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1" r:id="rId15"/>
    <p:sldId id="272" r:id="rId16"/>
    <p:sldId id="274" r:id="rId17"/>
    <p:sldId id="269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樾 王" initials="樾" lastIdx="2" clrIdx="0">
    <p:extLst>
      <p:ext uri="{19B8F6BF-5375-455C-9EA6-DF929625EA0E}">
        <p15:presenceInfo xmlns:p15="http://schemas.microsoft.com/office/powerpoint/2012/main" userId="f16c9a3fc57716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樾 王" userId="f16c9a3fc5771629" providerId="LiveId" clId="{5B0E96BA-5F4E-4EC6-A48B-199D4DE12442}"/>
    <pc:docChg chg="undo custSel modSld">
      <pc:chgData name="樾 王" userId="f16c9a3fc5771629" providerId="LiveId" clId="{5B0E96BA-5F4E-4EC6-A48B-199D4DE12442}" dt="2019-04-06T22:04:48.588" v="667" actId="20577"/>
      <pc:docMkLst>
        <pc:docMk/>
      </pc:docMkLst>
      <pc:sldChg chg="modSp">
        <pc:chgData name="樾 王" userId="f16c9a3fc5771629" providerId="LiveId" clId="{5B0E96BA-5F4E-4EC6-A48B-199D4DE12442}" dt="2019-04-06T21:59:47.961" v="230" actId="20577"/>
        <pc:sldMkLst>
          <pc:docMk/>
          <pc:sldMk cId="983780658" sldId="271"/>
        </pc:sldMkLst>
        <pc:spChg chg="mod">
          <ac:chgData name="樾 王" userId="f16c9a3fc5771629" providerId="LiveId" clId="{5B0E96BA-5F4E-4EC6-A48B-199D4DE12442}" dt="2019-04-06T21:59:47.961" v="230" actId="20577"/>
          <ac:spMkLst>
            <pc:docMk/>
            <pc:sldMk cId="983780658" sldId="271"/>
            <ac:spMk id="3" creationId="{2A92DCE4-746F-46BB-A1F5-FF605051A2D8}"/>
          </ac:spMkLst>
        </pc:spChg>
      </pc:sldChg>
      <pc:sldChg chg="modSp">
        <pc:chgData name="樾 王" userId="f16c9a3fc5771629" providerId="LiveId" clId="{5B0E96BA-5F4E-4EC6-A48B-199D4DE12442}" dt="2019-04-06T22:04:48.588" v="667" actId="20577"/>
        <pc:sldMkLst>
          <pc:docMk/>
          <pc:sldMk cId="1104914493" sldId="272"/>
        </pc:sldMkLst>
        <pc:spChg chg="mod">
          <ac:chgData name="樾 王" userId="f16c9a3fc5771629" providerId="LiveId" clId="{5B0E96BA-5F4E-4EC6-A48B-199D4DE12442}" dt="2019-04-06T22:04:48.588" v="667" actId="20577"/>
          <ac:spMkLst>
            <pc:docMk/>
            <pc:sldMk cId="1104914493" sldId="272"/>
            <ac:spMk id="3" creationId="{75FCB402-91E3-40AE-BFA1-3DD3059245F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02:09:34.597" idx="2">
    <p:pos x="6909" y="2180"/>
    <p:text>https://zhuanlan.zhihu.com/p/34150142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75698-F434-437F-B1D7-4941A2AE1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线段树与树状数组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04FA3E-EF40-4F40-8759-BC274862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Garen 2019.03.31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0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496AD-62D8-427B-BC5D-3471A3BE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维护区间加的线段树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83F77-A160-4EFA-AF25-87D3D0B1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上面写的就是维护区间最值的线段树，还比较简单。</a:t>
            </a:r>
            <a:endParaRPr lang="en-US" altLang="zh-CN" dirty="0"/>
          </a:p>
          <a:p>
            <a:r>
              <a:rPr lang="zh-CN" altLang="en-US" dirty="0"/>
              <a:t>但是如果需要维护区间加，就需要另外一种神奇的操作：懒标记</a:t>
            </a:r>
            <a:r>
              <a:rPr lang="en-US" altLang="zh-CN" dirty="0"/>
              <a:t>(</a:t>
            </a:r>
            <a:r>
              <a:rPr lang="en-US" altLang="zh-CN" dirty="0" err="1"/>
              <a:t>lazytag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区间查询跟前面差不多，就不啰嗦了。</a:t>
            </a:r>
            <a:endParaRPr lang="en-US" altLang="zh-CN" dirty="0"/>
          </a:p>
          <a:p>
            <a:r>
              <a:rPr lang="zh-CN" altLang="en-US" dirty="0"/>
              <a:t>重点就在于维护和更新方面。</a:t>
            </a:r>
            <a:endParaRPr lang="en-US" altLang="zh-CN" dirty="0"/>
          </a:p>
          <a:p>
            <a:r>
              <a:rPr lang="zh-CN" altLang="en-US"/>
              <a:t>我们直接看代码：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27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B2E5-2646-45B2-B8BF-C00BC233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线段树相关功能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0C7355-CE85-49A9-A46F-F1D8B84DD5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区间四则运算、区间开方、询问区间平方和、区间子段和等操作。</a:t>
                </a:r>
                <a:endParaRPr lang="en-US" altLang="zh-CN" dirty="0"/>
              </a:p>
              <a:p>
                <a:r>
                  <a:rPr lang="zh-CN" altLang="en-US" dirty="0"/>
                  <a:t>如果不以下标建树，以值域来建树的话，可以找到区间第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dirty="0"/>
                  <a:t>大。（主席树）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0C7355-CE85-49A9-A46F-F1D8B84DD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1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1021F-5CE2-443F-B5ED-72027E5D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1E61-0875-40EA-9FCF-4F7E7592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P3372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线段树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P3373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线段树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P3368 【</a:t>
            </a:r>
            <a:r>
              <a:rPr lang="zh-CN" altLang="en-US" dirty="0"/>
              <a:t>模板</a:t>
            </a:r>
            <a:r>
              <a:rPr lang="en-US" altLang="zh-CN" dirty="0"/>
              <a:t>】 </a:t>
            </a:r>
            <a:r>
              <a:rPr lang="zh-CN" altLang="en-US" dirty="0"/>
              <a:t>树状数组 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42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05D08-8C11-41EA-AE58-A789E6F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7FDDD-4F67-4A7A-9B46-7C0D1419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(binary indexed tree, BIT)</a:t>
            </a:r>
            <a:r>
              <a:rPr lang="zh-CN" altLang="en-US" dirty="0"/>
              <a:t>可以理解为没有左儿子的线段树。</a:t>
            </a:r>
            <a:endParaRPr lang="en-US" altLang="zh-CN" dirty="0"/>
          </a:p>
          <a:p>
            <a:r>
              <a:rPr lang="zh-CN" altLang="en-US" dirty="0"/>
              <a:t>每个节点维护的是一段区间的和。</a:t>
            </a:r>
            <a:endParaRPr lang="en-US" altLang="zh-CN" dirty="0"/>
          </a:p>
          <a:p>
            <a:r>
              <a:rPr lang="zh-CN" altLang="en-US" dirty="0"/>
              <a:t>具体结构长这个样子：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6ED911-E8EF-4FE8-B54B-8DD64688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81" y="3429000"/>
            <a:ext cx="5630401" cy="27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2E267-DB2C-43C7-A03F-64CD6DDD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树状数组规律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92DCE4-746F-46BB-A1F5-FF605051A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我们推一推规律啊：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……</a:t>
                </a:r>
              </a:p>
              <a:p>
                <a:r>
                  <a:rPr lang="zh-CN" altLang="en-US" dirty="0"/>
                  <a:t>把这些下标换成二进制看一下：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0001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0001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0100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0100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0101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0101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0100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0110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0100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有没有什么规律？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92DCE4-746F-46BB-A1F5-FF605051A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FBE8F-C4B3-4343-AF77-E100C2B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lowbit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FCB402-91E3-40AE-BFA1-3DD305924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可以发现，一个从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的前缀和，在树状数组中可以由特定的元素相加得到。</a:t>
                </a:r>
                <a:endParaRPr lang="en-US" altLang="zh-CN" dirty="0"/>
              </a:p>
              <a:p>
                <a:r>
                  <a:rPr lang="zh-CN" altLang="en-US" dirty="0"/>
                  <a:t>并且，每一个下标的变化都是有规律的：二进制中的最后一个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被去掉后剩下的数字就是下一个下标。</a:t>
                </a:r>
                <a:endParaRPr lang="en-US" altLang="zh-CN" dirty="0"/>
              </a:p>
              <a:p>
                <a:r>
                  <a:rPr lang="zh-CN" altLang="en-US" dirty="0"/>
                  <a:t>如何快速去掉一个数二进制下的最后一个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？我们可以快速获得二进制下的最后一个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</a:t>
                </a:r>
                <a:r>
                  <a:rPr lang="en-US" altLang="zh-CN" dirty="0" err="1"/>
                  <a:t>lowbit</a:t>
                </a:r>
                <a:r>
                  <a:rPr lang="zh-CN" altLang="en-US" dirty="0"/>
                  <a:t>操作。</a:t>
                </a:r>
                <a:endParaRPr lang="en-US" altLang="zh-CN" dirty="0"/>
              </a:p>
              <a:p>
                <a:r>
                  <a:rPr lang="zh-CN" altLang="en-US" dirty="0"/>
                  <a:t>这里直接给出结论：</a:t>
                </a:r>
                <a:r>
                  <a:rPr lang="en-US" altLang="zh-CN" dirty="0"/>
                  <a:t>x&amp;-x</a:t>
                </a:r>
                <a:r>
                  <a:rPr lang="zh-CN" altLang="en-US" dirty="0"/>
                  <a:t>即可求出</a:t>
                </a:r>
                <a:r>
                  <a:rPr lang="zh-CN" altLang="en-US" b="0" dirty="0"/>
                  <a:t>。（可通过补码证明）</a:t>
                </a:r>
                <a:endParaRPr lang="en-US" altLang="zh-CN" b="0" dirty="0"/>
              </a:p>
              <a:p>
                <a:r>
                  <a:rPr lang="zh-CN" altLang="en-US" b="0" dirty="0"/>
                  <a:t>树状数组的精髓也就在于</a:t>
                </a:r>
                <a:r>
                  <a:rPr lang="en-US" altLang="zh-CN" b="0" dirty="0" err="1"/>
                  <a:t>lowbit</a:t>
                </a:r>
                <a:r>
                  <a:rPr lang="zh-CN" altLang="en-US" b="0" dirty="0"/>
                  <a:t>，使一个原本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的前缀和变为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FCB402-91E3-40AE-BFA1-3DD305924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3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91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D6B6-1A59-435B-BF91-2D6AC79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CBC40-128E-477F-95F8-9ED356E2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一个数组就完事了。如果愿意的话原数组也保留下来。</a:t>
            </a:r>
          </a:p>
        </p:txBody>
      </p:sp>
    </p:spTree>
    <p:extLst>
      <p:ext uri="{BB962C8B-B14F-4D97-AF65-F5344CB8AC3E}">
        <p14:creationId xmlns:p14="http://schemas.microsoft.com/office/powerpoint/2010/main" val="118141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ED579-8AB6-492B-BA34-2C0DB776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27BBD-CD60-483F-9E05-7FA1A995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lowbit</a:t>
            </a:r>
            <a:r>
              <a:rPr lang="zh-CN" altLang="en-US" dirty="0"/>
              <a:t>一路减下去，遇到的就加上，得到的就是前缀和了。</a:t>
            </a:r>
          </a:p>
        </p:txBody>
      </p:sp>
    </p:spTree>
    <p:extLst>
      <p:ext uri="{BB962C8B-B14F-4D97-AF65-F5344CB8AC3E}">
        <p14:creationId xmlns:p14="http://schemas.microsoft.com/office/powerpoint/2010/main" val="422424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8A11E-0D9B-48A7-B738-A4744439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树状数组单点修改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0420B-DAF9-4152-82B4-E3789EEA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lowbit</a:t>
            </a:r>
            <a:r>
              <a:rPr lang="zh-CN" altLang="en-US" dirty="0"/>
              <a:t>一路向上一路更新，更新与该节点有关的所有节点。</a:t>
            </a:r>
          </a:p>
        </p:txBody>
      </p:sp>
    </p:spTree>
    <p:extLst>
      <p:ext uri="{BB962C8B-B14F-4D97-AF65-F5344CB8AC3E}">
        <p14:creationId xmlns:p14="http://schemas.microsoft.com/office/powerpoint/2010/main" val="2534130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D586-2F33-4206-A158-DF5FB743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A5207-731F-4F30-9342-B3387464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7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6AA93-9324-416D-9916-6904317A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A38954-F732-404F-9439-00DCDB221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先给大家一个问题：</a:t>
                </a:r>
                <a:endParaRPr lang="en-US" altLang="zh-CN" dirty="0"/>
              </a:p>
              <a:p>
                <a:r>
                  <a:rPr lang="zh-CN" altLang="en-US" dirty="0"/>
                  <a:t>给你一个长度为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的数组，需要支持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区间加，如何解决？</a:t>
                </a:r>
                <a:endParaRPr lang="en-US" altLang="zh-CN" dirty="0"/>
              </a:p>
              <a:p>
                <a:r>
                  <a:rPr lang="zh-CN" altLang="en-US" dirty="0"/>
                  <a:t>对每次区间加都弄个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循环显然爆炸，那我们可以怎么解决？</a:t>
                </a:r>
                <a:endParaRPr lang="en-US" altLang="zh-CN" dirty="0"/>
              </a:p>
              <a:p>
                <a:r>
                  <a:rPr lang="zh-CN" altLang="en-US" dirty="0"/>
                  <a:t>您的好友“线段树”已上线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A38954-F732-404F-9439-00DCDB221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35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D02E2-C1A0-462A-A49A-509B170A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DA9D18-571B-42CD-B834-F24844F35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线段树（</a:t>
                </a:r>
                <a:r>
                  <a:rPr lang="en-US" altLang="zh-CN" dirty="0"/>
                  <a:t>segment tree</a:t>
                </a:r>
                <a:r>
                  <a:rPr lang="zh-CN" altLang="en-US" dirty="0"/>
                  <a:t>）是一颗完全二叉树，每个节点储存一个区间的信息。</a:t>
                </a:r>
                <a:endParaRPr lang="en-US" altLang="zh-CN" dirty="0"/>
              </a:p>
              <a:p>
                <a:r>
                  <a:rPr lang="zh-CN" altLang="en-US" dirty="0"/>
                  <a:t>通过对每个区间信息的维护，可以在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时间内完成一个区间操作。</a:t>
                </a:r>
                <a:endParaRPr lang="en-US" altLang="zh-CN" dirty="0"/>
              </a:p>
              <a:p>
                <a:r>
                  <a:rPr lang="zh-CN" altLang="en-US" dirty="0"/>
                  <a:t>每个点代表一个区间，并且如果这个区间可分，则分为左右儿子两个子区间。</a:t>
                </a:r>
                <a:endParaRPr lang="en-US" altLang="zh-CN" dirty="0"/>
              </a:p>
              <a:p>
                <a:r>
                  <a:rPr lang="zh-CN" altLang="en-US" dirty="0"/>
                  <a:t>这是它的样子：（以维护区间最小值为例）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DA9D18-571B-42CD-B834-F24844F35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3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D6DC6F-1AA6-488B-B166-93229B49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09" y="3632488"/>
            <a:ext cx="4685179" cy="31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209F-2999-4D64-B215-57C5ED6D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67CBF-FF31-44B6-A71C-8732844D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本人建议用一个</a:t>
            </a:r>
            <a:r>
              <a:rPr lang="en-US" altLang="zh-CN" dirty="0"/>
              <a:t>struct</a:t>
            </a:r>
            <a:r>
              <a:rPr lang="zh-CN" altLang="en-US" dirty="0"/>
              <a:t>写一个封装好的线段树，不容易跟别的弄混，并且封装了听说跑得快。</a:t>
            </a:r>
            <a:endParaRPr lang="en-US" altLang="zh-CN" dirty="0"/>
          </a:p>
          <a:p>
            <a:r>
              <a:rPr lang="zh-CN" altLang="en-US" dirty="0"/>
              <a:t>我是这么存的：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0BD424-63AD-4D08-999B-0ADCCFDC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97" y="3563021"/>
            <a:ext cx="6223606" cy="11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4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5C0E6-047F-4B97-9041-786B210B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9EF7C-1C4E-4CEA-A36C-36DB464A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</a:t>
            </a:r>
            <a:r>
              <a:rPr lang="zh-CN" altLang="en-US" dirty="0"/>
              <a:t>操作就是一个简单的递归建树，非常好理解。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235B55-7EB3-4831-9FAA-D272C57E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96" y="3424683"/>
            <a:ext cx="4739808" cy="282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7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E071-A069-45FE-82E1-AD0B7804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线段树单点加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DB6CC-1E52-4964-B1D7-EEDAE48B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单点修改是最简单的修改了。直接从树根开始二分到目标点，修改再上传标记即可。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013B44-4435-4EE9-868D-B6229036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43" y="2893810"/>
            <a:ext cx="6022914" cy="2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54D97-4796-4509-AD1A-8D3ADD50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线段树区间加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ABDE9-F27E-4FFB-9797-1CCFA6F7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因为这里要询问的只有区间最小值，所以区间加暂且还是简单的。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F582B-381C-4ECD-AB12-5D6CC25F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36" y="2779264"/>
            <a:ext cx="6567928" cy="27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1E6F-0DEA-4E14-B7DD-BE21C311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线段树单点查询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8559-473C-4EBB-93CA-76E60564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查询是比修改简单的。（我这么认为）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365466-8A9E-4C38-9265-2D9E1A09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54" y="2867075"/>
            <a:ext cx="6594691" cy="22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8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D1A1-B9D1-4306-8683-9C248ACC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线段树区间查询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86F565D-A5D5-4323-A684-B275ACE4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000" y="2728735"/>
            <a:ext cx="873200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734</Words>
  <Application>Microsoft Office PowerPoint</Application>
  <PresentationFormat>宽屏</PresentationFormat>
  <Paragraphs>64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离子</vt:lpstr>
      <vt:lpstr>线段树与树状数组</vt:lpstr>
      <vt:lpstr>引入</vt:lpstr>
      <vt:lpstr>线段树</vt:lpstr>
      <vt:lpstr>线段树存储</vt:lpstr>
      <vt:lpstr>线段树构建</vt:lpstr>
      <vt:lpstr>线段树单点加</vt:lpstr>
      <vt:lpstr>线段树区间加</vt:lpstr>
      <vt:lpstr>线段树单点查询</vt:lpstr>
      <vt:lpstr>线段树区间查询</vt:lpstr>
      <vt:lpstr>维护区间加的线段树</vt:lpstr>
      <vt:lpstr>线段树相关功能</vt:lpstr>
      <vt:lpstr>线段树作业</vt:lpstr>
      <vt:lpstr>树状数组</vt:lpstr>
      <vt:lpstr>树状数组规律</vt:lpstr>
      <vt:lpstr>lowbit</vt:lpstr>
      <vt:lpstr>树状数组存储</vt:lpstr>
      <vt:lpstr>树状数组前缀和</vt:lpstr>
      <vt:lpstr>树状数组单点修改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线段树与树状数组</dc:title>
  <dc:creator>樾 王</dc:creator>
  <cp:lastModifiedBy>樾 王</cp:lastModifiedBy>
  <cp:revision>80</cp:revision>
  <dcterms:created xsi:type="dcterms:W3CDTF">2019-03-30T17:59:35Z</dcterms:created>
  <dcterms:modified xsi:type="dcterms:W3CDTF">2019-04-06T22:04:54Z</dcterms:modified>
</cp:coreProperties>
</file>