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8D0AE-39B8-44B5-8171-CC300956B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DBD73-BDC9-48B7-B4E5-A683F9332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7B60-7276-4FB7-B20B-DA092810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B1E89-369D-4E5F-BD16-D2855F5E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6EE4F-DBE8-4941-BB69-F92F802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9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79F8-3AAC-46E6-BAFC-B049CA0C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174BD-52CB-483F-B5CD-EEFACAD6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2401-ED21-4E74-898D-CA8C830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DAD78-127D-49A2-A30F-F25C9D8A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692DF-61B7-4DE3-A9A0-33759BF8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C8401C-56EF-4658-B79F-88BDFC65B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47FD8-5892-406A-83D3-2B1263280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5F81-9D6D-4A68-A413-A146FDA8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AC90B-19F1-4A6C-B867-32B5D8E0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72BF5-CA53-44B7-A9F7-BF33D7FF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7795E-1312-46DA-818D-1684ED5B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D2BF-DC9B-4124-970C-FB02CC5A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8B3C5-9BDA-4CFB-A0D6-BE68F2CC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F5C74-3B72-4698-BCA5-EB9810F7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86AD3-3072-4960-9FE5-563053E6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45B15-1912-40D0-B4F0-32234B53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A24C4-6579-4A07-9953-CA55A651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90A73-3AF1-4068-9DD9-4616C41B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59FA4-CCD1-472D-8BA2-EB8EBAA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7F744-B6E0-4F03-88A3-F0F66FE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051A1-5B18-453D-8E8F-49835A0B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3FAA4-61CC-4102-A96C-696223C49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0367C-E137-423D-BE6B-3EB54ADA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140A5-1358-47D5-8EA7-5E7DD1E6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60E5E-A8C5-4D14-9B39-2C642006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9A668-AB49-418F-8D8A-453706DE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B77A-6116-4956-A6EF-4F299F7D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3B48D-4796-423E-B8D7-650026A9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9C7BA-9092-4A66-B233-1B487EFDE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6A1107-13E2-4B39-8507-2487CC47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0840D-0DB1-453F-A046-65ADC708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B661BC-191E-4937-B005-BC206AB7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BE57C1-8CAB-4BCC-A32B-464A6DA6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5C093F-F306-4209-9CC3-42D882F4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72277-203F-4C86-8530-6D4A981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7EBA6-0D4B-4797-82D6-401BD1A0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ABF89-DA1C-4583-9A89-9B1F2937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E0810-113D-4439-8383-5DB890E1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A7D51-FBBF-4A03-8ACC-B9A4B06E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01795-9ED7-43FC-AE88-40481CDB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CF15D-9BD8-4C07-BF62-C8CFA118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4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4E02B-12F3-4BF9-A6CC-B3CF3886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C6EC-D502-474C-B41F-CF5C8914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9CD75-9E14-40C1-99EC-9F91066D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95426-9603-4599-8EE9-EBEEAA44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483A3-E58A-4870-B2CA-0F87312E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F842B-6348-4D99-B642-E56BC838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F208-0963-4A35-A1EF-5468C41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AD7735-B4D0-4453-8332-066FD2450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05D7B-562B-4FF4-8C25-ADC9E483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4E81F-B328-49C5-9A72-4F69D6CE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01637-93C5-4247-8B26-B1890B38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11EF6-7CE0-4A93-B89F-FA9B3E2B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8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44B83C-7456-4240-9C08-BCAED67C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25B67-4138-4125-BA86-64C1C18D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07E84-0194-4144-9C79-F453BB21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9CED-12E2-472B-A148-F8941031F6E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78FDB-1542-4A61-A4B0-79886196B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19B39-A03F-4690-B3E4-6BD9BD3BE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72DC-476C-4AD8-82B6-C21970681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4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5E7AEFF-1FC9-4268-88D4-C485F39BA4F2}"/>
              </a:ext>
            </a:extLst>
          </p:cNvPr>
          <p:cNvSpPr/>
          <p:nvPr/>
        </p:nvSpPr>
        <p:spPr>
          <a:xfrm>
            <a:off x="1062831" y="655121"/>
            <a:ext cx="855021" cy="80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76DFD-F2C6-43FA-B957-735656F12AE7}"/>
              </a:ext>
            </a:extLst>
          </p:cNvPr>
          <p:cNvSpPr/>
          <p:nvPr/>
        </p:nvSpPr>
        <p:spPr>
          <a:xfrm>
            <a:off x="1062831" y="2333502"/>
            <a:ext cx="855021" cy="78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4C09E1-7445-41A9-828C-D73BAB54BE30}"/>
              </a:ext>
            </a:extLst>
          </p:cNvPr>
          <p:cNvSpPr/>
          <p:nvPr/>
        </p:nvSpPr>
        <p:spPr>
          <a:xfrm>
            <a:off x="1062832" y="3994070"/>
            <a:ext cx="855021" cy="78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61ADED-0C9A-4A8D-A6A7-006EBA99626D}"/>
              </a:ext>
            </a:extLst>
          </p:cNvPr>
          <p:cNvSpPr/>
          <p:nvPr/>
        </p:nvSpPr>
        <p:spPr>
          <a:xfrm>
            <a:off x="1062836" y="5650674"/>
            <a:ext cx="855023" cy="78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C547D6A-C35E-4C0F-8804-0FCF4584496D}"/>
              </a:ext>
            </a:extLst>
          </p:cNvPr>
          <p:cNvSpPr/>
          <p:nvPr/>
        </p:nvSpPr>
        <p:spPr>
          <a:xfrm>
            <a:off x="4316675" y="982685"/>
            <a:ext cx="855023" cy="8550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Z11/A11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FB15A6-CF44-4182-99E6-ADAED243ECC9}"/>
              </a:ext>
            </a:extLst>
          </p:cNvPr>
          <p:cNvSpPr/>
          <p:nvPr/>
        </p:nvSpPr>
        <p:spPr>
          <a:xfrm>
            <a:off x="4316675" y="2342409"/>
            <a:ext cx="855023" cy="8550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Z12/A12</a:t>
            </a:r>
            <a:endParaRPr lang="zh-CN" altLang="en-US" sz="16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8478460-0044-454A-AAA1-52D40FDD4C18}"/>
              </a:ext>
            </a:extLst>
          </p:cNvPr>
          <p:cNvSpPr/>
          <p:nvPr/>
        </p:nvSpPr>
        <p:spPr>
          <a:xfrm>
            <a:off x="4316675" y="3708071"/>
            <a:ext cx="855023" cy="8550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Z13/A13</a:t>
            </a:r>
            <a:endParaRPr lang="zh-CN" altLang="en-US" sz="16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CE8E23-179F-420E-9B3C-1CD65E6D14E9}"/>
              </a:ext>
            </a:extLst>
          </p:cNvPr>
          <p:cNvSpPr/>
          <p:nvPr/>
        </p:nvSpPr>
        <p:spPr>
          <a:xfrm>
            <a:off x="4304795" y="5073733"/>
            <a:ext cx="855023" cy="8550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Z14/A14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B530592-2390-42BA-9105-DE05667AC79A}"/>
              </a:ext>
            </a:extLst>
          </p:cNvPr>
          <p:cNvSpPr/>
          <p:nvPr/>
        </p:nvSpPr>
        <p:spPr>
          <a:xfrm>
            <a:off x="7050012" y="1195450"/>
            <a:ext cx="855024" cy="855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Z21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8AE66AE-28B2-4305-B801-C38EAAEA3A7A}"/>
              </a:ext>
            </a:extLst>
          </p:cNvPr>
          <p:cNvSpPr/>
          <p:nvPr/>
        </p:nvSpPr>
        <p:spPr>
          <a:xfrm>
            <a:off x="7050012" y="2974768"/>
            <a:ext cx="855024" cy="855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Z22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C96B8E-C549-4581-BCAA-FD634837F1D6}"/>
              </a:ext>
            </a:extLst>
          </p:cNvPr>
          <p:cNvSpPr/>
          <p:nvPr/>
        </p:nvSpPr>
        <p:spPr>
          <a:xfrm>
            <a:off x="7050012" y="4754086"/>
            <a:ext cx="855024" cy="8550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Z23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B00B998-3548-455C-9498-8AAA260F159E}"/>
              </a:ext>
            </a:extLst>
          </p:cNvPr>
          <p:cNvSpPr/>
          <p:nvPr/>
        </p:nvSpPr>
        <p:spPr>
          <a:xfrm>
            <a:off x="10274145" y="1189513"/>
            <a:ext cx="855024" cy="85502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A21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6E4E672-80F8-49E3-8CBB-EC1513A1B1E8}"/>
              </a:ext>
            </a:extLst>
          </p:cNvPr>
          <p:cNvSpPr/>
          <p:nvPr/>
        </p:nvSpPr>
        <p:spPr>
          <a:xfrm>
            <a:off x="10274145" y="2968831"/>
            <a:ext cx="855024" cy="855024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DE2C223-A3F1-4476-B81A-9A2920ED3DA1}"/>
              </a:ext>
            </a:extLst>
          </p:cNvPr>
          <p:cNvSpPr/>
          <p:nvPr/>
        </p:nvSpPr>
        <p:spPr>
          <a:xfrm>
            <a:off x="10274145" y="4748149"/>
            <a:ext cx="855024" cy="855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A23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598B74A-7B85-48A4-A675-8BDE5452034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591281" y="1257796"/>
            <a:ext cx="2725394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E8F8F6-B4B3-4816-ABFC-9A2B9DB2E12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91281" y="1257796"/>
            <a:ext cx="2725394" cy="151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5A57C6-A197-4B3D-8721-A160180F3DD0}"/>
              </a:ext>
            </a:extLst>
          </p:cNvPr>
          <p:cNvCxnSpPr>
            <a:endCxn id="13" idx="2"/>
          </p:cNvCxnSpPr>
          <p:nvPr/>
        </p:nvCxnSpPr>
        <p:spPr>
          <a:xfrm>
            <a:off x="1591281" y="1257796"/>
            <a:ext cx="2725394" cy="28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1FB2CEA-4EB3-4E6B-960F-6345A144B826}"/>
              </a:ext>
            </a:extLst>
          </p:cNvPr>
          <p:cNvCxnSpPr>
            <a:endCxn id="14" idx="2"/>
          </p:cNvCxnSpPr>
          <p:nvPr/>
        </p:nvCxnSpPr>
        <p:spPr>
          <a:xfrm>
            <a:off x="1591281" y="1257796"/>
            <a:ext cx="2713514" cy="424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3C517B8-0815-426D-BF9F-2FD567369F96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1917852" y="1410197"/>
            <a:ext cx="2398823" cy="13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B3CC665-EB77-4B41-AA64-3F15D4D6CBF8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1917852" y="2728357"/>
            <a:ext cx="2398823" cy="4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A036929-88B8-4F56-9B86-A651F7A0D2E7}"/>
              </a:ext>
            </a:extLst>
          </p:cNvPr>
          <p:cNvCxnSpPr>
            <a:stCxn id="6" idx="6"/>
            <a:endCxn id="12" idx="2"/>
          </p:cNvCxnSpPr>
          <p:nvPr/>
        </p:nvCxnSpPr>
        <p:spPr>
          <a:xfrm flipV="1">
            <a:off x="1917853" y="2769921"/>
            <a:ext cx="2398822" cy="16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06FA418-DFAA-49AC-A2E1-C9B784CDAC7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1917859" y="2769921"/>
            <a:ext cx="2398816" cy="327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4A99C12-6553-4C88-A838-73D1F2CF9A7E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1917852" y="2728357"/>
            <a:ext cx="2398823" cy="14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8398436-6C99-4443-A3BF-261F5BBA8A96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1917852" y="2728357"/>
            <a:ext cx="2386943" cy="277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D4DC73-BDAA-4929-B982-CBF9823AA0E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17853" y="1410197"/>
            <a:ext cx="2398822" cy="297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CAC2A21-7749-462D-81FD-72021E7BFCF3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1917853" y="4135583"/>
            <a:ext cx="2398822" cy="25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62213F1-CFF6-40D3-8C89-36BA16EDC73F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1917853" y="4388925"/>
            <a:ext cx="2386942" cy="111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4CAECF2-240F-493E-85DE-EC144AC8AED1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917859" y="1410197"/>
            <a:ext cx="2398816" cy="463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61D677B-7637-4F5C-8D23-B8859A23881D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1917859" y="4135583"/>
            <a:ext cx="2398816" cy="190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4A9A06-13B0-4627-A93A-2EF58AA4043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1917859" y="5501245"/>
            <a:ext cx="2386936" cy="54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DE57A9E-76D3-4D87-B617-B75153B23EA8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5171698" y="1410197"/>
            <a:ext cx="1878314" cy="21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55154DB-A9E5-4F76-A866-BBCA71E485EB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5171698" y="1410197"/>
            <a:ext cx="1878314" cy="199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2517E46-2210-48BC-8172-9500D183E0E3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5171698" y="1410197"/>
            <a:ext cx="1878314" cy="377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69EB82-D7E1-4335-88DD-5B900ED0936F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5171698" y="1622962"/>
            <a:ext cx="1878314" cy="114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85F7201-6DE0-4035-A793-62DB48937F28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5171698" y="2769921"/>
            <a:ext cx="1878314" cy="63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293C213-C4DC-4F68-970A-9826458D9760}"/>
              </a:ext>
            </a:extLst>
          </p:cNvPr>
          <p:cNvCxnSpPr>
            <a:stCxn id="12" idx="6"/>
            <a:endCxn id="17" idx="2"/>
          </p:cNvCxnSpPr>
          <p:nvPr/>
        </p:nvCxnSpPr>
        <p:spPr>
          <a:xfrm>
            <a:off x="5171698" y="2769921"/>
            <a:ext cx="1878314" cy="241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D799BF-7C76-41EA-969F-39D45CD85616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5171698" y="1622962"/>
            <a:ext cx="1878314" cy="251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349CC4D-D25B-483B-A544-BC6935794695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5171698" y="3402280"/>
            <a:ext cx="1878314" cy="73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30251DD-24B7-4F8B-A91C-6CCF4D63696B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5171698" y="4135583"/>
            <a:ext cx="1878314" cy="104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DB8F154-4B12-4F81-B18D-07FFD1B999B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5159818" y="1622962"/>
            <a:ext cx="1890194" cy="387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CE9C92E-2D8B-4DE5-9A7C-6A8E09D4D20E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5159818" y="3402280"/>
            <a:ext cx="1890194" cy="209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6602A4E-3AE2-41BF-9F0C-B0D7B996459D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5159818" y="5181598"/>
            <a:ext cx="1890194" cy="31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右大括号 92">
            <a:extLst>
              <a:ext uri="{FF2B5EF4-FFF2-40B4-BE49-F238E27FC236}">
                <a16:creationId xmlns:a16="http://schemas.microsoft.com/office/drawing/2014/main" id="{E593E9C2-0003-4833-A8B1-F6F1FD4CBCB9}"/>
              </a:ext>
            </a:extLst>
          </p:cNvPr>
          <p:cNvSpPr/>
          <p:nvPr/>
        </p:nvSpPr>
        <p:spPr>
          <a:xfrm>
            <a:off x="7940643" y="1625931"/>
            <a:ext cx="722406" cy="3558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DFFDB33A-CB79-4903-864A-53E9769B4C86}"/>
              </a:ext>
            </a:extLst>
          </p:cNvPr>
          <p:cNvSpPr/>
          <p:nvPr/>
        </p:nvSpPr>
        <p:spPr>
          <a:xfrm>
            <a:off x="9518073" y="1617025"/>
            <a:ext cx="722406" cy="3600199"/>
          </a:xfrm>
          <a:prstGeom prst="leftBrace">
            <a:avLst>
              <a:gd name="adj1" fmla="val 8333"/>
              <a:gd name="adj2" fmla="val 50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AF5402A-DF2B-4AAB-A03E-265BBF75E5A9}"/>
              </a:ext>
            </a:extLst>
          </p:cNvPr>
          <p:cNvSpPr txBox="1"/>
          <p:nvPr/>
        </p:nvSpPr>
        <p:spPr>
          <a:xfrm>
            <a:off x="727351" y="6440383"/>
            <a:ext cx="1525979" cy="3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B4C0939-5541-4002-8FD8-A0ACB2C29B52}"/>
              </a:ext>
            </a:extLst>
          </p:cNvPr>
          <p:cNvSpPr txBox="1"/>
          <p:nvPr/>
        </p:nvSpPr>
        <p:spPr>
          <a:xfrm>
            <a:off x="3969316" y="6439395"/>
            <a:ext cx="1525979" cy="3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hidden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546BF72-A994-4DF1-8F7C-6A65E71A7389}"/>
              </a:ext>
            </a:extLst>
          </p:cNvPr>
          <p:cNvSpPr txBox="1"/>
          <p:nvPr/>
        </p:nvSpPr>
        <p:spPr>
          <a:xfrm>
            <a:off x="9938670" y="6439395"/>
            <a:ext cx="1525979" cy="3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4025795-E98F-42F1-8562-0E7FA12DC3A0}"/>
              </a:ext>
            </a:extLst>
          </p:cNvPr>
          <p:cNvSpPr txBox="1"/>
          <p:nvPr/>
        </p:nvSpPr>
        <p:spPr>
          <a:xfrm>
            <a:off x="8598717" y="3197432"/>
            <a:ext cx="98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B8C8CD6-9512-4511-8759-C79BF1965B78}"/>
              </a:ext>
            </a:extLst>
          </p:cNvPr>
          <p:cNvSpPr/>
          <p:nvPr/>
        </p:nvSpPr>
        <p:spPr>
          <a:xfrm>
            <a:off x="2749114" y="6045530"/>
            <a:ext cx="724418" cy="7174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B1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9D8FDCD-A93B-4A72-91C4-18CD155C7C0D}"/>
              </a:ext>
            </a:extLst>
          </p:cNvPr>
          <p:cNvSpPr/>
          <p:nvPr/>
        </p:nvSpPr>
        <p:spPr>
          <a:xfrm>
            <a:off x="5802064" y="6022765"/>
            <a:ext cx="724418" cy="7174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B2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D7D152-A7D4-48A4-9AE5-4EE1FD326C66}"/>
              </a:ext>
            </a:extLst>
          </p:cNvPr>
          <p:cNvCxnSpPr>
            <a:stCxn id="2" idx="6"/>
            <a:endCxn id="8" idx="2"/>
          </p:cNvCxnSpPr>
          <p:nvPr/>
        </p:nvCxnSpPr>
        <p:spPr>
          <a:xfrm flipV="1">
            <a:off x="3473532" y="1410197"/>
            <a:ext cx="843143" cy="499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FF7331-A633-4738-8585-B60A6D04B958}"/>
              </a:ext>
            </a:extLst>
          </p:cNvPr>
          <p:cNvCxnSpPr>
            <a:stCxn id="2" idx="6"/>
            <a:endCxn id="12" idx="2"/>
          </p:cNvCxnSpPr>
          <p:nvPr/>
        </p:nvCxnSpPr>
        <p:spPr>
          <a:xfrm flipV="1">
            <a:off x="3473532" y="2769921"/>
            <a:ext cx="843143" cy="363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1BA342C-83EC-4BDE-987A-2CEE61785A9E}"/>
              </a:ext>
            </a:extLst>
          </p:cNvPr>
          <p:cNvCxnSpPr>
            <a:stCxn id="2" idx="6"/>
            <a:endCxn id="13" idx="2"/>
          </p:cNvCxnSpPr>
          <p:nvPr/>
        </p:nvCxnSpPr>
        <p:spPr>
          <a:xfrm flipV="1">
            <a:off x="3473532" y="4135583"/>
            <a:ext cx="843143" cy="22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D427DF-2B26-48EC-9671-0B3D3682A1CE}"/>
              </a:ext>
            </a:extLst>
          </p:cNvPr>
          <p:cNvCxnSpPr>
            <a:stCxn id="2" idx="6"/>
            <a:endCxn id="14" idx="2"/>
          </p:cNvCxnSpPr>
          <p:nvPr/>
        </p:nvCxnSpPr>
        <p:spPr>
          <a:xfrm flipV="1">
            <a:off x="3473532" y="5501245"/>
            <a:ext cx="831263" cy="90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6032F4-1E42-4D81-870D-96D6FDBF5656}"/>
              </a:ext>
            </a:extLst>
          </p:cNvPr>
          <p:cNvCxnSpPr>
            <a:stCxn id="52" idx="6"/>
            <a:endCxn id="15" idx="2"/>
          </p:cNvCxnSpPr>
          <p:nvPr/>
        </p:nvCxnSpPr>
        <p:spPr>
          <a:xfrm flipV="1">
            <a:off x="6526482" y="1622962"/>
            <a:ext cx="523530" cy="47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31ECADD-82EE-4A61-AB70-9490F2313A82}"/>
              </a:ext>
            </a:extLst>
          </p:cNvPr>
          <p:cNvCxnSpPr>
            <a:stCxn id="52" idx="6"/>
            <a:endCxn id="16" idx="2"/>
          </p:cNvCxnSpPr>
          <p:nvPr/>
        </p:nvCxnSpPr>
        <p:spPr>
          <a:xfrm flipV="1">
            <a:off x="6526482" y="3402280"/>
            <a:ext cx="523530" cy="29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8E6B692-407C-4A05-94A7-DBE5A2FFBF7A}"/>
              </a:ext>
            </a:extLst>
          </p:cNvPr>
          <p:cNvCxnSpPr>
            <a:stCxn id="52" idx="6"/>
            <a:endCxn id="17" idx="2"/>
          </p:cNvCxnSpPr>
          <p:nvPr/>
        </p:nvCxnSpPr>
        <p:spPr>
          <a:xfrm flipV="1">
            <a:off x="6526482" y="5181598"/>
            <a:ext cx="523530" cy="119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4A4EBD5-9E6D-43C6-B792-3630075A87D4}"/>
              </a:ext>
            </a:extLst>
          </p:cNvPr>
          <p:cNvSpPr/>
          <p:nvPr/>
        </p:nvSpPr>
        <p:spPr>
          <a:xfrm>
            <a:off x="3889170" y="1068780"/>
            <a:ext cx="1181582" cy="11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X1</a:t>
            </a:r>
            <a:endParaRPr lang="zh-CN" altLang="en-US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50B6D8-2BE1-42DC-92B3-CB8B5E4C9C97}"/>
              </a:ext>
            </a:extLst>
          </p:cNvPr>
          <p:cNvSpPr/>
          <p:nvPr/>
        </p:nvSpPr>
        <p:spPr>
          <a:xfrm>
            <a:off x="3889169" y="4077196"/>
            <a:ext cx="1181582" cy="11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X2</a:t>
            </a:r>
            <a:endParaRPr lang="zh-CN" altLang="en-US" sz="28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E3B06C-B899-4DB9-958E-72E6237EDB18}"/>
              </a:ext>
            </a:extLst>
          </p:cNvPr>
          <p:cNvSpPr/>
          <p:nvPr/>
        </p:nvSpPr>
        <p:spPr>
          <a:xfrm>
            <a:off x="7024260" y="2606812"/>
            <a:ext cx="1181585" cy="11903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Z/A</a:t>
            </a:r>
            <a:endParaRPr lang="zh-CN" altLang="en-US" sz="2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9BD101-6761-4B87-8BB5-A8221EEEA27B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70752" y="1630878"/>
            <a:ext cx="1953508" cy="15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FA77EB-46DF-4F40-94AF-33D6C2F684D1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5070751" y="3201975"/>
            <a:ext cx="1953509" cy="143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D8700C6-3681-4F86-8747-DF6B3F9705D3}"/>
              </a:ext>
            </a:extLst>
          </p:cNvPr>
          <p:cNvSpPr/>
          <p:nvPr/>
        </p:nvSpPr>
        <p:spPr>
          <a:xfrm>
            <a:off x="5615049" y="5593278"/>
            <a:ext cx="961902" cy="961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22AA6BD-649C-4F4A-98D7-C89C86398DC5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6576951" y="3201975"/>
            <a:ext cx="447309" cy="287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9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樾</dc:creator>
  <cp:lastModifiedBy>王 樾</cp:lastModifiedBy>
  <cp:revision>49</cp:revision>
  <dcterms:created xsi:type="dcterms:W3CDTF">2020-12-09T15:43:35Z</dcterms:created>
  <dcterms:modified xsi:type="dcterms:W3CDTF">2020-12-10T02:34:49Z</dcterms:modified>
</cp:coreProperties>
</file>