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20EBDD-83C6-42F4-8E6C-ABD3F1FC804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B966-86FD-4134-8960-F1506E71319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ABF8-19C7-4A73-BC0A-6CB1F574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ABF8-19C7-4A73-BC0A-6CB1F5744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127"/>
            <a:ext cx="9144000" cy="309974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762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- My s3 </a:t>
            </a:r>
            <a:r>
              <a:rPr lang="en-US" sz="1800"/>
              <a:t>bucket </a:t>
            </a:r>
            <a:r>
              <a:rPr lang="en-US" sz="1800" smtClean="0"/>
              <a:t>name in </a:t>
            </a:r>
            <a:r>
              <a:rPr lang="en-US" sz="1800" dirty="0" smtClean="0"/>
              <a:t>AWS  </a:t>
            </a:r>
            <a:r>
              <a:rPr lang="en-US" sz="1800" dirty="0"/>
              <a:t>(my-989-bucket)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289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- All the website files uploaded in the s3 bucket 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3212"/>
            <a:ext cx="8229600" cy="3619939"/>
          </a:xfrm>
        </p:spPr>
      </p:pic>
    </p:spTree>
    <p:extLst>
      <p:ext uri="{BB962C8B-B14F-4D97-AF65-F5344CB8AC3E}">
        <p14:creationId xmlns:p14="http://schemas.microsoft.com/office/powerpoint/2010/main" val="4722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- The s3 bucket is configured to support static website hosting  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419489" cy="3733800"/>
          </a:xfrm>
        </p:spPr>
      </p:pic>
    </p:spTree>
    <p:extLst>
      <p:ext uri="{BB962C8B-B14F-4D97-AF65-F5344CB8AC3E}">
        <p14:creationId xmlns:p14="http://schemas.microsoft.com/office/powerpoint/2010/main" val="264430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- bucket policy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729563"/>
          </a:xfrm>
        </p:spPr>
      </p:pic>
    </p:spTree>
    <p:extLst>
      <p:ext uri="{BB962C8B-B14F-4D97-AF65-F5344CB8AC3E}">
        <p14:creationId xmlns:p14="http://schemas.microsoft.com/office/powerpoint/2010/main" val="164123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- Domain name for </a:t>
            </a:r>
            <a:r>
              <a:rPr lang="en-US" sz="1800" dirty="0" err="1" smtClean="0"/>
              <a:t>cloudfront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1"/>
            <a:ext cx="8229600" cy="2743200"/>
          </a:xfrm>
        </p:spPr>
      </p:pic>
    </p:spTree>
    <p:extLst>
      <p:ext uri="{BB962C8B-B14F-4D97-AF65-F5344CB8AC3E}">
        <p14:creationId xmlns:p14="http://schemas.microsoft.com/office/powerpoint/2010/main" val="7280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On-screen Show (4:3)</PresentationFormat>
  <Paragraphs>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- My s3 bucket name in AWS  (my-989-bucket) </vt:lpstr>
      <vt:lpstr>- All the website files uploaded in the s3 bucket </vt:lpstr>
      <vt:lpstr>- The s3 bucket is configured to support static website hosting  </vt:lpstr>
      <vt:lpstr>- bucket policy</vt:lpstr>
      <vt:lpstr>- Domain name for cloudfront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static website </dc:title>
  <dc:creator>Tf-Nasus</dc:creator>
  <cp:lastModifiedBy>Iron</cp:lastModifiedBy>
  <cp:revision>4</cp:revision>
  <dcterms:created xsi:type="dcterms:W3CDTF">2006-08-16T00:00:00Z</dcterms:created>
  <dcterms:modified xsi:type="dcterms:W3CDTF">2022-07-20T15:20:24Z</dcterms:modified>
</cp:coreProperties>
</file>