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8" r:id="rId5"/>
    <p:sldId id="272" r:id="rId6"/>
    <p:sldId id="342" r:id="rId7"/>
    <p:sldId id="343" r:id="rId8"/>
    <p:sldId id="347" r:id="rId9"/>
    <p:sldId id="344" r:id="rId10"/>
    <p:sldId id="346" r:id="rId11"/>
    <p:sldId id="345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A0CCBF-EEB1-F34B-BF4F-188C8CBB0A8D}">
          <p14:sldIdLst>
            <p14:sldId id="338"/>
            <p14:sldId id="272"/>
            <p14:sldId id="342"/>
            <p14:sldId id="343"/>
            <p14:sldId id="347"/>
            <p14:sldId id="344"/>
            <p14:sldId id="346"/>
            <p14:sldId id="34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00A"/>
    <a:srgbClr val="EA7603"/>
    <a:srgbClr val="003968"/>
    <a:srgbClr val="0077CD"/>
    <a:srgbClr val="A7A9B4"/>
    <a:srgbClr val="00A9EB"/>
    <a:srgbClr val="081D4D"/>
    <a:srgbClr val="A7A9B3"/>
    <a:srgbClr val="757982"/>
    <a:srgbClr val="F7B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56590-F548-4ECA-9034-E5B1D658195A}" v="135" dt="2022-08-25T20:46:26.066"/>
    <p1510:client id="{1FE07310-CEDC-46C5-9008-64AFA07E94F1}" v="9" dt="2022-08-26T05:00:19.170"/>
    <p1510:client id="{35F08E34-8E80-4FBA-84B1-723DDF1729BB}" v="113" dt="2022-08-02T18:21:41.233"/>
    <p1510:client id="{6007487B-6547-48A5-A343-C4E06C35C859}" v="10" dt="2022-08-02T18:53:10.316"/>
    <p1510:client id="{726A731C-5B26-4936-834F-C8E640F24A00}" v="842" dt="2023-01-29T04:56:35.401"/>
    <p1510:client id="{A8FE53D4-14B8-47C7-8D51-C81199995AC1}" v="784" dt="2023-01-29T07:23:55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57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son Russell" userId="DDpwp4ING7RF8uBmPIxIePMeQH0Ed2fNS7C1F7rTHgY=" providerId="None" clId="Web-{6007487B-6547-48A5-A343-C4E06C35C859}"/>
    <pc:docChg chg="modSld">
      <pc:chgData name="Madison Russell" userId="DDpwp4ING7RF8uBmPIxIePMeQH0Ed2fNS7C1F7rTHgY=" providerId="None" clId="Web-{6007487B-6547-48A5-A343-C4E06C35C859}" dt="2022-08-02T18:53:10.316" v="9"/>
      <pc:docMkLst>
        <pc:docMk/>
      </pc:docMkLst>
      <pc:sldChg chg="delSp modSp">
        <pc:chgData name="Madison Russell" userId="DDpwp4ING7RF8uBmPIxIePMeQH0Ed2fNS7C1F7rTHgY=" providerId="None" clId="Web-{6007487B-6547-48A5-A343-C4E06C35C859}" dt="2022-08-02T18:52:51.847" v="5"/>
        <pc:sldMkLst>
          <pc:docMk/>
          <pc:sldMk cId="2188896297" sldId="338"/>
        </pc:sldMkLst>
        <pc:picChg chg="del mod">
          <ac:chgData name="Madison Russell" userId="DDpwp4ING7RF8uBmPIxIePMeQH0Ed2fNS7C1F7rTHgY=" providerId="None" clId="Web-{6007487B-6547-48A5-A343-C4E06C35C859}" dt="2022-08-02T18:52:50.847" v="4"/>
          <ac:picMkLst>
            <pc:docMk/>
            <pc:sldMk cId="2188896297" sldId="338"/>
            <ac:picMk id="2" creationId="{CC1D1684-7AC6-2321-C7DE-815275E3A532}"/>
          </ac:picMkLst>
        </pc:picChg>
        <pc:picChg chg="del mod">
          <ac:chgData name="Madison Russell" userId="DDpwp4ING7RF8uBmPIxIePMeQH0Ed2fNS7C1F7rTHgY=" providerId="None" clId="Web-{6007487B-6547-48A5-A343-C4E06C35C859}" dt="2022-08-02T18:52:51.847" v="5"/>
          <ac:picMkLst>
            <pc:docMk/>
            <pc:sldMk cId="2188896297" sldId="338"/>
            <ac:picMk id="7" creationId="{3D502405-2926-FA87-DDC8-F026E4BCA23C}"/>
          </ac:picMkLst>
        </pc:picChg>
        <pc:picChg chg="del mod">
          <ac:chgData name="Madison Russell" userId="DDpwp4ING7RF8uBmPIxIePMeQH0Ed2fNS7C1F7rTHgY=" providerId="None" clId="Web-{6007487B-6547-48A5-A343-C4E06C35C859}" dt="2022-08-02T18:52:49.800" v="3"/>
          <ac:picMkLst>
            <pc:docMk/>
            <pc:sldMk cId="2188896297" sldId="338"/>
            <ac:picMk id="12" creationId="{3B39B003-282B-5872-B732-503B028B1C32}"/>
          </ac:picMkLst>
        </pc:picChg>
      </pc:sldChg>
      <pc:sldChg chg="addSp delSp modSp">
        <pc:chgData name="Madison Russell" userId="DDpwp4ING7RF8uBmPIxIePMeQH0Ed2fNS7C1F7rTHgY=" providerId="None" clId="Web-{6007487B-6547-48A5-A343-C4E06C35C859}" dt="2022-08-02T18:52:57.535" v="7"/>
        <pc:sldMkLst>
          <pc:docMk/>
          <pc:sldMk cId="3226776116" sldId="343"/>
        </pc:sldMkLst>
        <pc:spChg chg="add mod">
          <ac:chgData name="Madison Russell" userId="DDpwp4ING7RF8uBmPIxIePMeQH0Ed2fNS7C1F7rTHgY=" providerId="None" clId="Web-{6007487B-6547-48A5-A343-C4E06C35C859}" dt="2022-08-02T18:52:57.535" v="7"/>
          <ac:spMkLst>
            <pc:docMk/>
            <pc:sldMk cId="3226776116" sldId="343"/>
            <ac:spMk id="5" creationId="{18747941-17C5-7BE8-E80F-75C9934BE4BB}"/>
          </ac:spMkLst>
        </pc:spChg>
        <pc:picChg chg="del">
          <ac:chgData name="Madison Russell" userId="DDpwp4ING7RF8uBmPIxIePMeQH0Ed2fNS7C1F7rTHgY=" providerId="None" clId="Web-{6007487B-6547-48A5-A343-C4E06C35C859}" dt="2022-08-02T18:52:56.706" v="6"/>
          <ac:picMkLst>
            <pc:docMk/>
            <pc:sldMk cId="3226776116" sldId="343"/>
            <ac:picMk id="6" creationId="{D1CF9504-8836-2D33-3A4C-13289CE340CF}"/>
          </ac:picMkLst>
        </pc:picChg>
        <pc:picChg chg="del">
          <ac:chgData name="Madison Russell" userId="DDpwp4ING7RF8uBmPIxIePMeQH0Ed2fNS7C1F7rTHgY=" providerId="None" clId="Web-{6007487B-6547-48A5-A343-C4E06C35C859}" dt="2022-08-02T18:52:57.535" v="7"/>
          <ac:picMkLst>
            <pc:docMk/>
            <pc:sldMk cId="3226776116" sldId="343"/>
            <ac:picMk id="7" creationId="{4B294018-770F-B289-E1E1-AD7B28600B81}"/>
          </ac:picMkLst>
        </pc:picChg>
      </pc:sldChg>
      <pc:sldChg chg="addSp delSp modSp">
        <pc:chgData name="Madison Russell" userId="DDpwp4ING7RF8uBmPIxIePMeQH0Ed2fNS7C1F7rTHgY=" providerId="None" clId="Web-{6007487B-6547-48A5-A343-C4E06C35C859}" dt="2022-08-02T18:53:10.316" v="9"/>
        <pc:sldMkLst>
          <pc:docMk/>
          <pc:sldMk cId="259322093" sldId="344"/>
        </pc:sldMkLst>
        <pc:spChg chg="add mod">
          <ac:chgData name="Madison Russell" userId="DDpwp4ING7RF8uBmPIxIePMeQH0Ed2fNS7C1F7rTHgY=" providerId="None" clId="Web-{6007487B-6547-48A5-A343-C4E06C35C859}" dt="2022-08-02T18:53:10.316" v="9"/>
          <ac:spMkLst>
            <pc:docMk/>
            <pc:sldMk cId="259322093" sldId="344"/>
            <ac:spMk id="6" creationId="{E7A1CBF3-6A5A-9089-48BB-0546E7448963}"/>
          </ac:spMkLst>
        </pc:spChg>
        <pc:picChg chg="del">
          <ac:chgData name="Madison Russell" userId="DDpwp4ING7RF8uBmPIxIePMeQH0Ed2fNS7C1F7rTHgY=" providerId="None" clId="Web-{6007487B-6547-48A5-A343-C4E06C35C859}" dt="2022-08-02T18:53:10.316" v="9"/>
          <ac:picMkLst>
            <pc:docMk/>
            <pc:sldMk cId="259322093" sldId="344"/>
            <ac:picMk id="5" creationId="{45126F28-AC69-9289-D448-42D271C0AB2C}"/>
          </ac:picMkLst>
        </pc:picChg>
        <pc:picChg chg="del">
          <ac:chgData name="Madison Russell" userId="DDpwp4ING7RF8uBmPIxIePMeQH0Ed2fNS7C1F7rTHgY=" providerId="None" clId="Web-{6007487B-6547-48A5-A343-C4E06C35C859}" dt="2022-08-02T18:53:09.488" v="8"/>
          <ac:picMkLst>
            <pc:docMk/>
            <pc:sldMk cId="259322093" sldId="344"/>
            <ac:picMk id="7" creationId="{C9C4761B-0921-3874-6904-40FE25BDC7B2}"/>
          </ac:picMkLst>
        </pc:picChg>
      </pc:sldChg>
    </pc:docChg>
  </pc:docChgLst>
  <pc:docChgLst>
    <pc:chgData name="Jason Park Fabian" userId="HnmATPqI3hMzjnrNLYoHN8fAqZPABG2rmt6aFRWyYY0=" providerId="None" clId="Web-{726A731C-5B26-4936-834F-C8E640F24A00}"/>
    <pc:docChg chg="modSld">
      <pc:chgData name="Jason Park Fabian" userId="HnmATPqI3hMzjnrNLYoHN8fAqZPABG2rmt6aFRWyYY0=" providerId="None" clId="Web-{726A731C-5B26-4936-834F-C8E640F24A00}" dt="2023-01-29T04:56:34.636" v="828" actId="20577"/>
      <pc:docMkLst>
        <pc:docMk/>
      </pc:docMkLst>
      <pc:sldChg chg="modSp">
        <pc:chgData name="Jason Park Fabian" userId="HnmATPqI3hMzjnrNLYoHN8fAqZPABG2rmt6aFRWyYY0=" providerId="None" clId="Web-{726A731C-5B26-4936-834F-C8E640F24A00}" dt="2023-01-29T04:34:02.276" v="55" actId="20577"/>
        <pc:sldMkLst>
          <pc:docMk/>
          <pc:sldMk cId="1568370380" sldId="272"/>
        </pc:sldMkLst>
        <pc:spChg chg="mod">
          <ac:chgData name="Jason Park Fabian" userId="HnmATPqI3hMzjnrNLYoHN8fAqZPABG2rmt6aFRWyYY0=" providerId="None" clId="Web-{726A731C-5B26-4936-834F-C8E640F24A00}" dt="2023-01-29T04:34:02.276" v="55" actId="20577"/>
          <ac:spMkLst>
            <pc:docMk/>
            <pc:sldMk cId="1568370380" sldId="272"/>
            <ac:spMk id="4" creationId="{58A0B43D-26FB-284F-9854-289CED668960}"/>
          </ac:spMkLst>
        </pc:spChg>
        <pc:spChg chg="mod">
          <ac:chgData name="Jason Park Fabian" userId="HnmATPqI3hMzjnrNLYoHN8fAqZPABG2rmt6aFRWyYY0=" providerId="None" clId="Web-{726A731C-5B26-4936-834F-C8E640F24A00}" dt="2023-01-29T04:32:49.989" v="4" actId="20577"/>
          <ac:spMkLst>
            <pc:docMk/>
            <pc:sldMk cId="1568370380" sldId="272"/>
            <ac:spMk id="5" creationId="{9477BCF5-C785-5E46-8A26-AD5F0B00D958}"/>
          </ac:spMkLst>
        </pc:spChg>
      </pc:sldChg>
      <pc:sldChg chg="modSp">
        <pc:chgData name="Jason Park Fabian" userId="HnmATPqI3hMzjnrNLYoHN8fAqZPABG2rmt6aFRWyYY0=" providerId="None" clId="Web-{726A731C-5B26-4936-834F-C8E640F24A00}" dt="2023-01-29T04:49:11.839" v="714" actId="20577"/>
        <pc:sldMkLst>
          <pc:docMk/>
          <pc:sldMk cId="4141137375" sldId="342"/>
        </pc:sldMkLst>
        <pc:spChg chg="mod">
          <ac:chgData name="Jason Park Fabian" userId="HnmATPqI3hMzjnrNLYoHN8fAqZPABG2rmt6aFRWyYY0=" providerId="None" clId="Web-{726A731C-5B26-4936-834F-C8E640F24A00}" dt="2023-01-29T04:34:50.605" v="68" actId="20577"/>
          <ac:spMkLst>
            <pc:docMk/>
            <pc:sldMk cId="4141137375" sldId="342"/>
            <ac:spMk id="2" creationId="{00000000-0000-0000-0000-000000000000}"/>
          </ac:spMkLst>
        </pc:spChg>
        <pc:spChg chg="mod">
          <ac:chgData name="Jason Park Fabian" userId="HnmATPqI3hMzjnrNLYoHN8fAqZPABG2rmt6aFRWyYY0=" providerId="None" clId="Web-{726A731C-5B26-4936-834F-C8E640F24A00}" dt="2023-01-29T04:49:11.839" v="714" actId="20577"/>
          <ac:spMkLst>
            <pc:docMk/>
            <pc:sldMk cId="4141137375" sldId="342"/>
            <ac:spMk id="4" creationId="{00000000-0000-0000-0000-000000000000}"/>
          </ac:spMkLst>
        </pc:spChg>
      </pc:sldChg>
      <pc:sldChg chg="modSp">
        <pc:chgData name="Jason Park Fabian" userId="HnmATPqI3hMzjnrNLYoHN8fAqZPABG2rmt6aFRWyYY0=" providerId="None" clId="Web-{726A731C-5B26-4936-834F-C8E640F24A00}" dt="2023-01-29T04:56:34.636" v="828" actId="20577"/>
        <pc:sldMkLst>
          <pc:docMk/>
          <pc:sldMk cId="3226776116" sldId="343"/>
        </pc:sldMkLst>
        <pc:spChg chg="mod">
          <ac:chgData name="Jason Park Fabian" userId="HnmATPqI3hMzjnrNLYoHN8fAqZPABG2rmt6aFRWyYY0=" providerId="None" clId="Web-{726A731C-5B26-4936-834F-C8E640F24A00}" dt="2023-01-29T04:56:34.636" v="828" actId="20577"/>
          <ac:spMkLst>
            <pc:docMk/>
            <pc:sldMk cId="3226776116" sldId="343"/>
            <ac:spMk id="4" creationId="{00000000-0000-0000-0000-000000000000}"/>
          </ac:spMkLst>
        </pc:spChg>
        <pc:spChg chg="mod">
          <ac:chgData name="Jason Park Fabian" userId="HnmATPqI3hMzjnrNLYoHN8fAqZPABG2rmt6aFRWyYY0=" providerId="None" clId="Web-{726A731C-5B26-4936-834F-C8E640F24A00}" dt="2023-01-29T04:42:51.028" v="404" actId="20577"/>
          <ac:spMkLst>
            <pc:docMk/>
            <pc:sldMk cId="3226776116" sldId="343"/>
            <ac:spMk id="5" creationId="{18747941-17C5-7BE8-E80F-75C9934BE4BB}"/>
          </ac:spMkLst>
        </pc:spChg>
      </pc:sldChg>
    </pc:docChg>
  </pc:docChgLst>
  <pc:docChgLst>
    <pc:chgData clId="Web-{726A731C-5B26-4936-834F-C8E640F24A00}"/>
    <pc:docChg chg="modSld">
      <pc:chgData name="" userId="" providerId="" clId="Web-{726A731C-5B26-4936-834F-C8E640F24A00}" dt="2023-01-29T04:32:45.396" v="5" actId="20577"/>
      <pc:docMkLst>
        <pc:docMk/>
      </pc:docMkLst>
      <pc:sldChg chg="modSp">
        <pc:chgData name="" userId="" providerId="" clId="Web-{726A731C-5B26-4936-834F-C8E640F24A00}" dt="2023-01-29T04:32:45.396" v="5" actId="20577"/>
        <pc:sldMkLst>
          <pc:docMk/>
          <pc:sldMk cId="1568370380" sldId="272"/>
        </pc:sldMkLst>
        <pc:spChg chg="mod">
          <ac:chgData name="" userId="" providerId="" clId="Web-{726A731C-5B26-4936-834F-C8E640F24A00}" dt="2023-01-29T04:32:45.396" v="5" actId="20577"/>
          <ac:spMkLst>
            <pc:docMk/>
            <pc:sldMk cId="1568370380" sldId="272"/>
            <ac:spMk id="5" creationId="{9477BCF5-C785-5E46-8A26-AD5F0B00D958}"/>
          </ac:spMkLst>
        </pc:spChg>
      </pc:sldChg>
    </pc:docChg>
  </pc:docChgLst>
  <pc:docChgLst>
    <pc:chgData name="Madison Russell" userId="DDpwp4ING7RF8uBmPIxIePMeQH0Ed2fNS7C1F7rTHgY=" providerId="None" clId="Web-{35F08E34-8E80-4FBA-84B1-723DDF1729BB}"/>
    <pc:docChg chg="modSld">
      <pc:chgData name="Madison Russell" userId="DDpwp4ING7RF8uBmPIxIePMeQH0Ed2fNS7C1F7rTHgY=" providerId="None" clId="Web-{35F08E34-8E80-4FBA-84B1-723DDF1729BB}" dt="2022-08-02T18:21:41.233" v="103" actId="1076"/>
      <pc:docMkLst>
        <pc:docMk/>
      </pc:docMkLst>
      <pc:sldChg chg="modSp">
        <pc:chgData name="Madison Russell" userId="DDpwp4ING7RF8uBmPIxIePMeQH0Ed2fNS7C1F7rTHgY=" providerId="None" clId="Web-{35F08E34-8E80-4FBA-84B1-723DDF1729BB}" dt="2022-08-02T18:20:09.449" v="87" actId="1076"/>
        <pc:sldMkLst>
          <pc:docMk/>
          <pc:sldMk cId="589586090" sldId="258"/>
        </pc:sldMkLst>
        <pc:spChg chg="mod">
          <ac:chgData name="Madison Russell" userId="DDpwp4ING7RF8uBmPIxIePMeQH0Ed2fNS7C1F7rTHgY=" providerId="None" clId="Web-{35F08E34-8E80-4FBA-84B1-723DDF1729BB}" dt="2022-08-02T18:20:09.449" v="87" actId="1076"/>
          <ac:spMkLst>
            <pc:docMk/>
            <pc:sldMk cId="589586090" sldId="258"/>
            <ac:spMk id="4" creationId="{00000000-0000-0000-0000-000000000000}"/>
          </ac:spMkLst>
        </pc:spChg>
      </pc:sldChg>
      <pc:sldChg chg="addSp delSp modSp">
        <pc:chgData name="Madison Russell" userId="DDpwp4ING7RF8uBmPIxIePMeQH0Ed2fNS7C1F7rTHgY=" providerId="None" clId="Web-{35F08E34-8E80-4FBA-84B1-723DDF1729BB}" dt="2022-08-02T18:21:41.233" v="103" actId="1076"/>
        <pc:sldMkLst>
          <pc:docMk/>
          <pc:sldMk cId="2188896297" sldId="338"/>
        </pc:sldMkLst>
        <pc:spChg chg="mod">
          <ac:chgData name="Madison Russell" userId="DDpwp4ING7RF8uBmPIxIePMeQH0Ed2fNS7C1F7rTHgY=" providerId="None" clId="Web-{35F08E34-8E80-4FBA-84B1-723DDF1729BB}" dt="2022-08-02T18:17:19.147" v="62" actId="20577"/>
          <ac:spMkLst>
            <pc:docMk/>
            <pc:sldMk cId="2188896297" sldId="338"/>
            <ac:spMk id="4" creationId="{00000000-0000-0000-0000-000000000000}"/>
          </ac:spMkLst>
        </pc:spChg>
        <pc:spChg chg="mod">
          <ac:chgData name="Madison Russell" userId="DDpwp4ING7RF8uBmPIxIePMeQH0Ed2fNS7C1F7rTHgY=" providerId="None" clId="Web-{35F08E34-8E80-4FBA-84B1-723DDF1729BB}" dt="2022-08-02T18:17:15.412" v="61" actId="20577"/>
          <ac:spMkLst>
            <pc:docMk/>
            <pc:sldMk cId="2188896297" sldId="338"/>
            <ac:spMk id="6" creationId="{D44DBBC4-AD67-BE48-A1D2-3C44CDC7C999}"/>
          </ac:spMkLst>
        </pc:spChg>
        <pc:picChg chg="add mod">
          <ac:chgData name="Madison Russell" userId="DDpwp4ING7RF8uBmPIxIePMeQH0Ed2fNS7C1F7rTHgY=" providerId="None" clId="Web-{35F08E34-8E80-4FBA-84B1-723DDF1729BB}" dt="2022-08-02T18:18:29.102" v="73" actId="14100"/>
          <ac:picMkLst>
            <pc:docMk/>
            <pc:sldMk cId="2188896297" sldId="338"/>
            <ac:picMk id="2" creationId="{CC1D1684-7AC6-2321-C7DE-815275E3A532}"/>
          </ac:picMkLst>
        </pc:picChg>
        <pc:picChg chg="add mod ord">
          <ac:chgData name="Madison Russell" userId="DDpwp4ING7RF8uBmPIxIePMeQH0Ed2fNS7C1F7rTHgY=" providerId="None" clId="Web-{35F08E34-8E80-4FBA-84B1-723DDF1729BB}" dt="2022-08-02T18:18:10.398" v="68" actId="1076"/>
          <ac:picMkLst>
            <pc:docMk/>
            <pc:sldMk cId="2188896297" sldId="338"/>
            <ac:picMk id="7" creationId="{3D502405-2926-FA87-DDC8-F026E4BCA23C}"/>
          </ac:picMkLst>
        </pc:picChg>
        <pc:picChg chg="add del mod modCrop">
          <ac:chgData name="Madison Russell" userId="DDpwp4ING7RF8uBmPIxIePMeQH0Ed2fNS7C1F7rTHgY=" providerId="None" clId="Web-{35F08E34-8E80-4FBA-84B1-723DDF1729BB}" dt="2022-08-02T18:15:25.346" v="22"/>
          <ac:picMkLst>
            <pc:docMk/>
            <pc:sldMk cId="2188896297" sldId="338"/>
            <ac:picMk id="8" creationId="{414D15A2-03E9-00F8-E0D6-76B997F25DE2}"/>
          </ac:picMkLst>
        </pc:picChg>
        <pc:picChg chg="add del mod">
          <ac:chgData name="Madison Russell" userId="DDpwp4ING7RF8uBmPIxIePMeQH0Ed2fNS7C1F7rTHgY=" providerId="None" clId="Web-{35F08E34-8E80-4FBA-84B1-723DDF1729BB}" dt="2022-08-02T18:15:24.205" v="21"/>
          <ac:picMkLst>
            <pc:docMk/>
            <pc:sldMk cId="2188896297" sldId="338"/>
            <ac:picMk id="9" creationId="{1CC17DDA-26E6-5D02-4F6F-484EA1908367}"/>
          </ac:picMkLst>
        </pc:picChg>
        <pc:picChg chg="add del mod">
          <ac:chgData name="Madison Russell" userId="DDpwp4ING7RF8uBmPIxIePMeQH0Ed2fNS7C1F7rTHgY=" providerId="None" clId="Web-{35F08E34-8E80-4FBA-84B1-723DDF1729BB}" dt="2022-08-02T18:18:05.336" v="67"/>
          <ac:picMkLst>
            <pc:docMk/>
            <pc:sldMk cId="2188896297" sldId="338"/>
            <ac:picMk id="10" creationId="{B2F747BC-E8A0-DC93-8A5B-78575C534532}"/>
          </ac:picMkLst>
        </pc:picChg>
        <pc:picChg chg="add del mod">
          <ac:chgData name="Madison Russell" userId="DDpwp4ING7RF8uBmPIxIePMeQH0Ed2fNS7C1F7rTHgY=" providerId="None" clId="Web-{35F08E34-8E80-4FBA-84B1-723DDF1729BB}" dt="2022-08-02T18:21:33.108" v="101"/>
          <ac:picMkLst>
            <pc:docMk/>
            <pc:sldMk cId="2188896297" sldId="338"/>
            <ac:picMk id="11" creationId="{7EEDDF43-D1D9-B502-69DF-04AFFB3387B1}"/>
          </ac:picMkLst>
        </pc:picChg>
        <pc:picChg chg="add mod">
          <ac:chgData name="Madison Russell" userId="DDpwp4ING7RF8uBmPIxIePMeQH0Ed2fNS7C1F7rTHgY=" providerId="None" clId="Web-{35F08E34-8E80-4FBA-84B1-723DDF1729BB}" dt="2022-08-02T18:21:41.233" v="103" actId="1076"/>
          <ac:picMkLst>
            <pc:docMk/>
            <pc:sldMk cId="2188896297" sldId="338"/>
            <ac:picMk id="12" creationId="{3B39B003-282B-5872-B732-503B028B1C32}"/>
          </ac:picMkLst>
        </pc:picChg>
      </pc:sldChg>
      <pc:sldChg chg="modSp">
        <pc:chgData name="Madison Russell" userId="DDpwp4ING7RF8uBmPIxIePMeQH0Ed2fNS7C1F7rTHgY=" providerId="None" clId="Web-{35F08E34-8E80-4FBA-84B1-723DDF1729BB}" dt="2022-08-02T18:20:38.434" v="98" actId="20577"/>
        <pc:sldMkLst>
          <pc:docMk/>
          <pc:sldMk cId="4141137375" sldId="342"/>
        </pc:sldMkLst>
        <pc:spChg chg="mod">
          <ac:chgData name="Madison Russell" userId="DDpwp4ING7RF8uBmPIxIePMeQH0Ed2fNS7C1F7rTHgY=" providerId="None" clId="Web-{35F08E34-8E80-4FBA-84B1-723DDF1729BB}" dt="2022-08-02T18:20:38.434" v="98" actId="20577"/>
          <ac:spMkLst>
            <pc:docMk/>
            <pc:sldMk cId="4141137375" sldId="342"/>
            <ac:spMk id="2" creationId="{00000000-0000-0000-0000-000000000000}"/>
          </ac:spMkLst>
        </pc:spChg>
      </pc:sldChg>
      <pc:sldChg chg="addSp delSp modSp">
        <pc:chgData name="Madison Russell" userId="DDpwp4ING7RF8uBmPIxIePMeQH0Ed2fNS7C1F7rTHgY=" providerId="None" clId="Web-{35F08E34-8E80-4FBA-84B1-723DDF1729BB}" dt="2022-08-02T18:19:26.682" v="81" actId="14100"/>
        <pc:sldMkLst>
          <pc:docMk/>
          <pc:sldMk cId="3226776116" sldId="343"/>
        </pc:sldMkLst>
        <pc:spChg chg="del">
          <ac:chgData name="Madison Russell" userId="DDpwp4ING7RF8uBmPIxIePMeQH0Ed2fNS7C1F7rTHgY=" providerId="None" clId="Web-{35F08E34-8E80-4FBA-84B1-723DDF1729BB}" dt="2022-08-02T18:19:15.791" v="77"/>
          <ac:spMkLst>
            <pc:docMk/>
            <pc:sldMk cId="3226776116" sldId="343"/>
            <ac:spMk id="2" creationId="{00000000-0000-0000-0000-000000000000}"/>
          </ac:spMkLst>
        </pc:spChg>
        <pc:picChg chg="add mod">
          <ac:chgData name="Madison Russell" userId="DDpwp4ING7RF8uBmPIxIePMeQH0Ed2fNS7C1F7rTHgY=" providerId="None" clId="Web-{35F08E34-8E80-4FBA-84B1-723DDF1729BB}" dt="2022-08-02T18:19:26.682" v="81" actId="14100"/>
          <ac:picMkLst>
            <pc:docMk/>
            <pc:sldMk cId="3226776116" sldId="343"/>
            <ac:picMk id="6" creationId="{D1CF9504-8836-2D33-3A4C-13289CE340CF}"/>
          </ac:picMkLst>
        </pc:picChg>
        <pc:picChg chg="add mod ord">
          <ac:chgData name="Madison Russell" userId="DDpwp4ING7RF8uBmPIxIePMeQH0Ed2fNS7C1F7rTHgY=" providerId="None" clId="Web-{35F08E34-8E80-4FBA-84B1-723DDF1729BB}" dt="2022-08-02T18:19:22.135" v="79" actId="14100"/>
          <ac:picMkLst>
            <pc:docMk/>
            <pc:sldMk cId="3226776116" sldId="343"/>
            <ac:picMk id="7" creationId="{4B294018-770F-B289-E1E1-AD7B28600B81}"/>
          </ac:picMkLst>
        </pc:picChg>
      </pc:sldChg>
      <pc:sldChg chg="addSp delSp modSp">
        <pc:chgData name="Madison Russell" userId="DDpwp4ING7RF8uBmPIxIePMeQH0Ed2fNS7C1F7rTHgY=" providerId="None" clId="Web-{35F08E34-8E80-4FBA-84B1-723DDF1729BB}" dt="2022-08-02T18:19:45.854" v="85"/>
        <pc:sldMkLst>
          <pc:docMk/>
          <pc:sldMk cId="259322093" sldId="344"/>
        </pc:sldMkLst>
        <pc:spChg chg="del">
          <ac:chgData name="Madison Russell" userId="DDpwp4ING7RF8uBmPIxIePMeQH0Ed2fNS7C1F7rTHgY=" providerId="None" clId="Web-{35F08E34-8E80-4FBA-84B1-723DDF1729BB}" dt="2022-08-02T18:19:33.010" v="82"/>
          <ac:spMkLst>
            <pc:docMk/>
            <pc:sldMk cId="259322093" sldId="344"/>
            <ac:spMk id="2" creationId="{00000000-0000-0000-0000-000000000000}"/>
          </ac:spMkLst>
        </pc:spChg>
        <pc:picChg chg="add mod ord">
          <ac:chgData name="Madison Russell" userId="DDpwp4ING7RF8uBmPIxIePMeQH0Ed2fNS7C1F7rTHgY=" providerId="None" clId="Web-{35F08E34-8E80-4FBA-84B1-723DDF1729BB}" dt="2022-08-02T18:19:37.760" v="84" actId="1076"/>
          <ac:picMkLst>
            <pc:docMk/>
            <pc:sldMk cId="259322093" sldId="344"/>
            <ac:picMk id="5" creationId="{45126F28-AC69-9289-D448-42D271C0AB2C}"/>
          </ac:picMkLst>
        </pc:picChg>
        <pc:picChg chg="add">
          <ac:chgData name="Madison Russell" userId="DDpwp4ING7RF8uBmPIxIePMeQH0Ed2fNS7C1F7rTHgY=" providerId="None" clId="Web-{35F08E34-8E80-4FBA-84B1-723DDF1729BB}" dt="2022-08-02T18:19:45.854" v="85"/>
          <ac:picMkLst>
            <pc:docMk/>
            <pc:sldMk cId="259322093" sldId="344"/>
            <ac:picMk id="7" creationId="{C9C4761B-0921-3874-6904-40FE25BDC7B2}"/>
          </ac:picMkLst>
        </pc:picChg>
      </pc:sldChg>
    </pc:docChg>
  </pc:docChgLst>
  <pc:docChgLst>
    <pc:chgData name="Melissa Haueter" userId="clSnlgiaRKqSLGUJVVkoJYe3xx+q6CQBTl916+7MK2k=" providerId="None" clId="Web-{08456590-F548-4ECA-9034-E5B1D658195A}"/>
    <pc:docChg chg="modSld">
      <pc:chgData name="Melissa Haueter" userId="clSnlgiaRKqSLGUJVVkoJYe3xx+q6CQBTl916+7MK2k=" providerId="None" clId="Web-{08456590-F548-4ECA-9034-E5B1D658195A}" dt="2022-08-25T20:46:24.863" v="130" actId="20577"/>
      <pc:docMkLst>
        <pc:docMk/>
      </pc:docMkLst>
      <pc:sldChg chg="modSp">
        <pc:chgData name="Melissa Haueter" userId="clSnlgiaRKqSLGUJVVkoJYe3xx+q6CQBTl916+7MK2k=" providerId="None" clId="Web-{08456590-F548-4ECA-9034-E5B1D658195A}" dt="2022-08-25T20:38:44.411" v="58" actId="20577"/>
        <pc:sldMkLst>
          <pc:docMk/>
          <pc:sldMk cId="1568370380" sldId="272"/>
        </pc:sldMkLst>
        <pc:spChg chg="mod">
          <ac:chgData name="Melissa Haueter" userId="clSnlgiaRKqSLGUJVVkoJYe3xx+q6CQBTl916+7MK2k=" providerId="None" clId="Web-{08456590-F548-4ECA-9034-E5B1D658195A}" dt="2022-08-25T20:38:44.411" v="58" actId="20577"/>
          <ac:spMkLst>
            <pc:docMk/>
            <pc:sldMk cId="1568370380" sldId="272"/>
            <ac:spMk id="4" creationId="{58A0B43D-26FB-284F-9854-289CED668960}"/>
          </ac:spMkLst>
        </pc:spChg>
        <pc:spChg chg="mod">
          <ac:chgData name="Melissa Haueter" userId="clSnlgiaRKqSLGUJVVkoJYe3xx+q6CQBTl916+7MK2k=" providerId="None" clId="Web-{08456590-F548-4ECA-9034-E5B1D658195A}" dt="2022-08-25T20:37:23.346" v="4" actId="20577"/>
          <ac:spMkLst>
            <pc:docMk/>
            <pc:sldMk cId="1568370380" sldId="272"/>
            <ac:spMk id="5" creationId="{9477BCF5-C785-5E46-8A26-AD5F0B00D958}"/>
          </ac:spMkLst>
        </pc:spChg>
      </pc:sldChg>
      <pc:sldChg chg="modSp">
        <pc:chgData name="Melissa Haueter" userId="clSnlgiaRKqSLGUJVVkoJYe3xx+q6CQBTl916+7MK2k=" providerId="None" clId="Web-{08456590-F548-4ECA-9034-E5B1D658195A}" dt="2022-08-25T20:41:00.556" v="93" actId="20577"/>
        <pc:sldMkLst>
          <pc:docMk/>
          <pc:sldMk cId="4141137375" sldId="342"/>
        </pc:sldMkLst>
        <pc:spChg chg="mod">
          <ac:chgData name="Melissa Haueter" userId="clSnlgiaRKqSLGUJVVkoJYe3xx+q6CQBTl916+7MK2k=" providerId="None" clId="Web-{08456590-F548-4ECA-9034-E5B1D658195A}" dt="2022-08-25T20:38:58.037" v="61" actId="20577"/>
          <ac:spMkLst>
            <pc:docMk/>
            <pc:sldMk cId="4141137375" sldId="342"/>
            <ac:spMk id="2" creationId="{00000000-0000-0000-0000-000000000000}"/>
          </ac:spMkLst>
        </pc:spChg>
        <pc:spChg chg="mod">
          <ac:chgData name="Melissa Haueter" userId="clSnlgiaRKqSLGUJVVkoJYe3xx+q6CQBTl916+7MK2k=" providerId="None" clId="Web-{08456590-F548-4ECA-9034-E5B1D658195A}" dt="2022-08-25T20:41:00.556" v="93" actId="20577"/>
          <ac:spMkLst>
            <pc:docMk/>
            <pc:sldMk cId="4141137375" sldId="342"/>
            <ac:spMk id="4" creationId="{00000000-0000-0000-0000-000000000000}"/>
          </ac:spMkLst>
        </pc:spChg>
      </pc:sldChg>
      <pc:sldChg chg="modSp">
        <pc:chgData name="Melissa Haueter" userId="clSnlgiaRKqSLGUJVVkoJYe3xx+q6CQBTl916+7MK2k=" providerId="None" clId="Web-{08456590-F548-4ECA-9034-E5B1D658195A}" dt="2022-08-25T20:46:24.863" v="130" actId="20577"/>
        <pc:sldMkLst>
          <pc:docMk/>
          <pc:sldMk cId="3226776116" sldId="343"/>
        </pc:sldMkLst>
        <pc:spChg chg="mod">
          <ac:chgData name="Melissa Haueter" userId="clSnlgiaRKqSLGUJVVkoJYe3xx+q6CQBTl916+7MK2k=" providerId="None" clId="Web-{08456590-F548-4ECA-9034-E5B1D658195A}" dt="2022-08-25T20:46:24.863" v="130" actId="20577"/>
          <ac:spMkLst>
            <pc:docMk/>
            <pc:sldMk cId="3226776116" sldId="343"/>
            <ac:spMk id="4" creationId="{00000000-0000-0000-0000-000000000000}"/>
          </ac:spMkLst>
        </pc:spChg>
      </pc:sldChg>
      <pc:sldChg chg="modSp">
        <pc:chgData name="Melissa Haueter" userId="clSnlgiaRKqSLGUJVVkoJYe3xx+q6CQBTl916+7MK2k=" providerId="None" clId="Web-{08456590-F548-4ECA-9034-E5B1D658195A}" dt="2022-08-25T20:44:49.938" v="108" actId="20577"/>
        <pc:sldMkLst>
          <pc:docMk/>
          <pc:sldMk cId="259322093" sldId="344"/>
        </pc:sldMkLst>
        <pc:spChg chg="mod">
          <ac:chgData name="Melissa Haueter" userId="clSnlgiaRKqSLGUJVVkoJYe3xx+q6CQBTl916+7MK2k=" providerId="None" clId="Web-{08456590-F548-4ECA-9034-E5B1D658195A}" dt="2022-08-25T20:44:49.938" v="108" actId="20577"/>
          <ac:spMkLst>
            <pc:docMk/>
            <pc:sldMk cId="259322093" sldId="344"/>
            <ac:spMk id="4" creationId="{00000000-0000-0000-0000-000000000000}"/>
          </ac:spMkLst>
        </pc:spChg>
      </pc:sldChg>
    </pc:docChg>
  </pc:docChgLst>
  <pc:docChgLst>
    <pc:chgData name="Megan Brochetti" userId="0u/bmvlaOsgHTOO02sMyXX2u52r2z44xYr1ULUhVMIM=" providerId="None" clId="Web-{1FE07310-CEDC-46C5-9008-64AFA07E94F1}"/>
    <pc:docChg chg="modSld">
      <pc:chgData name="Megan Brochetti" userId="0u/bmvlaOsgHTOO02sMyXX2u52r2z44xYr1ULUhVMIM=" providerId="None" clId="Web-{1FE07310-CEDC-46C5-9008-64AFA07E94F1}" dt="2022-08-26T05:00:19.170" v="7" actId="20577"/>
      <pc:docMkLst>
        <pc:docMk/>
      </pc:docMkLst>
      <pc:sldChg chg="modSp">
        <pc:chgData name="Megan Brochetti" userId="0u/bmvlaOsgHTOO02sMyXX2u52r2z44xYr1ULUhVMIM=" providerId="None" clId="Web-{1FE07310-CEDC-46C5-9008-64AFA07E94F1}" dt="2022-08-26T05:00:19.170" v="7" actId="20577"/>
        <pc:sldMkLst>
          <pc:docMk/>
          <pc:sldMk cId="4141137375" sldId="342"/>
        </pc:sldMkLst>
        <pc:spChg chg="mod">
          <ac:chgData name="Megan Brochetti" userId="0u/bmvlaOsgHTOO02sMyXX2u52r2z44xYr1ULUhVMIM=" providerId="None" clId="Web-{1FE07310-CEDC-46C5-9008-64AFA07E94F1}" dt="2022-08-26T05:00:19.170" v="7" actId="20577"/>
          <ac:spMkLst>
            <pc:docMk/>
            <pc:sldMk cId="4141137375" sldId="342"/>
            <ac:spMk id="4" creationId="{00000000-0000-0000-0000-000000000000}"/>
          </ac:spMkLst>
        </pc:spChg>
      </pc:sldChg>
    </pc:docChg>
  </pc:docChgLst>
  <pc:docChgLst>
    <pc:chgData name="Andres Eloy Choucair" userId="cK5N5TTzjo1ckXB5o/kWWsIdbfHy65Mzxj3JSC1zuQU=" providerId="None" clId="Web-{A8FE53D4-14B8-47C7-8D51-C81199995AC1}"/>
    <pc:docChg chg="addSld delSld modSld modSection">
      <pc:chgData name="Andres Eloy Choucair" userId="cK5N5TTzjo1ckXB5o/kWWsIdbfHy65Mzxj3JSC1zuQU=" providerId="None" clId="Web-{A8FE53D4-14B8-47C7-8D51-C81199995AC1}" dt="2023-01-29T07:23:55.764" v="776" actId="20577"/>
      <pc:docMkLst>
        <pc:docMk/>
      </pc:docMkLst>
      <pc:sldChg chg="delSp modSp">
        <pc:chgData name="Andres Eloy Choucair" userId="cK5N5TTzjo1ckXB5o/kWWsIdbfHy65Mzxj3JSC1zuQU=" providerId="None" clId="Web-{A8FE53D4-14B8-47C7-8D51-C81199995AC1}" dt="2023-01-29T07:23:55.764" v="776" actId="20577"/>
        <pc:sldMkLst>
          <pc:docMk/>
          <pc:sldMk cId="3226776116" sldId="343"/>
        </pc:sldMkLst>
        <pc:spChg chg="mod">
          <ac:chgData name="Andres Eloy Choucair" userId="cK5N5TTzjo1ckXB5o/kWWsIdbfHy65Mzxj3JSC1zuQU=" providerId="None" clId="Web-{A8FE53D4-14B8-47C7-8D51-C81199995AC1}" dt="2023-01-29T07:20:56.173" v="654" actId="20577"/>
          <ac:spMkLst>
            <pc:docMk/>
            <pc:sldMk cId="3226776116" sldId="343"/>
            <ac:spMk id="3" creationId="{00000000-0000-0000-0000-000000000000}"/>
          </ac:spMkLst>
        </pc:spChg>
        <pc:spChg chg="mod">
          <ac:chgData name="Andres Eloy Choucair" userId="cK5N5TTzjo1ckXB5o/kWWsIdbfHy65Mzxj3JSC1zuQU=" providerId="None" clId="Web-{A8FE53D4-14B8-47C7-8D51-C81199995AC1}" dt="2023-01-29T07:23:55.764" v="776" actId="20577"/>
          <ac:spMkLst>
            <pc:docMk/>
            <pc:sldMk cId="3226776116" sldId="343"/>
            <ac:spMk id="4" creationId="{00000000-0000-0000-0000-000000000000}"/>
          </ac:spMkLst>
        </pc:spChg>
        <pc:spChg chg="del">
          <ac:chgData name="Andres Eloy Choucair" userId="cK5N5TTzjo1ckXB5o/kWWsIdbfHy65Mzxj3JSC1zuQU=" providerId="None" clId="Web-{A8FE53D4-14B8-47C7-8D51-C81199995AC1}" dt="2023-01-29T06:53:12.604" v="0"/>
          <ac:spMkLst>
            <pc:docMk/>
            <pc:sldMk cId="3226776116" sldId="343"/>
            <ac:spMk id="5" creationId="{18747941-17C5-7BE8-E80F-75C9934BE4BB}"/>
          </ac:spMkLst>
        </pc:spChg>
      </pc:sldChg>
      <pc:sldChg chg="delSp modSp">
        <pc:chgData name="Andres Eloy Choucair" userId="cK5N5TTzjo1ckXB5o/kWWsIdbfHy65Mzxj3JSC1zuQU=" providerId="None" clId="Web-{A8FE53D4-14B8-47C7-8D51-C81199995AC1}" dt="2023-01-29T07:05:51.173" v="348" actId="20577"/>
        <pc:sldMkLst>
          <pc:docMk/>
          <pc:sldMk cId="259322093" sldId="344"/>
        </pc:sldMkLst>
        <pc:spChg chg="mod">
          <ac:chgData name="Andres Eloy Choucair" userId="cK5N5TTzjo1ckXB5o/kWWsIdbfHy65Mzxj3JSC1zuQU=" providerId="None" clId="Web-{A8FE53D4-14B8-47C7-8D51-C81199995AC1}" dt="2023-01-29T06:54:18.593" v="7" actId="20577"/>
          <ac:spMkLst>
            <pc:docMk/>
            <pc:sldMk cId="259322093" sldId="344"/>
            <ac:spMk id="3" creationId="{00000000-0000-0000-0000-000000000000}"/>
          </ac:spMkLst>
        </pc:spChg>
        <pc:spChg chg="mod">
          <ac:chgData name="Andres Eloy Choucair" userId="cK5N5TTzjo1ckXB5o/kWWsIdbfHy65Mzxj3JSC1zuQU=" providerId="None" clId="Web-{A8FE53D4-14B8-47C7-8D51-C81199995AC1}" dt="2023-01-29T07:05:51.173" v="348" actId="20577"/>
          <ac:spMkLst>
            <pc:docMk/>
            <pc:sldMk cId="259322093" sldId="344"/>
            <ac:spMk id="4" creationId="{00000000-0000-0000-0000-000000000000}"/>
          </ac:spMkLst>
        </pc:spChg>
        <pc:spChg chg="del">
          <ac:chgData name="Andres Eloy Choucair" userId="cK5N5TTzjo1ckXB5o/kWWsIdbfHy65Mzxj3JSC1zuQU=" providerId="None" clId="Web-{A8FE53D4-14B8-47C7-8D51-C81199995AC1}" dt="2023-01-29T06:53:18.432" v="1"/>
          <ac:spMkLst>
            <pc:docMk/>
            <pc:sldMk cId="259322093" sldId="344"/>
            <ac:spMk id="6" creationId="{E7A1CBF3-6A5A-9089-48BB-0546E7448963}"/>
          </ac:spMkLst>
        </pc:spChg>
      </pc:sldChg>
      <pc:sldChg chg="addSp modSp">
        <pc:chgData name="Andres Eloy Choucair" userId="cK5N5TTzjo1ckXB5o/kWWsIdbfHy65Mzxj3JSC1zuQU=" providerId="None" clId="Web-{A8FE53D4-14B8-47C7-8D51-C81199995AC1}" dt="2023-01-29T07:18:52.554" v="646" actId="1076"/>
        <pc:sldMkLst>
          <pc:docMk/>
          <pc:sldMk cId="1569015590" sldId="345"/>
        </pc:sldMkLst>
        <pc:picChg chg="add mod">
          <ac:chgData name="Andres Eloy Choucair" userId="cK5N5TTzjo1ckXB5o/kWWsIdbfHy65Mzxj3JSC1zuQU=" providerId="None" clId="Web-{A8FE53D4-14B8-47C7-8D51-C81199995AC1}" dt="2023-01-29T07:18:52.554" v="646" actId="1076"/>
          <ac:picMkLst>
            <pc:docMk/>
            <pc:sldMk cId="1569015590" sldId="345"/>
            <ac:picMk id="3" creationId="{C3052EBA-CBA8-5CEE-26F8-66F8019BF2A2}"/>
          </ac:picMkLst>
        </pc:picChg>
      </pc:sldChg>
      <pc:sldChg chg="delSp modSp new">
        <pc:chgData name="Andres Eloy Choucair" userId="cK5N5TTzjo1ckXB5o/kWWsIdbfHy65Mzxj3JSC1zuQU=" providerId="None" clId="Web-{A8FE53D4-14B8-47C7-8D51-C81199995AC1}" dt="2023-01-29T07:16:34.894" v="640" actId="20577"/>
        <pc:sldMkLst>
          <pc:docMk/>
          <pc:sldMk cId="1714178085" sldId="346"/>
        </pc:sldMkLst>
        <pc:spChg chg="del">
          <ac:chgData name="Andres Eloy Choucair" userId="cK5N5TTzjo1ckXB5o/kWWsIdbfHy65Mzxj3JSC1zuQU=" providerId="None" clId="Web-{A8FE53D4-14B8-47C7-8D51-C81199995AC1}" dt="2023-01-29T06:59:52.616" v="224"/>
          <ac:spMkLst>
            <pc:docMk/>
            <pc:sldMk cId="1714178085" sldId="346"/>
            <ac:spMk id="2" creationId="{CD962CE7-34C5-07E5-E62E-8D0923B2833B}"/>
          </ac:spMkLst>
        </pc:spChg>
        <pc:spChg chg="mod">
          <ac:chgData name="Andres Eloy Choucair" userId="cK5N5TTzjo1ckXB5o/kWWsIdbfHy65Mzxj3JSC1zuQU=" providerId="None" clId="Web-{A8FE53D4-14B8-47C7-8D51-C81199995AC1}" dt="2023-01-29T06:59:35.787" v="216" actId="20577"/>
          <ac:spMkLst>
            <pc:docMk/>
            <pc:sldMk cId="1714178085" sldId="346"/>
            <ac:spMk id="3" creationId="{E2D19FF9-1855-6598-5CCE-39B811A3BE6B}"/>
          </ac:spMkLst>
        </pc:spChg>
        <pc:spChg chg="mod">
          <ac:chgData name="Andres Eloy Choucair" userId="cK5N5TTzjo1ckXB5o/kWWsIdbfHy65Mzxj3JSC1zuQU=" providerId="None" clId="Web-{A8FE53D4-14B8-47C7-8D51-C81199995AC1}" dt="2023-01-29T07:16:34.894" v="640" actId="20577"/>
          <ac:spMkLst>
            <pc:docMk/>
            <pc:sldMk cId="1714178085" sldId="346"/>
            <ac:spMk id="4" creationId="{FD1255B4-3577-98E6-E3D1-38EA16EDDC9C}"/>
          </ac:spMkLst>
        </pc:spChg>
      </pc:sldChg>
      <pc:sldChg chg="new del">
        <pc:chgData name="Andres Eloy Choucair" userId="cK5N5TTzjo1ckXB5o/kWWsIdbfHy65Mzxj3JSC1zuQU=" providerId="None" clId="Web-{A8FE53D4-14B8-47C7-8D51-C81199995AC1}" dt="2023-01-29T07:20:26.685" v="648"/>
        <pc:sldMkLst>
          <pc:docMk/>
          <pc:sldMk cId="2648769529" sldId="347"/>
        </pc:sldMkLst>
      </pc:sldChg>
      <pc:sldChg chg="add replId">
        <pc:chgData name="Andres Eloy Choucair" userId="cK5N5TTzjo1ckXB5o/kWWsIdbfHy65Mzxj3JSC1zuQU=" providerId="None" clId="Web-{A8FE53D4-14B8-47C7-8D51-C81199995AC1}" dt="2023-01-29T07:20:36.452" v="649"/>
        <pc:sldMkLst>
          <pc:docMk/>
          <pc:sldMk cId="3073604937" sldId="34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77436785595812"/>
          <c:y val="0.24877453406223191"/>
          <c:w val="0.35107409514785098"/>
          <c:h val="0.67293903738461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rgbClr val="EA7603"/>
              </a:solidFill>
            </c:spPr>
            <c:extLst>
              <c:ext xmlns:c16="http://schemas.microsoft.com/office/drawing/2014/chart" uri="{C3380CC4-5D6E-409C-BE32-E72D297353CC}">
                <c16:uniqueId val="{00000001-AF64-1C47-947C-8F131D7AA666}"/>
              </c:ext>
            </c:extLst>
          </c:dPt>
          <c:dPt>
            <c:idx val="1"/>
            <c:bubble3D val="0"/>
            <c:spPr>
              <a:solidFill>
                <a:srgbClr val="F7BF0A"/>
              </a:solidFill>
            </c:spPr>
            <c:extLst>
              <c:ext xmlns:c16="http://schemas.microsoft.com/office/drawing/2014/chart" uri="{C3380CC4-5D6E-409C-BE32-E72D297353CC}">
                <c16:uniqueId val="{00000003-AF64-1C47-947C-8F131D7AA666}"/>
              </c:ext>
            </c:extLst>
          </c:dPt>
          <c:dPt>
            <c:idx val="2"/>
            <c:bubble3D val="0"/>
            <c:spPr>
              <a:solidFill>
                <a:srgbClr val="081D4D"/>
              </a:solidFill>
            </c:spPr>
            <c:extLst>
              <c:ext xmlns:c16="http://schemas.microsoft.com/office/drawing/2014/chart" uri="{C3380CC4-5D6E-409C-BE32-E72D297353CC}">
                <c16:uniqueId val="{00000005-AF64-1C47-947C-8F131D7AA66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7-AF64-1C47-947C-8F131D7AA666}"/>
              </c:ext>
            </c:extLst>
          </c:dPt>
          <c:dPt>
            <c:idx val="4"/>
            <c:bubble3D val="0"/>
            <c:spPr>
              <a:solidFill>
                <a:srgbClr val="757982"/>
              </a:solidFill>
            </c:spPr>
            <c:extLst>
              <c:ext xmlns:c16="http://schemas.microsoft.com/office/drawing/2014/chart" uri="{C3380CC4-5D6E-409C-BE32-E72D297353CC}">
                <c16:uniqueId val="{00000009-AF64-1C47-947C-8F131D7AA666}"/>
              </c:ext>
            </c:extLst>
          </c:dPt>
          <c:dPt>
            <c:idx val="5"/>
            <c:bubble3D val="0"/>
            <c:spPr>
              <a:solidFill>
                <a:srgbClr val="A7A9B3"/>
              </a:solidFill>
            </c:spPr>
            <c:extLst>
              <c:ext xmlns:c16="http://schemas.microsoft.com/office/drawing/2014/chart" uri="{C3380CC4-5D6E-409C-BE32-E72D297353CC}">
                <c16:uniqueId val="{0000000B-AF64-1C47-947C-8F131D7AA666}"/>
              </c:ext>
            </c:extLst>
          </c:dPt>
          <c:cat>
            <c:strRef>
              <c:f>Sheet1!$A$2:$A$7</c:f>
              <c:strCache>
                <c:ptCount val="6"/>
                <c:pt idx="0">
                  <c:v>Color 1</c:v>
                </c:pt>
                <c:pt idx="1">
                  <c:v>Color 2</c:v>
                </c:pt>
                <c:pt idx="2">
                  <c:v>Color 3</c:v>
                </c:pt>
                <c:pt idx="3">
                  <c:v>Color 4</c:v>
                </c:pt>
                <c:pt idx="4">
                  <c:v>Color 5</c:v>
                </c:pt>
                <c:pt idx="5">
                  <c:v>Color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F64-1C47-947C-8F131D7AA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2"/>
      </c:doughnutChart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56530340294416948"/>
          <c:y val="0.360788476957981"/>
          <c:w val="0.35338901840561132"/>
          <c:h val="0.41825310572875452"/>
        </c:manualLayout>
      </c:layout>
      <c:overlay val="0"/>
      <c:txPr>
        <a:bodyPr/>
        <a:lstStyle/>
        <a:p>
          <a:pPr>
            <a:defRPr sz="1000">
              <a:solidFill>
                <a:srgbClr val="4B4F54"/>
              </a:solidFill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4EB3E-BDF7-E342-908B-10186AB3DDB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5BDD-32AD-5A4C-9F27-57DC2ECA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9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E5633-866E-8745-9FFA-51AD8DFEBE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5ADBA-1916-7041-AE94-78FEC6A7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2"/>
          <p:cNvSpPr>
            <a:spLocks noGrp="1"/>
          </p:cNvSpPr>
          <p:nvPr>
            <p:ph idx="13"/>
          </p:nvPr>
        </p:nvSpPr>
        <p:spPr>
          <a:xfrm>
            <a:off x="656857" y="2216122"/>
            <a:ext cx="7484701" cy="141297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  <a:lvl2pPr marL="227013" marR="0" indent="-2270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>
                <a:solidFill>
                  <a:schemeClr val="tx1"/>
                </a:solidFill>
              </a:defRPr>
            </a:lvl2pPr>
            <a:lvl3pPr marL="454025" marR="0" indent="-2270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3pPr>
            <a:lvl4pPr marL="687388" marR="0" indent="-2333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>
                <a:solidFill>
                  <a:schemeClr val="tx1"/>
                </a:solidFill>
              </a:defRPr>
            </a:lvl4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9196251" cy="51434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08514" y="1387025"/>
            <a:ext cx="4383036" cy="1557230"/>
          </a:xfrm>
        </p:spPr>
        <p:txBody>
          <a:bodyPr>
            <a:noAutofit/>
          </a:bodyPr>
          <a:lstStyle>
            <a:lvl1pPr>
              <a:defRPr sz="2800" b="1" i="0">
                <a:solidFill>
                  <a:srgbClr val="FF600A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902726" y="324168"/>
            <a:ext cx="1718056" cy="217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DA3281-D74B-7F49-B1A4-1802068A2C06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89831-1ED2-1B48-B520-94D5A174B849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F1976F8-4918-5641-AC57-D09A835EC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8514" y="4605338"/>
            <a:ext cx="2694212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</p:spTree>
    <p:extLst>
      <p:ext uri="{BB962C8B-B14F-4D97-AF65-F5344CB8AC3E}">
        <p14:creationId xmlns:p14="http://schemas.microsoft.com/office/powerpoint/2010/main" val="14392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6C9AB0-A16E-3C44-8387-D2BA3A8EDA2C}"/>
              </a:ext>
            </a:extLst>
          </p:cNvPr>
          <p:cNvSpPr/>
          <p:nvPr userDrawn="1"/>
        </p:nvSpPr>
        <p:spPr>
          <a:xfrm>
            <a:off x="4647347" y="1557337"/>
            <a:ext cx="3941064" cy="2007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65983-4274-A346-B70C-2696372190E4}"/>
              </a:ext>
            </a:extLst>
          </p:cNvPr>
          <p:cNvSpPr/>
          <p:nvPr userDrawn="1"/>
        </p:nvSpPr>
        <p:spPr>
          <a:xfrm>
            <a:off x="533400" y="1557783"/>
            <a:ext cx="3941064" cy="2023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Title Slide Footer, Sample Date 00/00/0000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1648084-471F-1A4E-909F-D8A2406566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8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5EB98E6-033D-254E-993D-FDC16083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4F6868-71A1-3940-A476-9E27D500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7" y="3657600"/>
            <a:ext cx="3943687" cy="96467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FE95DD-9E8F-C24B-9B86-6DBE5CFBED2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647347" y="3657600"/>
            <a:ext cx="3941064" cy="96467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0A2E4-EF51-FF4F-88FE-5A60F46B2E02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CC61ECA-1169-0745-97E8-A62003E14AF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>
          <a:xfrm>
            <a:off x="530225" y="794323"/>
            <a:ext cx="8082998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59F31-FDBC-CC40-B543-86E51805879D}"/>
              </a:ext>
            </a:extLst>
          </p:cNvPr>
          <p:cNvSpPr/>
          <p:nvPr userDrawn="1"/>
        </p:nvSpPr>
        <p:spPr>
          <a:xfrm>
            <a:off x="4650486" y="1557338"/>
            <a:ext cx="3941064" cy="145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20DD4-77D3-6842-AA87-487BEA45EBCF}"/>
              </a:ext>
            </a:extLst>
          </p:cNvPr>
          <p:cNvSpPr/>
          <p:nvPr userDrawn="1"/>
        </p:nvSpPr>
        <p:spPr>
          <a:xfrm>
            <a:off x="533400" y="1557338"/>
            <a:ext cx="3941064" cy="145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7B3AF-BA37-A54B-A97B-AE684C8567A1}"/>
              </a:ext>
            </a:extLst>
          </p:cNvPr>
          <p:cNvSpPr/>
          <p:nvPr userDrawn="1"/>
        </p:nvSpPr>
        <p:spPr>
          <a:xfrm>
            <a:off x="4650486" y="3152097"/>
            <a:ext cx="3941064" cy="145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1D4765-7AFE-EC46-AC19-87F865070AC0}"/>
              </a:ext>
            </a:extLst>
          </p:cNvPr>
          <p:cNvSpPr/>
          <p:nvPr userDrawn="1"/>
        </p:nvSpPr>
        <p:spPr>
          <a:xfrm>
            <a:off x="533400" y="3152097"/>
            <a:ext cx="3941064" cy="145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A9A0991-65AA-8047-8595-13629154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20DE27-18BB-BD4F-9206-30D9B68BA22C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9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AF7AF2-C7A4-3646-93A3-1EF362B9E4DE}"/>
              </a:ext>
            </a:extLst>
          </p:cNvPr>
          <p:cNvSpPr/>
          <p:nvPr userDrawn="1"/>
        </p:nvSpPr>
        <p:spPr>
          <a:xfrm>
            <a:off x="-1" y="1"/>
            <a:ext cx="9196251" cy="51434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955914" y="2376777"/>
            <a:ext cx="4635636" cy="897375"/>
          </a:xfrm>
        </p:spPr>
        <p:txBody>
          <a:bodyPr anchor="t">
            <a:noAutofit/>
          </a:bodyPr>
          <a:lstStyle>
            <a:lvl1pPr algn="l">
              <a:defRPr sz="2800" b="1" i="0" baseline="0">
                <a:solidFill>
                  <a:schemeClr val="bg2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DEE6-5FC4-3B40-BC60-9BDBD63FBD3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91868" y="928256"/>
            <a:ext cx="3513387" cy="1448522"/>
          </a:xfrm>
          <a:prstGeom prst="rect">
            <a:avLst/>
          </a:prstGeom>
        </p:spPr>
        <p:txBody>
          <a:bodyPr bIns="0" anchor="b"/>
          <a:lstStyle>
            <a:lvl1pPr>
              <a:lnSpc>
                <a:spcPct val="100000"/>
              </a:lnSpc>
              <a:defRPr sz="6600" b="1" i="0">
                <a:solidFill>
                  <a:srgbClr val="FF600A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DD85B-D5CA-294E-9650-493A8D75FF4E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D54F6-1E32-FF4E-B37A-F9ABF8C62909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F702C20-0460-4F41-ABCD-246A1D93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55913" y="4605338"/>
            <a:ext cx="288319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34FC2-C7D3-574D-A015-5C0F880D5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07584" y="2440517"/>
            <a:ext cx="4457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955914" y="2376777"/>
            <a:ext cx="4635636" cy="897375"/>
          </a:xfrm>
        </p:spPr>
        <p:txBody>
          <a:bodyPr anchor="t">
            <a:noAutofit/>
          </a:bodyPr>
          <a:lstStyle>
            <a:lvl1pPr algn="l">
              <a:defRPr sz="2800" b="1" i="0" baseline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DEE6-5FC4-3B40-BC60-9BDBD63FBD3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91868" y="928256"/>
            <a:ext cx="3513387" cy="1448522"/>
          </a:xfrm>
          <a:prstGeom prst="rect">
            <a:avLst/>
          </a:prstGeom>
        </p:spPr>
        <p:txBody>
          <a:bodyPr bIns="0" anchor="b"/>
          <a:lstStyle>
            <a:lvl1pPr>
              <a:lnSpc>
                <a:spcPct val="100000"/>
              </a:lnSpc>
              <a:defRPr sz="6600" b="1" i="0">
                <a:solidFill>
                  <a:srgbClr val="FF600A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DD85B-D5CA-294E-9650-493A8D75FF4E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D54F6-1E32-FF4E-B37A-F9ABF8C62909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F702C20-0460-4F41-ABCD-246A1D93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55913" y="4605338"/>
            <a:ext cx="288319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68AC22-5439-7B40-84B5-6323EE034E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07584" y="2440517"/>
            <a:ext cx="4457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67270" y="1557338"/>
            <a:ext cx="7209460" cy="2024062"/>
          </a:xfrm>
        </p:spPr>
        <p:txBody>
          <a:bodyPr anchor="ctr" anchorCtr="0">
            <a:normAutofit/>
          </a:bodyPr>
          <a:lstStyle>
            <a:lvl1pPr algn="ctr">
              <a:defRPr sz="2800" b="1" i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BD2EB5-10B8-E544-852C-760FFF358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54123" y="3581400"/>
            <a:ext cx="4457700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47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A702A3-FA2B-EE4D-9F14-1537723C04C8}"/>
              </a:ext>
            </a:extLst>
          </p:cNvPr>
          <p:cNvSpPr/>
          <p:nvPr userDrawn="1"/>
        </p:nvSpPr>
        <p:spPr>
          <a:xfrm>
            <a:off x="-1" y="1"/>
            <a:ext cx="9196251" cy="51434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67270" y="1557338"/>
            <a:ext cx="7209460" cy="2024062"/>
          </a:xfrm>
        </p:spPr>
        <p:txBody>
          <a:bodyPr anchor="ctr" anchorCtr="0">
            <a:normAutofit/>
          </a:bodyPr>
          <a:lstStyle>
            <a:lvl1pPr algn="ctr">
              <a:defRPr sz="2800" b="1" i="0">
                <a:solidFill>
                  <a:schemeClr val="bg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E8555-7C7E-2640-B42B-73452988356E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A73B5-4F8E-424F-BD06-6FE91361CAA6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FEDE8-4F83-A04C-A624-11DD7C93A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9800" y="0"/>
            <a:ext cx="5842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4A9CB-D432-F747-A993-95320343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54123" y="3581400"/>
            <a:ext cx="4457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5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1147" y="1557338"/>
            <a:ext cx="8060403" cy="3048000"/>
          </a:xfrm>
          <a:prstGeom prst="rect">
            <a:avLst/>
          </a:prstGeom>
          <a:solidFill>
            <a:srgbClr val="F2F0EE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E990CC2-54B7-7E49-B261-DC5C9A9B27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61325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24C19B7-C2EF-0C4F-AA95-0DC2422A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58151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99BE7-8714-CC49-B934-A42A14581C32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461164" cy="5143499"/>
          </a:xfrm>
          <a:prstGeom prst="rect">
            <a:avLst/>
          </a:prstGeom>
          <a:solidFill>
            <a:srgbClr val="F2F0EE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3400" y="4605338"/>
            <a:ext cx="3927766" cy="3908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35767D-0E09-F649-8AF3-7B798323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945" y="276764"/>
            <a:ext cx="3728605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3668B4-05A2-2F44-9106-2C4997E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4" y="1557338"/>
            <a:ext cx="3739717" cy="2859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8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2F0EE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C467EB4-E647-E44E-8F29-18DD141B455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61325" cy="36945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01E6BCC-4E25-6840-AF24-62E7638E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58151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A8062-A3EF-2C40-834F-95DC341A72CE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B30DCB-0302-2746-B3F4-153FA8010C38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58B501D-C01B-7741-BAE8-16DA1727B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399" y="4605338"/>
            <a:ext cx="555466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</p:spTree>
    <p:extLst>
      <p:ext uri="{BB962C8B-B14F-4D97-AF65-F5344CB8AC3E}">
        <p14:creationId xmlns:p14="http://schemas.microsoft.com/office/powerpoint/2010/main" val="676982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/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521326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42E5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20103" y="1537310"/>
            <a:ext cx="7487490" cy="519092"/>
          </a:xfrm>
        </p:spPr>
        <p:txBody>
          <a:bodyPr anchor="t" anchorCtr="0">
            <a:noAutofit/>
          </a:bodyPr>
          <a:lstStyle>
            <a:lvl1pPr algn="l">
              <a:defRPr sz="2400">
                <a:solidFill>
                  <a:srgbClr val="FFFFFF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1909" y="2131271"/>
            <a:ext cx="3155684" cy="11479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buClr>
                <a:srgbClr val="FF600A"/>
              </a:buClr>
              <a:defRPr sz="120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20764" y="2131272"/>
            <a:ext cx="3815366" cy="11477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buClr>
                <a:srgbClr val="FF600A"/>
              </a:buClr>
              <a:defRPr sz="1200">
                <a:solidFill>
                  <a:srgbClr val="FFFFFF"/>
                </a:solidFill>
              </a:defRPr>
            </a:lvl2pPr>
            <a:lvl3pPr marL="227012" indent="0">
              <a:buNone/>
              <a:defRPr sz="1200">
                <a:solidFill>
                  <a:srgbClr val="FFFFFF"/>
                </a:solidFill>
              </a:defRPr>
            </a:lvl3pPr>
            <a:lvl4pPr marL="454025" indent="0">
              <a:buNone/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6A4C2D6-430B-0C45-B782-9100DD689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4825" y="4707421"/>
            <a:ext cx="3666871" cy="27289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7FE0D-EA58-B94E-9CCB-7C1E610C83CC}"/>
              </a:ext>
            </a:extLst>
          </p:cNvPr>
          <p:cNvSpPr txBox="1"/>
          <p:nvPr userDrawn="1"/>
        </p:nvSpPr>
        <p:spPr>
          <a:xfrm>
            <a:off x="5511374" y="4857201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45552B-ED43-A246-9804-66031437C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9800" y="0"/>
            <a:ext cx="5842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3FEF69-BA0C-2D44-9BFE-1D8402047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54123" y="3581400"/>
            <a:ext cx="4457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08514" y="1387025"/>
            <a:ext cx="4383036" cy="1557230"/>
          </a:xfrm>
        </p:spPr>
        <p:txBody>
          <a:bodyPr>
            <a:noAutofit/>
          </a:bodyPr>
          <a:lstStyle>
            <a:lvl1pPr>
              <a:defRPr sz="2800" b="1" i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A3281-D74B-7F49-B1A4-1802068A2C06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89831-1ED2-1B48-B520-94D5A174B849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F1976F8-4918-5641-AC57-D09A835EC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8515" y="4605338"/>
            <a:ext cx="2694212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4F0BD9-80D2-0143-82C9-F3FEC0172E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1223" y="179807"/>
            <a:ext cx="1719072" cy="2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56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Title Slide Footer, Sample Date 00/00/0000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27176F9-3BED-B34B-A40F-764EEC73D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LPL Typography And Colors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A6A93-BE1D-EB41-B2FB-719079F49B33}"/>
              </a:ext>
            </a:extLst>
          </p:cNvPr>
          <p:cNvSpPr/>
          <p:nvPr userDrawn="1"/>
        </p:nvSpPr>
        <p:spPr>
          <a:xfrm>
            <a:off x="533400" y="1302007"/>
            <a:ext cx="956119" cy="764030"/>
          </a:xfrm>
          <a:prstGeom prst="rect">
            <a:avLst/>
          </a:prstGeom>
          <a:solidFill>
            <a:srgbClr val="081D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2768</a:t>
            </a:r>
          </a:p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R=8 G=29 B=77</a:t>
            </a:r>
          </a:p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#081D4D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B35E7-C6C2-3A48-A207-D495B5E76F50}"/>
              </a:ext>
            </a:extLst>
          </p:cNvPr>
          <p:cNvSpPr/>
          <p:nvPr userDrawn="1"/>
        </p:nvSpPr>
        <p:spPr>
          <a:xfrm>
            <a:off x="1489519" y="1302007"/>
            <a:ext cx="956119" cy="764030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1585</a:t>
            </a:r>
          </a:p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R=255 G=96 B=10</a:t>
            </a:r>
          </a:p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#FF600A</a:t>
            </a:r>
          </a:p>
          <a:p>
            <a:pPr algn="l"/>
            <a:endParaRPr lang="en-US" sz="800" b="0" i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l"/>
            <a:endParaRPr lang="en-US" sz="800" b="0" i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l"/>
            <a:endParaRPr lang="en-US" sz="800" b="0" i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85D5D-3B73-4946-9105-F371F35ED3F1}"/>
              </a:ext>
            </a:extLst>
          </p:cNvPr>
          <p:cNvSpPr txBox="1"/>
          <p:nvPr userDrawn="1"/>
        </p:nvSpPr>
        <p:spPr>
          <a:xfrm>
            <a:off x="530777" y="1009562"/>
            <a:ext cx="1880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Primary Colors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F3719-A669-9C4E-A4E5-06DDBB4F1EBF}"/>
              </a:ext>
            </a:extLst>
          </p:cNvPr>
          <p:cNvSpPr txBox="1"/>
          <p:nvPr userDrawn="1"/>
        </p:nvSpPr>
        <p:spPr>
          <a:xfrm>
            <a:off x="530777" y="2158251"/>
            <a:ext cx="1880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Accent Colors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E7D3F-EC5F-0747-8C57-6BBA2C52BC64}"/>
              </a:ext>
            </a:extLst>
          </p:cNvPr>
          <p:cNvSpPr txBox="1"/>
          <p:nvPr userDrawn="1"/>
        </p:nvSpPr>
        <p:spPr>
          <a:xfrm>
            <a:off x="6845521" y="1009562"/>
            <a:ext cx="1880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E23DD-2FBB-E84A-9C03-01A9E25E5E89}"/>
              </a:ext>
            </a:extLst>
          </p:cNvPr>
          <p:cNvSpPr txBox="1"/>
          <p:nvPr userDrawn="1"/>
        </p:nvSpPr>
        <p:spPr>
          <a:xfrm>
            <a:off x="6845521" y="1828170"/>
            <a:ext cx="17460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50C73-F6FC-D644-909C-B7A573518860}"/>
              </a:ext>
            </a:extLst>
          </p:cNvPr>
          <p:cNvSpPr txBox="1"/>
          <p:nvPr userDrawn="1"/>
        </p:nvSpPr>
        <p:spPr>
          <a:xfrm>
            <a:off x="6845522" y="2178006"/>
            <a:ext cx="2011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Optional Second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E9ED7-3E57-D148-B883-FA3E84D63586}"/>
              </a:ext>
            </a:extLst>
          </p:cNvPr>
          <p:cNvSpPr txBox="1"/>
          <p:nvPr userDrawn="1"/>
        </p:nvSpPr>
        <p:spPr>
          <a:xfrm>
            <a:off x="6845521" y="2716629"/>
            <a:ext cx="1746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0" dirty="0">
                <a:solidFill>
                  <a:srgbClr val="FF6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557BF-001C-2247-88FA-7753FD53E293}"/>
              </a:ext>
            </a:extLst>
          </p:cNvPr>
          <p:cNvSpPr txBox="1"/>
          <p:nvPr userDrawn="1"/>
        </p:nvSpPr>
        <p:spPr>
          <a:xfrm>
            <a:off x="6845521" y="3092765"/>
            <a:ext cx="1746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Body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B61AF-754F-5D4C-8B4C-04BBD98719DF}"/>
              </a:ext>
            </a:extLst>
          </p:cNvPr>
          <p:cNvSpPr txBox="1"/>
          <p:nvPr userDrawn="1"/>
        </p:nvSpPr>
        <p:spPr>
          <a:xfrm>
            <a:off x="6845521" y="3423505"/>
            <a:ext cx="1746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880" indent="-182880">
              <a:buClr>
                <a:srgbClr val="FF600A"/>
              </a:buClr>
              <a:buFont typeface="Wingdings" pitchFamily="2" charset="2"/>
              <a:buChar char="§"/>
            </a:pPr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5FD8AF-0E3B-BE44-863B-04C99D5726A2}"/>
              </a:ext>
            </a:extLst>
          </p:cNvPr>
          <p:cNvSpPr txBox="1"/>
          <p:nvPr userDrawn="1"/>
        </p:nvSpPr>
        <p:spPr>
          <a:xfrm>
            <a:off x="5901592" y="2229695"/>
            <a:ext cx="6198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158EE-3090-4349-9604-38318DEE26AB}"/>
              </a:ext>
            </a:extLst>
          </p:cNvPr>
          <p:cNvSpPr txBox="1"/>
          <p:nvPr userDrawn="1"/>
        </p:nvSpPr>
        <p:spPr>
          <a:xfrm>
            <a:off x="5743829" y="1912149"/>
            <a:ext cx="7775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Bold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15BF88-C28F-964A-8F87-BF55AC36433F}"/>
              </a:ext>
            </a:extLst>
          </p:cNvPr>
          <p:cNvSpPr txBox="1"/>
          <p:nvPr userDrawn="1"/>
        </p:nvSpPr>
        <p:spPr>
          <a:xfrm>
            <a:off x="5788904" y="2762811"/>
            <a:ext cx="73249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 Bold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BD09AD-0C67-6C40-9149-705101EA15C3}"/>
              </a:ext>
            </a:extLst>
          </p:cNvPr>
          <p:cNvSpPr txBox="1"/>
          <p:nvPr userDrawn="1"/>
        </p:nvSpPr>
        <p:spPr>
          <a:xfrm>
            <a:off x="6172050" y="3308740"/>
            <a:ext cx="3493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3FC794-0843-C440-B5DB-8900AB55EA39}"/>
              </a:ext>
            </a:extLst>
          </p:cNvPr>
          <p:cNvSpPr txBox="1"/>
          <p:nvPr userDrawn="1"/>
        </p:nvSpPr>
        <p:spPr>
          <a:xfrm>
            <a:off x="6845521" y="1302007"/>
            <a:ext cx="17460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0" dirty="0">
                <a:solidFill>
                  <a:srgbClr val="FF600A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96D3D5-A67E-744B-A1E3-EB7A95D8716C}"/>
              </a:ext>
            </a:extLst>
          </p:cNvPr>
          <p:cNvSpPr txBox="1"/>
          <p:nvPr userDrawn="1"/>
        </p:nvSpPr>
        <p:spPr>
          <a:xfrm>
            <a:off x="5569814" y="1443164"/>
            <a:ext cx="9515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Trebuchet Bold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9AC63F-FAE4-744A-8068-B8F9E1258814}"/>
              </a:ext>
            </a:extLst>
          </p:cNvPr>
          <p:cNvCxnSpPr>
            <a:cxnSpLocks/>
          </p:cNvCxnSpPr>
          <p:nvPr userDrawn="1"/>
        </p:nvCxnSpPr>
        <p:spPr>
          <a:xfrm>
            <a:off x="6692437" y="1892829"/>
            <a:ext cx="0" cy="201056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D99663-3901-214E-BE10-B5D033B7BDD8}"/>
              </a:ext>
            </a:extLst>
          </p:cNvPr>
          <p:cNvCxnSpPr>
            <a:cxnSpLocks/>
          </p:cNvCxnSpPr>
          <p:nvPr userDrawn="1"/>
        </p:nvCxnSpPr>
        <p:spPr>
          <a:xfrm>
            <a:off x="6692437" y="2198702"/>
            <a:ext cx="0" cy="201056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6932A8-A128-4848-8B1E-46F98863F69E}"/>
              </a:ext>
            </a:extLst>
          </p:cNvPr>
          <p:cNvCxnSpPr>
            <a:cxnSpLocks/>
          </p:cNvCxnSpPr>
          <p:nvPr userDrawn="1"/>
        </p:nvCxnSpPr>
        <p:spPr>
          <a:xfrm>
            <a:off x="6692437" y="2726736"/>
            <a:ext cx="0" cy="201056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8D57D0-E751-F74A-81C8-E580F593E4FE}"/>
              </a:ext>
            </a:extLst>
          </p:cNvPr>
          <p:cNvCxnSpPr>
            <a:cxnSpLocks/>
          </p:cNvCxnSpPr>
          <p:nvPr userDrawn="1"/>
        </p:nvCxnSpPr>
        <p:spPr>
          <a:xfrm>
            <a:off x="6692437" y="3132420"/>
            <a:ext cx="0" cy="506529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A29A0E-0930-094D-B492-436D2889D2D5}"/>
              </a:ext>
            </a:extLst>
          </p:cNvPr>
          <p:cNvCxnSpPr>
            <a:cxnSpLocks/>
          </p:cNvCxnSpPr>
          <p:nvPr userDrawn="1"/>
        </p:nvCxnSpPr>
        <p:spPr>
          <a:xfrm>
            <a:off x="6692437" y="1409871"/>
            <a:ext cx="0" cy="236473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C77739-69A5-ED4C-BEDC-6C3172EB1ADA}"/>
              </a:ext>
            </a:extLst>
          </p:cNvPr>
          <p:cNvSpPr txBox="1"/>
          <p:nvPr userDrawn="1"/>
        </p:nvSpPr>
        <p:spPr>
          <a:xfrm>
            <a:off x="530777" y="3309718"/>
            <a:ext cx="1880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Chart Color Sequence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D74AA9-928A-1D4F-A323-982BEA6E08C0}"/>
              </a:ext>
            </a:extLst>
          </p:cNvPr>
          <p:cNvGrpSpPr/>
          <p:nvPr userDrawn="1"/>
        </p:nvGrpSpPr>
        <p:grpSpPr>
          <a:xfrm>
            <a:off x="522962" y="3581715"/>
            <a:ext cx="1789090" cy="993932"/>
            <a:chOff x="522962" y="3581715"/>
            <a:chExt cx="1789090" cy="9939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8FF89F-1E10-D241-8325-C2126ACA5670}"/>
                </a:ext>
              </a:extLst>
            </p:cNvPr>
            <p:cNvSpPr/>
            <p:nvPr userDrawn="1"/>
          </p:nvSpPr>
          <p:spPr>
            <a:xfrm>
              <a:off x="666514" y="3786212"/>
              <a:ext cx="147887" cy="789435"/>
            </a:xfrm>
            <a:prstGeom prst="rect">
              <a:avLst/>
            </a:prstGeom>
            <a:solidFill>
              <a:srgbClr val="EA760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652AE2-3114-1942-B06C-413CF8D96770}"/>
                </a:ext>
              </a:extLst>
            </p:cNvPr>
            <p:cNvSpPr/>
            <p:nvPr userDrawn="1"/>
          </p:nvSpPr>
          <p:spPr>
            <a:xfrm>
              <a:off x="938519" y="3684907"/>
              <a:ext cx="147887" cy="8907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598E40-9DE7-1949-8DEA-E03E57B9029A}"/>
                </a:ext>
              </a:extLst>
            </p:cNvPr>
            <p:cNvSpPr/>
            <p:nvPr userDrawn="1"/>
          </p:nvSpPr>
          <p:spPr>
            <a:xfrm>
              <a:off x="1210524" y="3864661"/>
              <a:ext cx="147887" cy="710986"/>
            </a:xfrm>
            <a:prstGeom prst="rect">
              <a:avLst/>
            </a:prstGeom>
            <a:solidFill>
              <a:srgbClr val="081D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93EC94-AC46-AC4F-86A1-5267B81F7B1B}"/>
                </a:ext>
              </a:extLst>
            </p:cNvPr>
            <p:cNvSpPr/>
            <p:nvPr userDrawn="1"/>
          </p:nvSpPr>
          <p:spPr>
            <a:xfrm>
              <a:off x="1482529" y="3735090"/>
              <a:ext cx="147887" cy="8405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4E9427-1C1F-CE45-89E4-A729F3BE5280}"/>
                </a:ext>
              </a:extLst>
            </p:cNvPr>
            <p:cNvSpPr/>
            <p:nvPr userDrawn="1"/>
          </p:nvSpPr>
          <p:spPr>
            <a:xfrm>
              <a:off x="1754534" y="3786212"/>
              <a:ext cx="147887" cy="789435"/>
            </a:xfrm>
            <a:prstGeom prst="rect">
              <a:avLst/>
            </a:prstGeom>
            <a:solidFill>
              <a:srgbClr val="7579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B94EA4-0EA9-6040-9DE9-3914D643AD3A}"/>
                </a:ext>
              </a:extLst>
            </p:cNvPr>
            <p:cNvSpPr/>
            <p:nvPr userDrawn="1"/>
          </p:nvSpPr>
          <p:spPr>
            <a:xfrm>
              <a:off x="2026540" y="3923276"/>
              <a:ext cx="147887" cy="6523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5C96DEE-D5E2-2A4B-9259-11ACA66CDF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3400" y="3581715"/>
              <a:ext cx="0" cy="993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249FB3-9101-1D44-969E-F4CB120565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2962" y="4575647"/>
              <a:ext cx="178909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14660A1E-157E-1548-A9A9-1C78068BBC6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12126705"/>
              </p:ext>
            </p:extLst>
          </p:nvPr>
        </p:nvGraphicFramePr>
        <p:xfrm>
          <a:off x="2256641" y="3063641"/>
          <a:ext cx="2965726" cy="1721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B60C3396-654E-3A41-BFE5-C34F328BC898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C5DD39-91F5-6F44-86CA-153D833D8C19}"/>
              </a:ext>
            </a:extLst>
          </p:cNvPr>
          <p:cNvSpPr/>
          <p:nvPr userDrawn="1"/>
        </p:nvSpPr>
        <p:spPr>
          <a:xfrm>
            <a:off x="530778" y="2467749"/>
            <a:ext cx="765901" cy="754759"/>
          </a:xfrm>
          <a:prstGeom prst="rect">
            <a:avLst/>
          </a:prstGeom>
          <a:solidFill>
            <a:srgbClr val="EA7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716 C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R=234 G=118 B=3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#EA7603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B54FFB-43DB-0B4C-A633-2EF4C7D8464D}"/>
              </a:ext>
            </a:extLst>
          </p:cNvPr>
          <p:cNvSpPr/>
          <p:nvPr userDrawn="1"/>
        </p:nvSpPr>
        <p:spPr>
          <a:xfrm>
            <a:off x="1296679" y="2467749"/>
            <a:ext cx="765901" cy="754759"/>
          </a:xfrm>
          <a:prstGeom prst="rect">
            <a:avLst/>
          </a:prstGeom>
          <a:solidFill>
            <a:srgbClr val="F7BF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7408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R=247 G=191 B=10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#F7BF0A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6C9543-A560-4B42-93C2-7EB53D307C64}"/>
              </a:ext>
            </a:extLst>
          </p:cNvPr>
          <p:cNvSpPr/>
          <p:nvPr userDrawn="1"/>
        </p:nvSpPr>
        <p:spPr>
          <a:xfrm>
            <a:off x="2062580" y="2467749"/>
            <a:ext cx="765901" cy="754759"/>
          </a:xfrm>
          <a:prstGeom prst="rect">
            <a:avLst/>
          </a:prstGeom>
          <a:solidFill>
            <a:srgbClr val="0039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3005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R=0 G=57 B=104</a:t>
            </a:r>
          </a:p>
          <a:p>
            <a:r>
              <a:rPr lang="en-US" sz="600" dirty="0">
                <a:latin typeface="Arial Narrow" panose="020B0604020202020204" pitchFamily="34" charset="0"/>
                <a:cs typeface="Arial Narrow" panose="020B0604020202020204" pitchFamily="34" charset="0"/>
              </a:rPr>
              <a:t>#003968</a:t>
            </a:r>
            <a:endParaRPr lang="en-US" sz="600" b="0" i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9E5D0D-DC23-544E-B23E-303DC92B4363}"/>
              </a:ext>
            </a:extLst>
          </p:cNvPr>
          <p:cNvSpPr/>
          <p:nvPr userDrawn="1"/>
        </p:nvSpPr>
        <p:spPr>
          <a:xfrm>
            <a:off x="2828480" y="2467749"/>
            <a:ext cx="765901" cy="754759"/>
          </a:xfrm>
          <a:prstGeom prst="rect">
            <a:avLst/>
          </a:prstGeom>
          <a:solidFill>
            <a:srgbClr val="0077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2995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R=0 G=119 B=205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#00A9EB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F16C8A-76FA-2D48-9AD9-090B2ED22660}"/>
              </a:ext>
            </a:extLst>
          </p:cNvPr>
          <p:cNvSpPr/>
          <p:nvPr userDrawn="1"/>
        </p:nvSpPr>
        <p:spPr>
          <a:xfrm>
            <a:off x="3594380" y="2467749"/>
            <a:ext cx="765901" cy="754759"/>
          </a:xfrm>
          <a:prstGeom prst="rect">
            <a:avLst/>
          </a:prstGeom>
          <a:solidFill>
            <a:srgbClr val="7579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</a:t>
            </a:r>
            <a:b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Cool Gray 9 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R=117 G=121 B=130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#757982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D23195-28C9-3F4D-BABA-1F0C694A64BD}"/>
              </a:ext>
            </a:extLst>
          </p:cNvPr>
          <p:cNvSpPr/>
          <p:nvPr userDrawn="1"/>
        </p:nvSpPr>
        <p:spPr>
          <a:xfrm>
            <a:off x="4356380" y="2467749"/>
            <a:ext cx="765901" cy="7547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</a:t>
            </a:r>
            <a:b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Cool Gray 6 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R=167 G=169 B=180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#A7A9B4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25254A-0A78-4F49-B134-9A8BF208E0AC}"/>
              </a:ext>
            </a:extLst>
          </p:cNvPr>
          <p:cNvSpPr/>
          <p:nvPr userDrawn="1"/>
        </p:nvSpPr>
        <p:spPr>
          <a:xfrm>
            <a:off x="-1" y="1"/>
            <a:ext cx="9196251" cy="51434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77" y="276765"/>
            <a:ext cx="8155768" cy="5393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A8460-D632-2942-B18D-BA9469FAB3C3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0CD71-8366-CC4E-A4C6-605ADFB2D174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E42DB3-EE6E-3E44-9ACA-3CF3262E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399" y="4605338"/>
            <a:ext cx="555466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</p:spTree>
    <p:extLst>
      <p:ext uri="{BB962C8B-B14F-4D97-AF65-F5344CB8AC3E}">
        <p14:creationId xmlns:p14="http://schemas.microsoft.com/office/powerpoint/2010/main" val="20269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65B36-2C0C-AC4F-A945-E1736947D5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3399" y="801045"/>
            <a:ext cx="8069263" cy="48129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27176F9-3BED-B34B-A40F-764EEC73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597859-38C6-4F41-9EBB-7C5B60DA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" y="1557338"/>
            <a:ext cx="8071886" cy="304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969F7-CA31-BE4B-9C55-D39CC4232045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Title Slide Footer, Sample Date 00/00/0000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65B36-2C0C-AC4F-A945-E1736947D5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8" cy="48801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B0A613BF-FB75-D444-A527-5642DEA5031B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30225" y="1557338"/>
            <a:ext cx="8083550" cy="2930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A9FFBE-B963-8442-80B7-88FA1956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89AE8-0F2E-9C4C-A4E2-193A70DB9537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1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76" y="1557338"/>
            <a:ext cx="4955623" cy="304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5816600" y="1550912"/>
            <a:ext cx="2796623" cy="3054425"/>
          </a:xfrm>
          <a:prstGeom prst="rect">
            <a:avLst/>
          </a:prstGeom>
          <a:solidFill>
            <a:schemeClr val="tx1"/>
          </a:solidFill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FF600A"/>
              </a:buClr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5E9E3-8D15-354F-9934-B791B684BB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8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B44BF87-30F8-5448-8170-74415E8E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5721D2-C0F7-B74F-8A6A-272B346E38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3399" y="4605338"/>
            <a:ext cx="5554663" cy="390849"/>
          </a:xfrm>
        </p:spPr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D613F-6687-F645-8997-732B2CEF62B8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3484B9-C310-7046-B483-9E12F39D3FE8}"/>
              </a:ext>
            </a:extLst>
          </p:cNvPr>
          <p:cNvSpPr/>
          <p:nvPr userDrawn="1"/>
        </p:nvSpPr>
        <p:spPr>
          <a:xfrm>
            <a:off x="5816601" y="1550914"/>
            <a:ext cx="2774950" cy="2866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Sample Title Slide Footer, Sample Date 00/00/0000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5E9E3-8D15-354F-9934-B791B684BB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8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9906080-875C-724B-BC2D-AB783939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0A5CB-8BF5-9941-94FB-E7D9D222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7" y="1557338"/>
            <a:ext cx="4938690" cy="304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C989E-6451-3842-A442-A0A5E904A67F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5E9E3-8D15-354F-9934-B791B684BB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5703592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69726-88DA-B04A-84DF-64BD92B2AA5F}"/>
              </a:ext>
            </a:extLst>
          </p:cNvPr>
          <p:cNvSpPr/>
          <p:nvPr userDrawn="1"/>
        </p:nvSpPr>
        <p:spPr>
          <a:xfrm>
            <a:off x="6499123" y="0"/>
            <a:ext cx="264487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97DEA31-21E8-804A-B82D-C1E967C2AF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99225" y="0"/>
            <a:ext cx="2642616" cy="15509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EE5DF8B-ED80-5A4B-AA86-743B54A1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57A7C6-45F6-E940-BBC2-C8513614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" y="1557338"/>
            <a:ext cx="5557285" cy="304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735ED-3013-A945-B0B7-7801C953166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722533" y="1651371"/>
            <a:ext cx="2134130" cy="2859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486D3-11D8-C240-ACC6-43E1FDDBBD9F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DE7C5-707A-4E4C-8376-9C20747785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7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B95319C-873C-2D45-85DF-55C23E55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84FD34-316C-E747-B9DA-088522EF22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0777" y="1557338"/>
            <a:ext cx="2514048" cy="3048000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D34981-66FE-7449-9344-5E67F0596BE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307844" y="1557338"/>
            <a:ext cx="2514048" cy="3048000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83900F-57D2-E94C-9ECD-DEFCAA5FE8A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093377" y="1557338"/>
            <a:ext cx="2514048" cy="3048000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17A73-17B1-FA4E-BEB4-BE68145658E9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6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95790B-B3A9-E449-8665-2821CD285D6E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-260204" y="-254000"/>
            <a:ext cx="9664410" cy="5669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399" y="276764"/>
            <a:ext cx="8058151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399" y="4605338"/>
            <a:ext cx="555466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  <a:endParaRPr lang="en-US" sz="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F38F20-6339-C14E-8EDE-2792B3CC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557337"/>
            <a:ext cx="8058151" cy="304800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227013" marR="0" lvl="1" indent="-2270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454025" marR="0" lvl="2" indent="-2270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687388" marR="0" lvl="3" indent="-2333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93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4" r:id="rId3"/>
    <p:sldLayoutId id="2147483650" r:id="rId4"/>
    <p:sldLayoutId id="2147483668" r:id="rId5"/>
    <p:sldLayoutId id="2147483651" r:id="rId6"/>
    <p:sldLayoutId id="2147483665" r:id="rId7"/>
    <p:sldLayoutId id="2147483667" r:id="rId8"/>
    <p:sldLayoutId id="2147483658" r:id="rId9"/>
    <p:sldLayoutId id="2147483659" r:id="rId10"/>
    <p:sldLayoutId id="2147483660" r:id="rId11"/>
    <p:sldLayoutId id="2147483655" r:id="rId12"/>
    <p:sldLayoutId id="2147483673" r:id="rId13"/>
    <p:sldLayoutId id="2147483657" r:id="rId14"/>
    <p:sldLayoutId id="2147483671" r:id="rId15"/>
    <p:sldLayoutId id="2147483654" r:id="rId16"/>
    <p:sldLayoutId id="2147483666" r:id="rId17"/>
    <p:sldLayoutId id="2147483652" r:id="rId18"/>
    <p:sldLayoutId id="2147483656" r:id="rId19"/>
    <p:sldLayoutId id="2147483670" r:id="rId20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b="1" i="0" kern="1200" cap="all" baseline="0">
          <a:solidFill>
            <a:srgbClr val="042E5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457200" rtl="0" eaLnBrk="1" fontAlgn="auto" latinLnBrk="0" hangingPunct="1">
        <a:lnSpc>
          <a:spcPts val="22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7013" marR="0" indent="-227013" algn="l" defTabSz="457200" rtl="0" eaLnBrk="1" fontAlgn="auto" latinLnBrk="0" hangingPunct="1">
        <a:lnSpc>
          <a:spcPts val="2200"/>
        </a:lnSpc>
        <a:spcBef>
          <a:spcPct val="20000"/>
        </a:spcBef>
        <a:spcAft>
          <a:spcPts val="0"/>
        </a:spcAft>
        <a:buClr>
          <a:srgbClr val="FF600A"/>
        </a:buClr>
        <a:buSzTx/>
        <a:buFont typeface="Wingdings" charset="2"/>
        <a:buChar char="§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4025" marR="0" indent="-227013" algn="l" defTabSz="457200" rtl="0" eaLnBrk="1" fontAlgn="auto" latinLnBrk="0" hangingPunct="1">
        <a:lnSpc>
          <a:spcPts val="22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7388" marR="0" indent="-233363" algn="l" defTabSz="457200" rtl="0" eaLnBrk="1" fontAlgn="auto" latinLnBrk="0" hangingPunct="1">
        <a:lnSpc>
          <a:spcPts val="2200"/>
        </a:lnSpc>
        <a:spcBef>
          <a:spcPct val="20000"/>
        </a:spcBef>
        <a:spcAft>
          <a:spcPts val="0"/>
        </a:spcAft>
        <a:buClrTx/>
        <a:buSzTx/>
        <a:buFont typeface="Lucida Grande"/>
        <a:buChar char="–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108585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pos="1918" userDrawn="1">
          <p15:clr>
            <a:srgbClr val="F26B43"/>
          </p15:clr>
        </p15:guide>
        <p15:guide id="5" pos="2085" userDrawn="1">
          <p15:clr>
            <a:srgbClr val="F26B43"/>
          </p15:clr>
        </p15:guide>
        <p15:guide id="6" pos="3664" userDrawn="1">
          <p15:clr>
            <a:srgbClr val="F26B43"/>
          </p15:clr>
        </p15:guide>
        <p15:guide id="7" pos="3832" userDrawn="1">
          <p15:clr>
            <a:srgbClr val="F26B43"/>
          </p15:clr>
        </p15:guide>
        <p15:guide id="8" pos="5412" userDrawn="1">
          <p15:clr>
            <a:srgbClr val="F26B43"/>
          </p15:clr>
        </p15:guide>
        <p15:guide id="9" pos="5579" userDrawn="1">
          <p15:clr>
            <a:srgbClr val="F26B43"/>
          </p15:clr>
        </p15:guide>
        <p15:guide id="10" orient="horz" pos="2256" userDrawn="1">
          <p15:clr>
            <a:srgbClr val="F26B43"/>
          </p15:clr>
        </p15:guide>
        <p15:guide id="11" orient="horz" pos="2901" userDrawn="1">
          <p15:clr>
            <a:srgbClr val="F26B43"/>
          </p15:clr>
        </p15:guide>
        <p15:guide id="12" orient="horz" pos="3131" userDrawn="1">
          <p15:clr>
            <a:srgbClr val="F26B43"/>
          </p15:clr>
        </p15:guide>
        <p15:guide id="13" orient="horz" pos="981" userDrawn="1">
          <p15:clr>
            <a:srgbClr val="F26B43"/>
          </p15:clr>
        </p15:guide>
        <p15:guide id="14" orient="horz" pos="640" userDrawn="1">
          <p15:clr>
            <a:srgbClr val="F26B43"/>
          </p15:clr>
        </p15:guide>
        <p15:guide id="15" orient="horz" pos="475" userDrawn="1">
          <p15:clr>
            <a:srgbClr val="F26B43"/>
          </p15:clr>
        </p15:guide>
        <p15:guide id="16" orient="horz" pos="3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599523-5F8A-364B-AD33-C2AFE9C26F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13" t="9359" b="9359"/>
          <a:stretch/>
        </p:blipFill>
        <p:spPr>
          <a:xfrm>
            <a:off x="0" y="0"/>
            <a:ext cx="3620482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21396" y="1387025"/>
            <a:ext cx="5132972" cy="155723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rebuchet MS"/>
                <a:cs typeface="Arial"/>
              </a:rPr>
              <a:t>LPL </a:t>
            </a:r>
            <a:r>
              <a:rPr lang="en-US" dirty="0" err="1">
                <a:solidFill>
                  <a:schemeClr val="tx2"/>
                </a:solidFill>
                <a:latin typeface="Trebuchet MS"/>
                <a:cs typeface="Arial"/>
              </a:rPr>
              <a:t>Hackarama</a:t>
            </a:r>
            <a:r>
              <a:rPr lang="en-US" dirty="0">
                <a:solidFill>
                  <a:schemeClr val="tx2"/>
                </a:solidFill>
                <a:latin typeface="Trebuchet MS"/>
                <a:cs typeface="Arial"/>
              </a:rPr>
              <a:t> 2023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DB01-6DDF-884A-A1D2-A90DCF8B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8513" y="4605338"/>
            <a:ext cx="2638151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Digital Technology Labs – Confidential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4DBBC4-AD67-BE48-A1D2-3C44CDC7C999}"/>
              </a:ext>
            </a:extLst>
          </p:cNvPr>
          <p:cNvSpPr txBox="1">
            <a:spLocks/>
          </p:cNvSpPr>
          <p:nvPr/>
        </p:nvSpPr>
        <p:spPr>
          <a:xfrm>
            <a:off x="3754856" y="3031761"/>
            <a:ext cx="3988663" cy="1228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all" baseline="0">
                <a:solidFill>
                  <a:schemeClr val="accent4"/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defRPr>
            </a:lvl1pPr>
          </a:lstStyle>
          <a:p>
            <a:r>
              <a:rPr lang="en-US" sz="1600" dirty="0">
                <a:solidFill>
                  <a:srgbClr val="FF600A"/>
                </a:solidFill>
                <a:latin typeface="Arial Narrow"/>
              </a:rPr>
              <a:t>“Future of </a:t>
            </a:r>
            <a:r>
              <a:rPr lang="en-US" sz="1600" dirty="0" err="1">
                <a:solidFill>
                  <a:srgbClr val="FF600A"/>
                </a:solidFill>
                <a:latin typeface="Arial Narrow"/>
              </a:rPr>
              <a:t>fintech</a:t>
            </a:r>
            <a:r>
              <a:rPr lang="en-US" sz="1600" dirty="0">
                <a:solidFill>
                  <a:srgbClr val="FF600A"/>
                </a:solidFill>
                <a:latin typeface="Arial Narrow"/>
              </a:rPr>
              <a:t>"</a:t>
            </a:r>
            <a:endParaRPr lang="en-US" sz="1600" dirty="0"/>
          </a:p>
          <a:p>
            <a:r>
              <a:rPr lang="en-US" sz="1600" b="0" cap="none" dirty="0">
                <a:solidFill>
                  <a:schemeClr val="tx2"/>
                </a:solidFill>
                <a:latin typeface="Arial"/>
                <a:cs typeface="Arial"/>
              </a:rPr>
              <a:t>January 28-29</a:t>
            </a:r>
            <a:r>
              <a:rPr lang="en-US" sz="1600" b="0" cap="none" baseline="30000" dirty="0">
                <a:solidFill>
                  <a:schemeClr val="tx2"/>
                </a:solidFill>
                <a:latin typeface="Arial"/>
                <a:cs typeface="Arial"/>
              </a:rPr>
              <a:t>th</a:t>
            </a:r>
            <a:r>
              <a:rPr lang="en-US" sz="1400" b="0" cap="none" dirty="0">
                <a:solidFill>
                  <a:schemeClr val="tx2"/>
                </a:solidFill>
                <a:latin typeface="Arial"/>
                <a:cs typeface="Arial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1888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A0B43D-26FB-284F-9854-289CED668960}"/>
              </a:ext>
            </a:extLst>
          </p:cNvPr>
          <p:cNvSpPr txBox="1">
            <a:spLocks/>
          </p:cNvSpPr>
          <p:nvPr/>
        </p:nvSpPr>
        <p:spPr>
          <a:xfrm>
            <a:off x="533400" y="1557338"/>
            <a:ext cx="3739896" cy="304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15888" indent="-109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tabLst/>
              <a:defRPr sz="13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33363" indent="-1174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4813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5000"/>
              <a:buFont typeface="Courier New" panose="02070309020205020404" pitchFamily="49" charset="0"/>
              <a:buChar char="o"/>
              <a:tabLst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4350" indent="-109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—"/>
              <a:tabLst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solidFill>
                  <a:srgbClr val="FF600A"/>
                </a:solidFill>
                <a:latin typeface="Arial"/>
                <a:cs typeface="Arial"/>
              </a:rPr>
              <a:t>01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Andres Choucair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solidFill>
                  <a:srgbClr val="FF600A"/>
                </a:solidFill>
                <a:latin typeface="Arial"/>
                <a:cs typeface="Arial"/>
              </a:rPr>
              <a:t>02</a:t>
            </a: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Aidan Shotland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solidFill>
                  <a:srgbClr val="FF600A"/>
                </a:solidFill>
                <a:latin typeface="Arial"/>
                <a:cs typeface="Arial"/>
              </a:rPr>
              <a:t>03</a:t>
            </a: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Jason Fabian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solidFill>
                  <a:srgbClr val="FF600A"/>
                </a:solidFill>
                <a:latin typeface="Arial"/>
                <a:cs typeface="Arial"/>
              </a:rPr>
              <a:t>04</a:t>
            </a: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Garen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Vehouni</a:t>
            </a:r>
            <a:endParaRPr lang="en-US" dirty="0" err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7BCF5-C785-5E46-8A26-AD5F0B00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Team #21 – &lt;Phi Delt&gt;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1670A-025D-7940-AADA-E1D2FA30816C}"/>
              </a:ext>
            </a:extLst>
          </p:cNvPr>
          <p:cNvSpPr/>
          <p:nvPr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09DB3B-E62D-454C-AD7C-34FE9F71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223" y="0"/>
            <a:ext cx="584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103" y="1418364"/>
            <a:ext cx="7487490" cy="519092"/>
          </a:xfrm>
        </p:spPr>
        <p:txBody>
          <a:bodyPr/>
          <a:lstStyle/>
          <a:p>
            <a:r>
              <a:rPr lang="en-US" dirty="0">
                <a:latin typeface="Trebuchet MS"/>
                <a:cs typeface="Arial"/>
              </a:rPr>
              <a:t>&lt;AI/ML Robo-Advisor&gt;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20764" y="2131272"/>
            <a:ext cx="7097324" cy="1147711"/>
          </a:xfrm>
        </p:spPr>
        <p:txBody>
          <a:bodyPr vert="horz" lIns="0" tIns="0" rIns="0" bIns="45720" rtlCol="0" anchor="t">
            <a:noAutofit/>
          </a:bodyPr>
          <a:lstStyle/>
          <a:p>
            <a:r>
              <a:rPr lang="en-US" sz="1600" dirty="0">
                <a:latin typeface="Trebuchet MS"/>
                <a:cs typeface="Arial"/>
              </a:rPr>
              <a:t>The problem we tackled was figuring out how to accurately make investment recommendations depending on a user's age, income, desired risk, and total amount invested.</a:t>
            </a:r>
            <a:endParaRPr lang="en-US" sz="1600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4113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Tech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Arial"/>
                <a:cs typeface="Arial"/>
              </a:rPr>
              <a:t>HTML</a:t>
            </a:r>
            <a:endParaRPr 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Arial"/>
                <a:cs typeface="Arial"/>
              </a:rPr>
              <a:t>CSS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Arial"/>
                <a:cs typeface="Arial"/>
              </a:rPr>
              <a:t>Java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Arial"/>
                <a:cs typeface="Arial"/>
              </a:rPr>
              <a:t>Environments: </a:t>
            </a:r>
            <a:r>
              <a:rPr lang="en-US" dirty="0" err="1">
                <a:latin typeface="Arial"/>
                <a:cs typeface="Arial"/>
              </a:rPr>
              <a:t>InteliJ</a:t>
            </a:r>
            <a:r>
              <a:rPr lang="en-US" dirty="0">
                <a:latin typeface="Arial"/>
                <a:cs typeface="Arial"/>
              </a:rPr>
              <a:t>, VS Code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Arial"/>
                <a:cs typeface="Arial"/>
              </a:rPr>
              <a:t>Attempted to use Angular to connect the data pathway from frontend HTML to backend Java</a:t>
            </a:r>
          </a:p>
          <a:p>
            <a:pPr marL="285750" indent="-285750">
              <a:lnSpc>
                <a:spcPct val="150000"/>
              </a:lnSpc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77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rial"/>
                <a:cs typeface="Arial"/>
              </a:rPr>
              <a:t>Takes in data from user input </a:t>
            </a:r>
            <a:endParaRPr lang="en-US"/>
          </a:p>
          <a:p>
            <a:pPr marL="520700" lvl="1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Comes up with a financial guidance based on the user's data for investing between bonds and stocks</a:t>
            </a:r>
          </a:p>
          <a:p>
            <a:pPr marL="285750" indent="-285750">
              <a:buChar char="•"/>
            </a:pPr>
            <a:r>
              <a:rPr lang="en-US" dirty="0">
                <a:latin typeface="Arial"/>
                <a:cs typeface="Arial"/>
              </a:rPr>
              <a:t>After giving an accurate recommendation for the specific user, it asks if the user wants to withdraw cash</a:t>
            </a:r>
          </a:p>
          <a:p>
            <a:pPr marL="461645" lvl="2" indent="-226695">
              <a:buFont typeface="Wingdings" charset="2"/>
              <a:buChar char="•"/>
            </a:pPr>
            <a:r>
              <a:rPr lang="en-US" dirty="0">
                <a:latin typeface="Arial"/>
                <a:cs typeface="Arial"/>
              </a:rPr>
              <a:t>If yes, then the cash is withdrawn from the account</a:t>
            </a:r>
          </a:p>
          <a:p>
            <a:pPr marL="461645" lvl="2" indent="-226695">
              <a:buClr>
                <a:srgbClr val="A6A6A6"/>
              </a:buClr>
              <a:buFont typeface="Wingdings" charset="2"/>
              <a:buChar char="•"/>
            </a:pPr>
            <a:r>
              <a:rPr lang="en-US" dirty="0">
                <a:latin typeface="Arial"/>
                <a:cs typeface="Arial"/>
              </a:rPr>
              <a:t>Once the cash is withdraw, the Robo-Advisor redistributes the leftover funds into the desired outputs</a:t>
            </a:r>
          </a:p>
          <a:p>
            <a:pPr lvl="3" indent="-226695">
              <a:buFont typeface="Wingdings" charset="2"/>
              <a:buChar char="•"/>
            </a:pPr>
            <a:r>
              <a:rPr lang="en-US" dirty="0">
                <a:latin typeface="Arial"/>
                <a:cs typeface="Arial"/>
              </a:rPr>
              <a:t>For example, if the desired distribution between stocks and bonds is 70-30, it will make sure that the split is still that after withdrawing cash</a:t>
            </a:r>
          </a:p>
          <a:p>
            <a:pPr marL="285750" indent="-285750"/>
            <a:endParaRPr lang="en-US" dirty="0">
              <a:latin typeface="Arial"/>
              <a:cs typeface="Arial"/>
            </a:endParaRPr>
          </a:p>
          <a:p>
            <a:pPr marL="461645" lvl="2" indent="-226695">
              <a:buClr>
                <a:srgbClr val="A6A6A6"/>
              </a:buClr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60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Project Significance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dirty="0">
                <a:latin typeface="Arial"/>
                <a:cs typeface="Arial"/>
              </a:rPr>
              <a:t>Provides a low-cost, automated investment management service to investors who may not have the resources or knowledge to work with a traditional financial advisor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latin typeface="Arial"/>
                <a:cs typeface="Arial"/>
              </a:rPr>
              <a:t>Eliminates the fear of starting to become financially aware 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latin typeface="Arial"/>
                <a:cs typeface="Arial"/>
              </a:rPr>
              <a:t>Cancels human biases in investment decision making </a:t>
            </a:r>
            <a:endParaRPr lang="en-US" sz="1800" dirty="0"/>
          </a:p>
          <a:p>
            <a:pPr marL="285750" indent="-285750">
              <a:buChar char="•"/>
            </a:pPr>
            <a:r>
              <a:rPr lang="en-US" sz="1800" dirty="0">
                <a:latin typeface="Arial"/>
                <a:cs typeface="Arial"/>
              </a:rPr>
              <a:t>Algorithms are designed based on data and mathematical formulas</a:t>
            </a:r>
          </a:p>
          <a:p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32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D19FF9-1855-6598-5CCE-39B811A3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Challenges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255B4-3577-98E6-E3D1-38EA16ED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dirty="0">
                <a:latin typeface="Arial"/>
                <a:cs typeface="Arial"/>
              </a:rPr>
              <a:t>Finding a place to start 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latin typeface="Arial"/>
                <a:cs typeface="Arial"/>
              </a:rPr>
              <a:t>The limited time frame and financial experience hindered us at the start of the project 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  <a:cs typeface="Arial"/>
              </a:rPr>
              <a:t>We were also unable to connect the front cut HTML code to the back end Java code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  <a:cs typeface="Arial"/>
              </a:rPr>
              <a:t>After extensive research in finance and software these challenges have taught us a lot 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Arial"/>
              <a:cs typeface="Arial"/>
            </a:endParaRPr>
          </a:p>
          <a:p>
            <a:pPr marL="462280" lvl="3" indent="0">
              <a:buNone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17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3052EBA-CBA8-5CEE-26F8-66F8019B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6" y="353001"/>
            <a:ext cx="8730553" cy="44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50259" y="1173779"/>
            <a:ext cx="4475733" cy="15572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0AD87-0DBE-644F-86DD-8A5350B6D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236" y="-594524"/>
            <a:ext cx="4425154" cy="63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PL Master Theme">
      <a:dk1>
        <a:srgbClr val="081D4D"/>
      </a:dk1>
      <a:lt1>
        <a:srgbClr val="FFFFFF"/>
      </a:lt1>
      <a:dk2>
        <a:srgbClr val="091C4D"/>
      </a:dk2>
      <a:lt2>
        <a:srgbClr val="FFFFFF"/>
      </a:lt2>
      <a:accent1>
        <a:srgbClr val="EA7603"/>
      </a:accent1>
      <a:accent2>
        <a:srgbClr val="F7BF0A"/>
      </a:accent2>
      <a:accent3>
        <a:srgbClr val="003968"/>
      </a:accent3>
      <a:accent4>
        <a:srgbClr val="0077CD"/>
      </a:accent4>
      <a:accent5>
        <a:srgbClr val="757982"/>
      </a:accent5>
      <a:accent6>
        <a:srgbClr val="A7A9B4"/>
      </a:accent6>
      <a:hlink>
        <a:srgbClr val="333799"/>
      </a:hlink>
      <a:folHlink>
        <a:srgbClr val="0098D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ct val="20000"/>
          </a:spcBef>
          <a:defRPr sz="1400" dirty="0" smtClean="0">
            <a:solidFill>
              <a:srgbClr val="081D4D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PL-PRESENTATION-TEMPLATE 2-18-2021" id="{F74CA7C4-36C7-1544-92CC-3ED13C806E3F}" vid="{4E42681A-9701-ED42-8DBC-364F6E6FC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E68CABB5BD1240B9F0356F33CA0273" ma:contentTypeVersion="3" ma:contentTypeDescription="Create a new document." ma:contentTypeScope="" ma:versionID="648f7f7036119416a4970afa94e0423c">
  <xsd:schema xmlns:xsd="http://www.w3.org/2001/XMLSchema" xmlns:xs="http://www.w3.org/2001/XMLSchema" xmlns:p="http://schemas.microsoft.com/office/2006/metadata/properties" xmlns:ns1="http://schemas.microsoft.com/sharepoint/v3" xmlns:ns2="c7101f46-4ee6-48dd-bd6a-b04cacd4723b" targetNamespace="http://schemas.microsoft.com/office/2006/metadata/properties" ma:root="true" ma:fieldsID="32b3bd168790a1829957f01d00b31ac1" ns1:_="" ns2:_="">
    <xsd:import namespace="http://schemas.microsoft.com/sharepoint/v3"/>
    <xsd:import namespace="c7101f46-4ee6-48dd-bd6a-b04cacd4723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01f46-4ee6-48dd-bd6a-b04cacd472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F08DC81-CE38-4654-BD52-A55C2ED77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7101f46-4ee6-48dd-bd6a-b04cacd47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37FF81-B9C8-4340-B116-ECFE8C5865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70F03F-DBCE-49F4-B4FF-C84FBAEB9D8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7101f46-4ee6-48dd-bd6a-b04cacd4723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lpl-presentation-template (6)</Template>
  <TotalTime>5451</TotalTime>
  <Words>65</Words>
  <Application>Microsoft Office PowerPoint</Application>
  <PresentationFormat>On-screen Show (16:9)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LPL Hackarama 2023</vt:lpstr>
      <vt:lpstr>Team #21 – &lt;Phi Delt&gt;</vt:lpstr>
      <vt:lpstr>&lt;AI/ML Robo-Advisor&gt;</vt:lpstr>
      <vt:lpstr>Tech Stack</vt:lpstr>
      <vt:lpstr>Solution Description</vt:lpstr>
      <vt:lpstr>Project Significance</vt:lpstr>
      <vt:lpstr>Challenges</vt:lpstr>
      <vt:lpstr>demo</vt:lpstr>
      <vt:lpstr>Thank you!</vt:lpstr>
    </vt:vector>
  </TitlesOfParts>
  <Company>LPL Financial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Intern Final Capstone Project  Name DAte</dc:title>
  <dc:creator>Ana Reyes</dc:creator>
  <cp:lastModifiedBy>John Reeder</cp:lastModifiedBy>
  <cp:revision>387</cp:revision>
  <cp:lastPrinted>2021-01-05T13:26:33Z</cp:lastPrinted>
  <dcterms:created xsi:type="dcterms:W3CDTF">2021-06-04T15:14:11Z</dcterms:created>
  <dcterms:modified xsi:type="dcterms:W3CDTF">2023-01-29T07:24:07Z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0x0101009DE68CABB5BD1240B9F0356F33CA0273</vt:lpwstr>
  </property>
</Properties>
</file>