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udiowide"/>
      <p:regular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udiowid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line.com/health/body-mass-index%231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c9f1e346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c9f1e346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ac0efd3c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ac0efd3c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Demo:</a:t>
            </a:r>
            <a:endParaRPr i="1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APP functions walk-through</a:t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Gareth: Home page, Exercise, BMI page ( cm, kilo, BMI score), contact us</a:t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838D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Body mass index</a:t>
            </a:r>
            <a:r>
              <a:rPr lang="en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 (BMI) is perhaps a more reliable indicator of your overall health instead of counting on a body fat scale alone. While BMI can’t measure fat, it does provide an overall picture of whether you’re in the right weight range for your height and age.</a:t>
            </a:r>
            <a:endParaRPr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The downside to relying on BMI is that it doesn’t measure body fat. So, an athlete with a lot of muscle, for example, could have a higher BMI based on their weight and height.</a:t>
            </a:r>
            <a:endParaRPr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ac0efd3c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ac0efd3c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ac0efd3c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ac0efd3c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ac0efd3c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ac0efd3c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Elevator Pitch - Sabrina 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 - Sabrina 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 Story - Connie 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Process -  James 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Demo - Gareth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Future Development - Jeff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Feedback - Jeff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ac0efd3c4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ac0efd3c4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ac0efd3c4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ac0efd3c4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c0efd3c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ac0efd3c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expand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what Sabrina shared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regarding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concept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our CustomFit: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Motivation for development: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drove this app to be created - is our passion for fitness &amp; health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can be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intimidating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people to start off with a personal trainer at the gym or they just don’t know where to start, how to customize a workout to meet their specific needs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Given I need a resource that customized a workout plan and learn about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exercises, calculate my BMI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When I load the app, I will see the home page with sections to visit from the nav bar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When I visit each section - when the exercise page loads, I am presented with exercise options based on which body part I wish to focus 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when I visit the BMI calculator page, a form is available for me to input my specifics to calculate my BMI range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When I visit the contact us page, I am presented with CustomFit’s vision and a form to submit my question/comments and will have a response via email.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ac0efd3c4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ac0efd3c4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c9f1e34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c9f1e34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c9f1e346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c9f1e346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ac0efd3c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ac0efd3c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leachevil.github.io/Project1-Workout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pidapi.com/apininjas/api/exercises-by-api-ninjas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rapidapi.com/malaaddincelik/api/fitness-calculator/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6625"/>
            <a:ext cx="85206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CustomFit</a:t>
            </a:r>
            <a:endParaRPr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39850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1 </a:t>
            </a:r>
            <a:r>
              <a:rPr b="1" lang="en" sz="30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Team 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James Cobrin, Jeff Zhang, Connie Wong, Sabrina Nawaz &amp; Gareth Kwan</a:t>
            </a:r>
            <a:endParaRPr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937450" y="1002550"/>
            <a:ext cx="3269100" cy="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-165050"/>
            <a:ext cx="352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60">
                <a:latin typeface="Audiowide"/>
                <a:ea typeface="Audiowide"/>
                <a:cs typeface="Audiowide"/>
                <a:sym typeface="Audiowide"/>
              </a:rPr>
              <a:t>Process | wireFrame</a:t>
            </a:r>
            <a:endParaRPr sz="216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0" y="7017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2 - Exercise Page: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Includes the jumbotrons 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25" y="501525"/>
            <a:ext cx="6009325" cy="45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140025" y="1533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accent3"/>
                </a:solidFill>
                <a:latin typeface="Audiowide"/>
                <a:ea typeface="Audiowide"/>
                <a:cs typeface="Audiowide"/>
                <a:sym typeface="Audiowi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| Deploy Web Page </a:t>
            </a:r>
            <a:endParaRPr sz="2100">
              <a:solidFill>
                <a:schemeClr val="accent3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220500" y="1153425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88" y="710825"/>
            <a:ext cx="8472427" cy="4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Future Development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 another accordion with the level of difficulty in the Exercises page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Video demonstrations of the exercises next to each one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Customer Account page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 Nutrition Page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Muscle Groups can be added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Connecting a trainer with the trainee for online training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Merchandise Page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Customer Reviews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25" y="1170125"/>
            <a:ext cx="4107576" cy="3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Feedback?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4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Agenda</a:t>
            </a:r>
            <a:endParaRPr b="1" sz="3244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Elevator Pitch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Concept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Development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Feedback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737373"/>
            </a:gs>
          </a:gsLst>
          <a:lin ang="2700006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02800" y="501050"/>
            <a:ext cx="2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CustomFit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1200650"/>
            <a:ext cx="39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Rising popularity of fitness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from home jobs and desk jobs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body = healthy brain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free resources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for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Information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Mass Index (BMI)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APIs allows CustomFit to expand quickly and easily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23" y="0"/>
            <a:ext cx="51158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66666"/>
            </a:gs>
            <a:gs pos="100000">
              <a:srgbClr val="010101"/>
            </a:gs>
          </a:gsLst>
          <a:lin ang="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98325" y="1683150"/>
            <a:ext cx="4045200" cy="17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Custom</a:t>
            </a:r>
            <a:r>
              <a:rPr lang="en">
                <a:solidFill>
                  <a:srgbClr val="FFE599"/>
                </a:solidFill>
                <a:latin typeface="Audiowide"/>
                <a:ea typeface="Audiowide"/>
                <a:cs typeface="Audiowide"/>
                <a:sym typeface="Audiowide"/>
              </a:rPr>
              <a:t>(</a:t>
            </a:r>
            <a:r>
              <a:rPr lang="en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er</a:t>
            </a:r>
            <a:r>
              <a:rPr lang="en">
                <a:solidFill>
                  <a:srgbClr val="FFE599"/>
                </a:solidFill>
                <a:latin typeface="Audiowide"/>
                <a:ea typeface="Audiowide"/>
                <a:cs typeface="Audiowide"/>
                <a:sym typeface="Audiowide"/>
              </a:rPr>
              <a:t>)</a:t>
            </a:r>
            <a:r>
              <a:rPr lang="en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Fit</a:t>
            </a:r>
            <a:r>
              <a:rPr lang="en">
                <a:solidFill>
                  <a:srgbClr val="FFE599"/>
                </a:solidFill>
                <a:latin typeface="Audiowide"/>
                <a:ea typeface="Audiowide"/>
                <a:cs typeface="Audiowide"/>
                <a:sym typeface="Audiowide"/>
              </a:rPr>
              <a:t>(</a:t>
            </a:r>
            <a:r>
              <a:rPr lang="en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ness</a:t>
            </a:r>
            <a:r>
              <a:rPr lang="en">
                <a:solidFill>
                  <a:srgbClr val="FFE599"/>
                </a:solidFill>
                <a:latin typeface="Audiowide"/>
                <a:ea typeface="Audiowide"/>
                <a:cs typeface="Audiowide"/>
                <a:sym typeface="Audiowide"/>
              </a:rPr>
              <a:t>)</a:t>
            </a:r>
            <a:endParaRPr>
              <a:solidFill>
                <a:srgbClr val="FFE59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     CustomFit</a:t>
            </a:r>
            <a:endParaRPr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1389575" y="2278350"/>
            <a:ext cx="266700" cy="58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6"/>
          <p:cNvCxnSpPr/>
          <p:nvPr/>
        </p:nvCxnSpPr>
        <p:spPr>
          <a:xfrm>
            <a:off x="2686200" y="2278350"/>
            <a:ext cx="266700" cy="58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97" y="0"/>
            <a:ext cx="4902404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1449325" y="3389050"/>
            <a:ext cx="1885200" cy="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84025" y="958950"/>
            <a:ext cx="4442400" cy="3923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User Story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81200"/>
            <a:ext cx="37779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Given </a:t>
            </a:r>
            <a:r>
              <a:rPr lang="en" sz="900"/>
              <a:t>I need a resource to learn about exercises and to calculate my BMI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When </a:t>
            </a:r>
            <a:r>
              <a:rPr lang="en" sz="900"/>
              <a:t>I load the app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Then </a:t>
            </a:r>
            <a:r>
              <a:rPr lang="en" sz="900"/>
              <a:t>I am presented with the website’s home page, a nav bar with sections linked to additional pages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When </a:t>
            </a:r>
            <a:r>
              <a:rPr lang="en" sz="900"/>
              <a:t>I visit the Exercise page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Then </a:t>
            </a:r>
            <a:r>
              <a:rPr lang="en" sz="900"/>
              <a:t>I am presented with </a:t>
            </a:r>
            <a:r>
              <a:rPr lang="en" sz="900"/>
              <a:t>exercise</a:t>
            </a:r>
            <a:r>
              <a:rPr lang="en" sz="900"/>
              <a:t> options for different muscle </a:t>
            </a:r>
            <a:r>
              <a:rPr lang="en" sz="900"/>
              <a:t>groups</a:t>
            </a:r>
            <a:r>
              <a:rPr lang="en" sz="900"/>
              <a:t> and types to customize my workout plan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When </a:t>
            </a:r>
            <a:r>
              <a:rPr lang="en" sz="900"/>
              <a:t>I visit the BMI Calculator page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Then </a:t>
            </a:r>
            <a:r>
              <a:rPr lang="en" sz="900"/>
              <a:t>I am presented with a form to input my height &amp; weight and it will output my BMI, health class and </a:t>
            </a:r>
            <a:r>
              <a:rPr lang="en" sz="900"/>
              <a:t>healthy</a:t>
            </a:r>
            <a:r>
              <a:rPr lang="en" sz="900"/>
              <a:t> BMI range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When </a:t>
            </a:r>
            <a:r>
              <a:rPr lang="en" sz="900"/>
              <a:t>I visit the contact us page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/>
              <a:t>Then </a:t>
            </a:r>
            <a:r>
              <a:rPr lang="en" sz="900"/>
              <a:t>I am presented with a form to</a:t>
            </a:r>
            <a:r>
              <a:rPr lang="en" sz="900"/>
              <a:t> submit my name, contact </a:t>
            </a:r>
            <a:r>
              <a:rPr lang="en" sz="900"/>
              <a:t>information, </a:t>
            </a:r>
            <a:r>
              <a:rPr lang="en" sz="900"/>
              <a:t>questions, comments for a response</a:t>
            </a:r>
            <a:endParaRPr sz="9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5042675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udiowide"/>
                <a:ea typeface="Audiowide"/>
                <a:cs typeface="Audiowide"/>
                <a:sym typeface="Audiowide"/>
              </a:rPr>
              <a:t>Motivation</a:t>
            </a:r>
            <a:r>
              <a:rPr lang="en" sz="1900">
                <a:latin typeface="Audiowide"/>
                <a:ea typeface="Audiowide"/>
                <a:cs typeface="Audiowide"/>
                <a:sym typeface="Audiowide"/>
              </a:rPr>
              <a:t> for Development</a:t>
            </a:r>
            <a:endParaRPr sz="19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94075" y="7133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324725" y="546825"/>
            <a:ext cx="2937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sadfasd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392025" y="1294200"/>
            <a:ext cx="3301200" cy="2555100"/>
          </a:xfrm>
          <a:prstGeom prst="wedgeRoundRectCallout">
            <a:avLst>
              <a:gd fmla="val -63430" name="adj1"/>
              <a:gd fmla="val 71156" name="adj2"/>
              <a:gd fmla="val 0" name="adj3"/>
            </a:avLst>
          </a:prstGeom>
          <a:solidFill>
            <a:srgbClr val="A1C3F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A1C3FA"/>
                </a:highlight>
                <a:latin typeface="Calibri"/>
                <a:ea typeface="Calibri"/>
                <a:cs typeface="Calibri"/>
                <a:sym typeface="Calibri"/>
              </a:rPr>
              <a:t>This web application was built based on a passion for fitness and health. </a:t>
            </a:r>
            <a:endParaRPr sz="1200">
              <a:solidFill>
                <a:schemeClr val="dk1"/>
              </a:solidFill>
              <a:highlight>
                <a:srgbClr val="A1C3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A1C3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A1C3FA"/>
                </a:highlight>
                <a:latin typeface="Calibri"/>
                <a:ea typeface="Calibri"/>
                <a:cs typeface="Calibri"/>
                <a:sym typeface="Calibri"/>
              </a:rPr>
              <a:t>Many people do not feel comfortable starting off with a personal trainer at a gym or they are at a loss as to what they should be doing based off their needs. </a:t>
            </a:r>
            <a:endParaRPr sz="1200">
              <a:solidFill>
                <a:schemeClr val="dk1"/>
              </a:solidFill>
              <a:highlight>
                <a:srgbClr val="A1C3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A1C3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A1C3FA"/>
                </a:highlight>
                <a:latin typeface="Calibri"/>
                <a:ea typeface="Calibri"/>
                <a:cs typeface="Calibri"/>
                <a:sym typeface="Calibri"/>
              </a:rPr>
              <a:t>CustomFit helps users find a workout plan and it informs them as to where their body mass fits in accordance with their measurements.</a:t>
            </a:r>
            <a:endParaRPr>
              <a:solidFill>
                <a:schemeClr val="dk1"/>
              </a:solidFill>
              <a:highlight>
                <a:srgbClr val="A1C3FA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837825" y="3590600"/>
            <a:ext cx="35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Process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96" name="Google Shape;96;p18"/>
          <p:cNvGrpSpPr/>
          <p:nvPr/>
        </p:nvGrpSpPr>
        <p:grpSpPr>
          <a:xfrm>
            <a:off x="5632317" y="1189775"/>
            <a:ext cx="3305700" cy="3306700"/>
            <a:chOff x="5632317" y="1189775"/>
            <a:chExt cx="3305700" cy="3306700"/>
          </a:xfrm>
        </p:grpSpPr>
        <p:sp>
          <p:nvSpPr>
            <p:cNvPr id="97" name="Google Shape;97;p1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5768325" y="1880775"/>
              <a:ext cx="2880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Fitting photos into bootstrap accordions on the exercises page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Retrieving the height and weight values for the calculator in our JS, we thought we had a scoping issue, as the values were outside of the function we needed them under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Merge conflicts, we manually had to push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8"/>
          <p:cNvGrpSpPr/>
          <p:nvPr/>
        </p:nvGrpSpPr>
        <p:grpSpPr>
          <a:xfrm>
            <a:off x="-30439" y="1189989"/>
            <a:ext cx="3577339" cy="3317061"/>
            <a:chOff x="-30439" y="1189989"/>
            <a:chExt cx="3577339" cy="3317061"/>
          </a:xfrm>
        </p:grpSpPr>
        <p:sp>
          <p:nvSpPr>
            <p:cNvPr id="100" name="Google Shape;100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-30439" y="189135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APIs Ninjas,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Fitness Calculator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JavaScript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CSS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Bootstrap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Agile Approach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>
            <a:off x="0" y="1189989"/>
            <a:ext cx="4044436" cy="5062111"/>
            <a:chOff x="0" y="1189989"/>
            <a:chExt cx="4044436" cy="5062111"/>
          </a:xfrm>
        </p:grpSpPr>
        <p:sp>
          <p:nvSpPr>
            <p:cNvPr id="104" name="Google Shape;104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Technologies &amp; Methods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1808236" y="36364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8"/>
          <p:cNvGrpSpPr/>
          <p:nvPr/>
        </p:nvGrpSpPr>
        <p:grpSpPr>
          <a:xfrm>
            <a:off x="2944204" y="1189775"/>
            <a:ext cx="3305700" cy="3306688"/>
            <a:chOff x="2944204" y="1189775"/>
            <a:chExt cx="3305700" cy="3306688"/>
          </a:xfrm>
        </p:grpSpPr>
        <p:sp>
          <p:nvSpPr>
            <p:cNvPr id="107" name="Google Shape;107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3248999" y="1880763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Features ranked: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1. Exercise Resource API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2. BMI Calculator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3. Theme/Style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Feasibility: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i) Unlimited data pull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ii) Cost Efficient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iii) Data is maintained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2944204" y="1189775"/>
            <a:ext cx="3305700" cy="3997675"/>
            <a:chOff x="2944204" y="1189775"/>
            <a:chExt cx="3305700" cy="3997675"/>
          </a:xfrm>
        </p:grpSpPr>
        <p:sp>
          <p:nvSpPr>
            <p:cNvPr id="110" name="Google Shape;110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MVP | </a:t>
              </a: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Minimum Viable Product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4013699" y="257175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2" name="Google Shape;112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61250"/>
            <a:ext cx="1107700" cy="11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4773" y="3682548"/>
            <a:ext cx="1460950" cy="14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-54000"/>
            <a:ext cx="352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60">
                <a:latin typeface="Audiowide"/>
                <a:ea typeface="Audiowide"/>
                <a:cs typeface="Audiowide"/>
                <a:sym typeface="Audiowide"/>
              </a:rPr>
              <a:t>Process | wireFrame</a:t>
            </a:r>
            <a:endParaRPr sz="216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0" y="7017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25" y="783350"/>
            <a:ext cx="7321452" cy="38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-54000"/>
            <a:ext cx="352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60">
                <a:latin typeface="Audiowide"/>
                <a:ea typeface="Audiowide"/>
                <a:cs typeface="Audiowide"/>
                <a:sym typeface="Audiowide"/>
              </a:rPr>
              <a:t>Process | wireFrame</a:t>
            </a:r>
            <a:endParaRPr sz="216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0" y="7017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Design: BMI Calculator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00" y="701700"/>
            <a:ext cx="6660848" cy="431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-54000"/>
            <a:ext cx="352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60">
                <a:latin typeface="Audiowide"/>
                <a:ea typeface="Audiowide"/>
                <a:cs typeface="Audiowide"/>
                <a:sym typeface="Audiowide"/>
              </a:rPr>
              <a:t>Process | wireFrame</a:t>
            </a:r>
            <a:endParaRPr sz="2160"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50" y="701700"/>
            <a:ext cx="6614576" cy="43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58625" y="659425"/>
            <a:ext cx="1831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Initial Design: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Exercises Page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