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6"/>
  </p:notesMasterIdLst>
  <p:sldIdLst>
    <p:sldId id="256" r:id="rId2"/>
    <p:sldId id="257" r:id="rId3"/>
    <p:sldId id="260" r:id="rId4"/>
    <p:sldId id="265" r:id="rId5"/>
    <p:sldId id="268" r:id="rId6"/>
    <p:sldId id="283" r:id="rId7"/>
    <p:sldId id="258" r:id="rId8"/>
    <p:sldId id="274" r:id="rId9"/>
    <p:sldId id="303" r:id="rId10"/>
    <p:sldId id="259" r:id="rId11"/>
    <p:sldId id="304" r:id="rId12"/>
    <p:sldId id="305" r:id="rId13"/>
    <p:sldId id="306" r:id="rId14"/>
    <p:sldId id="267" r:id="rId1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7"/>
    </p:embeddedFont>
    <p:embeddedFont>
      <p:font typeface="Fira Code" panose="020B0809050000020004" pitchFamily="49" charset="0"/>
      <p:regular r:id="rId18"/>
      <p:bold r:id="rId19"/>
    </p:embeddedFont>
    <p:embeddedFont>
      <p:font typeface="Fira Code Light" panose="020B0809050000020004" pitchFamily="49" charset="0"/>
      <p:regular r:id="rId20"/>
      <p:bold r:id="rId21"/>
    </p:embeddedFont>
    <p:embeddedFont>
      <p:font typeface="Oswald" panose="00000500000000000000" pitchFamily="2" charset="0"/>
      <p:regular r:id="rId22"/>
      <p:bold r:id="rId23"/>
    </p:embeddedFont>
    <p:embeddedFont>
      <p:font typeface="Roboto Condensed Light" panose="02000000000000000000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0DCACF-8BF1-4974-81EC-34B29DDE0388}">
  <a:tblStyle styleId="{D80DCACF-8BF1-4974-81EC-34B29DDE03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61686D-8A7F-49E7-BF1C-8AE67778899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D5E37E5-F8FF-4509-8BFA-76716F4A5EFD}">
      <dgm:prSet phldrT="[Text]" phldr="1"/>
      <dgm:spPr/>
      <dgm:t>
        <a:bodyPr/>
        <a:lstStyle/>
        <a:p>
          <a:endParaRPr lang="en-GB" dirty="0"/>
        </a:p>
      </dgm:t>
    </dgm:pt>
    <dgm:pt modelId="{72C18F0D-4911-4739-B131-AC5B60E2C569}" type="parTrans" cxnId="{E1F5280B-3696-44B5-AA4F-E9E73F0E9246}">
      <dgm:prSet/>
      <dgm:spPr/>
      <dgm:t>
        <a:bodyPr/>
        <a:lstStyle/>
        <a:p>
          <a:endParaRPr lang="en-GB"/>
        </a:p>
      </dgm:t>
    </dgm:pt>
    <dgm:pt modelId="{B5C2C659-528C-4AF8-A51E-C6B5C1D2D3CB}" type="sibTrans" cxnId="{E1F5280B-3696-44B5-AA4F-E9E73F0E9246}">
      <dgm:prSet/>
      <dgm:spPr/>
      <dgm:t>
        <a:bodyPr/>
        <a:lstStyle/>
        <a:p>
          <a:endParaRPr lang="en-GB"/>
        </a:p>
      </dgm:t>
    </dgm:pt>
    <dgm:pt modelId="{194104EA-6FDC-4E22-8C80-6FE1DC8F7FC2}">
      <dgm:prSet phldrT="[Text]" phldr="1"/>
      <dgm:spPr/>
      <dgm:t>
        <a:bodyPr/>
        <a:lstStyle/>
        <a:p>
          <a:endParaRPr lang="en-GB"/>
        </a:p>
      </dgm:t>
    </dgm:pt>
    <dgm:pt modelId="{2491F0B0-FF59-4CE2-AA7C-774D54C303D9}" type="parTrans" cxnId="{8EE77C36-DA2E-44E1-827F-1DE7A012AE48}">
      <dgm:prSet/>
      <dgm:spPr/>
      <dgm:t>
        <a:bodyPr/>
        <a:lstStyle/>
        <a:p>
          <a:endParaRPr lang="en-GB"/>
        </a:p>
      </dgm:t>
    </dgm:pt>
    <dgm:pt modelId="{01A95024-13DB-46AC-94E2-BC705B88DD24}" type="sibTrans" cxnId="{8EE77C36-DA2E-44E1-827F-1DE7A012AE48}">
      <dgm:prSet/>
      <dgm:spPr/>
      <dgm:t>
        <a:bodyPr/>
        <a:lstStyle/>
        <a:p>
          <a:endParaRPr lang="en-GB"/>
        </a:p>
      </dgm:t>
    </dgm:pt>
    <dgm:pt modelId="{66A95570-5087-436E-86E8-D943886592DA}">
      <dgm:prSet phldrT="[Text]" phldr="1"/>
      <dgm:spPr/>
      <dgm:t>
        <a:bodyPr/>
        <a:lstStyle/>
        <a:p>
          <a:endParaRPr lang="en-GB" dirty="0"/>
        </a:p>
      </dgm:t>
    </dgm:pt>
    <dgm:pt modelId="{357AC4B7-BC00-43FE-A2D1-084DCC2DF4BC}" type="parTrans" cxnId="{621A3992-E828-4F30-9DED-32092EB8AA23}">
      <dgm:prSet/>
      <dgm:spPr/>
      <dgm:t>
        <a:bodyPr/>
        <a:lstStyle/>
        <a:p>
          <a:endParaRPr lang="en-GB"/>
        </a:p>
      </dgm:t>
    </dgm:pt>
    <dgm:pt modelId="{37567769-0366-4500-838E-CFAB4A9E0137}" type="sibTrans" cxnId="{621A3992-E828-4F30-9DED-32092EB8AA23}">
      <dgm:prSet/>
      <dgm:spPr/>
      <dgm:t>
        <a:bodyPr/>
        <a:lstStyle/>
        <a:p>
          <a:endParaRPr lang="en-GB"/>
        </a:p>
      </dgm:t>
    </dgm:pt>
    <dgm:pt modelId="{AAFF2AB7-B760-499D-8043-43E42231652C}">
      <dgm:prSet phldrT="[Text]"/>
      <dgm:spPr/>
      <dgm:t>
        <a:bodyPr/>
        <a:lstStyle/>
        <a:p>
          <a:endParaRPr lang="en-GB" dirty="0"/>
        </a:p>
      </dgm:t>
    </dgm:pt>
    <dgm:pt modelId="{1AB4DDEB-1223-4744-976E-F538D98283B0}" type="parTrans" cxnId="{0597C2BA-5381-478C-B01E-EB3AFE87241C}">
      <dgm:prSet/>
      <dgm:spPr/>
      <dgm:t>
        <a:bodyPr/>
        <a:lstStyle/>
        <a:p>
          <a:endParaRPr lang="en-GB"/>
        </a:p>
      </dgm:t>
    </dgm:pt>
    <dgm:pt modelId="{7724C0D3-6206-4B34-A0E8-ADF23F8029BD}" type="sibTrans" cxnId="{0597C2BA-5381-478C-B01E-EB3AFE87241C}">
      <dgm:prSet/>
      <dgm:spPr/>
      <dgm:t>
        <a:bodyPr/>
        <a:lstStyle/>
        <a:p>
          <a:endParaRPr lang="en-GB"/>
        </a:p>
      </dgm:t>
    </dgm:pt>
    <dgm:pt modelId="{87A72DCA-9C46-492F-9116-49862ABEB3F2}" type="pres">
      <dgm:prSet presAssocID="{E161686D-8A7F-49E7-BF1C-8AE67778899B}" presName="CompostProcess" presStyleCnt="0">
        <dgm:presLayoutVars>
          <dgm:dir/>
          <dgm:resizeHandles val="exact"/>
        </dgm:presLayoutVars>
      </dgm:prSet>
      <dgm:spPr/>
    </dgm:pt>
    <dgm:pt modelId="{D4A851CE-8CE5-4E8C-882E-FAFB293C8BEE}" type="pres">
      <dgm:prSet presAssocID="{E161686D-8A7F-49E7-BF1C-8AE67778899B}" presName="arrow" presStyleLbl="bgShp" presStyleIdx="0" presStyleCnt="1"/>
      <dgm:spPr/>
    </dgm:pt>
    <dgm:pt modelId="{8C1237C2-70E1-4225-B839-F39A0603AFD3}" type="pres">
      <dgm:prSet presAssocID="{E161686D-8A7F-49E7-BF1C-8AE67778899B}" presName="linearProcess" presStyleCnt="0"/>
      <dgm:spPr/>
    </dgm:pt>
    <dgm:pt modelId="{D8484EBE-50C4-4D73-B89F-28F51719826D}" type="pres">
      <dgm:prSet presAssocID="{ED5E37E5-F8FF-4509-8BFA-76716F4A5EFD}" presName="textNode" presStyleLbl="node1" presStyleIdx="0" presStyleCnt="4">
        <dgm:presLayoutVars>
          <dgm:bulletEnabled val="1"/>
        </dgm:presLayoutVars>
      </dgm:prSet>
      <dgm:spPr/>
    </dgm:pt>
    <dgm:pt modelId="{DC941417-15A9-46B9-8B06-1FA08FF6A210}" type="pres">
      <dgm:prSet presAssocID="{B5C2C659-528C-4AF8-A51E-C6B5C1D2D3CB}" presName="sibTrans" presStyleCnt="0"/>
      <dgm:spPr/>
    </dgm:pt>
    <dgm:pt modelId="{82566518-512E-4655-8E80-BDDD8DB18FFD}" type="pres">
      <dgm:prSet presAssocID="{194104EA-6FDC-4E22-8C80-6FE1DC8F7FC2}" presName="textNode" presStyleLbl="node1" presStyleIdx="1" presStyleCnt="4">
        <dgm:presLayoutVars>
          <dgm:bulletEnabled val="1"/>
        </dgm:presLayoutVars>
      </dgm:prSet>
      <dgm:spPr/>
    </dgm:pt>
    <dgm:pt modelId="{1B852CD1-F424-4EC8-91BF-AA5A0B249568}" type="pres">
      <dgm:prSet presAssocID="{01A95024-13DB-46AC-94E2-BC705B88DD24}" presName="sibTrans" presStyleCnt="0"/>
      <dgm:spPr/>
    </dgm:pt>
    <dgm:pt modelId="{1537F0ED-9D9A-45FB-8EE6-AAE734407A5E}" type="pres">
      <dgm:prSet presAssocID="{66A95570-5087-436E-86E8-D943886592DA}" presName="textNode" presStyleLbl="node1" presStyleIdx="2" presStyleCnt="4">
        <dgm:presLayoutVars>
          <dgm:bulletEnabled val="1"/>
        </dgm:presLayoutVars>
      </dgm:prSet>
      <dgm:spPr/>
    </dgm:pt>
    <dgm:pt modelId="{3B2E6AA3-DAC2-4B04-B83E-B33E34AB8FF6}" type="pres">
      <dgm:prSet presAssocID="{37567769-0366-4500-838E-CFAB4A9E0137}" presName="sibTrans" presStyleCnt="0"/>
      <dgm:spPr/>
    </dgm:pt>
    <dgm:pt modelId="{15FA6FBA-8FF8-4E47-AD53-538EA31CDC20}" type="pres">
      <dgm:prSet presAssocID="{AAFF2AB7-B760-499D-8043-43E42231652C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F1E8808-6467-4F1C-84ED-E6D8FD2BBA88}" type="presOf" srcId="{ED5E37E5-F8FF-4509-8BFA-76716F4A5EFD}" destId="{D8484EBE-50C4-4D73-B89F-28F51719826D}" srcOrd="0" destOrd="0" presId="urn:microsoft.com/office/officeart/2005/8/layout/hProcess9"/>
    <dgm:cxn modelId="{7B725D0A-23D8-4D48-B669-CDE16CBD365F}" type="presOf" srcId="{E161686D-8A7F-49E7-BF1C-8AE67778899B}" destId="{87A72DCA-9C46-492F-9116-49862ABEB3F2}" srcOrd="0" destOrd="0" presId="urn:microsoft.com/office/officeart/2005/8/layout/hProcess9"/>
    <dgm:cxn modelId="{E1F5280B-3696-44B5-AA4F-E9E73F0E9246}" srcId="{E161686D-8A7F-49E7-BF1C-8AE67778899B}" destId="{ED5E37E5-F8FF-4509-8BFA-76716F4A5EFD}" srcOrd="0" destOrd="0" parTransId="{72C18F0D-4911-4739-B131-AC5B60E2C569}" sibTransId="{B5C2C659-528C-4AF8-A51E-C6B5C1D2D3CB}"/>
    <dgm:cxn modelId="{8EE77C36-DA2E-44E1-827F-1DE7A012AE48}" srcId="{E161686D-8A7F-49E7-BF1C-8AE67778899B}" destId="{194104EA-6FDC-4E22-8C80-6FE1DC8F7FC2}" srcOrd="1" destOrd="0" parTransId="{2491F0B0-FF59-4CE2-AA7C-774D54C303D9}" sibTransId="{01A95024-13DB-46AC-94E2-BC705B88DD24}"/>
    <dgm:cxn modelId="{FFCDFA5E-2303-420A-9463-F7EE9A3399F9}" type="presOf" srcId="{194104EA-6FDC-4E22-8C80-6FE1DC8F7FC2}" destId="{82566518-512E-4655-8E80-BDDD8DB18FFD}" srcOrd="0" destOrd="0" presId="urn:microsoft.com/office/officeart/2005/8/layout/hProcess9"/>
    <dgm:cxn modelId="{621A3992-E828-4F30-9DED-32092EB8AA23}" srcId="{E161686D-8A7F-49E7-BF1C-8AE67778899B}" destId="{66A95570-5087-436E-86E8-D943886592DA}" srcOrd="2" destOrd="0" parTransId="{357AC4B7-BC00-43FE-A2D1-084DCC2DF4BC}" sibTransId="{37567769-0366-4500-838E-CFAB4A9E0137}"/>
    <dgm:cxn modelId="{7986D899-28BA-486D-8462-7FAC2C83993B}" type="presOf" srcId="{66A95570-5087-436E-86E8-D943886592DA}" destId="{1537F0ED-9D9A-45FB-8EE6-AAE734407A5E}" srcOrd="0" destOrd="0" presId="urn:microsoft.com/office/officeart/2005/8/layout/hProcess9"/>
    <dgm:cxn modelId="{0597C2BA-5381-478C-B01E-EB3AFE87241C}" srcId="{E161686D-8A7F-49E7-BF1C-8AE67778899B}" destId="{AAFF2AB7-B760-499D-8043-43E42231652C}" srcOrd="3" destOrd="0" parTransId="{1AB4DDEB-1223-4744-976E-F538D98283B0}" sibTransId="{7724C0D3-6206-4B34-A0E8-ADF23F8029BD}"/>
    <dgm:cxn modelId="{4719CEC5-CA0A-4B65-9C82-850B7A555CAC}" type="presOf" srcId="{AAFF2AB7-B760-499D-8043-43E42231652C}" destId="{15FA6FBA-8FF8-4E47-AD53-538EA31CDC20}" srcOrd="0" destOrd="0" presId="urn:microsoft.com/office/officeart/2005/8/layout/hProcess9"/>
    <dgm:cxn modelId="{16F06F2A-6A79-46C6-A42E-28B25EB7BA4A}" type="presParOf" srcId="{87A72DCA-9C46-492F-9116-49862ABEB3F2}" destId="{D4A851CE-8CE5-4E8C-882E-FAFB293C8BEE}" srcOrd="0" destOrd="0" presId="urn:microsoft.com/office/officeart/2005/8/layout/hProcess9"/>
    <dgm:cxn modelId="{CF5E3AFA-4A7B-417D-AFF8-9A1D0AB38308}" type="presParOf" srcId="{87A72DCA-9C46-492F-9116-49862ABEB3F2}" destId="{8C1237C2-70E1-4225-B839-F39A0603AFD3}" srcOrd="1" destOrd="0" presId="urn:microsoft.com/office/officeart/2005/8/layout/hProcess9"/>
    <dgm:cxn modelId="{CDBBF7EB-1254-4001-8A35-D237AC251DB3}" type="presParOf" srcId="{8C1237C2-70E1-4225-B839-F39A0603AFD3}" destId="{D8484EBE-50C4-4D73-B89F-28F51719826D}" srcOrd="0" destOrd="0" presId="urn:microsoft.com/office/officeart/2005/8/layout/hProcess9"/>
    <dgm:cxn modelId="{66A68468-D0AD-4C86-80A2-84A861F11E96}" type="presParOf" srcId="{8C1237C2-70E1-4225-B839-F39A0603AFD3}" destId="{DC941417-15A9-46B9-8B06-1FA08FF6A210}" srcOrd="1" destOrd="0" presId="urn:microsoft.com/office/officeart/2005/8/layout/hProcess9"/>
    <dgm:cxn modelId="{91F06C36-7631-4B91-9575-6AFF854E62E0}" type="presParOf" srcId="{8C1237C2-70E1-4225-B839-F39A0603AFD3}" destId="{82566518-512E-4655-8E80-BDDD8DB18FFD}" srcOrd="2" destOrd="0" presId="urn:microsoft.com/office/officeart/2005/8/layout/hProcess9"/>
    <dgm:cxn modelId="{D2D6159A-26E0-405F-A8D1-C5C648527611}" type="presParOf" srcId="{8C1237C2-70E1-4225-B839-F39A0603AFD3}" destId="{1B852CD1-F424-4EC8-91BF-AA5A0B249568}" srcOrd="3" destOrd="0" presId="urn:microsoft.com/office/officeart/2005/8/layout/hProcess9"/>
    <dgm:cxn modelId="{3C0B75B0-5720-4605-A0BE-C2B1FF4C834B}" type="presParOf" srcId="{8C1237C2-70E1-4225-B839-F39A0603AFD3}" destId="{1537F0ED-9D9A-45FB-8EE6-AAE734407A5E}" srcOrd="4" destOrd="0" presId="urn:microsoft.com/office/officeart/2005/8/layout/hProcess9"/>
    <dgm:cxn modelId="{0A5173D3-6254-4D10-9A4C-07C6C94BC6B3}" type="presParOf" srcId="{8C1237C2-70E1-4225-B839-F39A0603AFD3}" destId="{3B2E6AA3-DAC2-4B04-B83E-B33E34AB8FF6}" srcOrd="5" destOrd="0" presId="urn:microsoft.com/office/officeart/2005/8/layout/hProcess9"/>
    <dgm:cxn modelId="{4C786A45-79A5-4527-9055-8399EAFC50CF}" type="presParOf" srcId="{8C1237C2-70E1-4225-B839-F39A0603AFD3}" destId="{15FA6FBA-8FF8-4E47-AD53-538EA31CDC20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A851CE-8CE5-4E8C-882E-FAFB293C8BEE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84EBE-50C4-4D73-B89F-28F51719826D}">
      <dsp:nvSpPr>
        <dsp:cNvPr id="0" name=""/>
        <dsp:cNvSpPr/>
      </dsp:nvSpPr>
      <dsp:spPr>
        <a:xfrm>
          <a:off x="2083" y="1219199"/>
          <a:ext cx="135374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200" kern="1200"/>
        </a:p>
      </dsp:txBody>
      <dsp:txXfrm>
        <a:off x="68167" y="1285283"/>
        <a:ext cx="1221572" cy="1493432"/>
      </dsp:txXfrm>
    </dsp:sp>
    <dsp:sp modelId="{82566518-512E-4655-8E80-BDDD8DB18FFD}">
      <dsp:nvSpPr>
        <dsp:cNvPr id="0" name=""/>
        <dsp:cNvSpPr/>
      </dsp:nvSpPr>
      <dsp:spPr>
        <a:xfrm>
          <a:off x="1581447" y="1219199"/>
          <a:ext cx="135374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200" kern="1200"/>
        </a:p>
      </dsp:txBody>
      <dsp:txXfrm>
        <a:off x="1647531" y="1285283"/>
        <a:ext cx="1221572" cy="1493432"/>
      </dsp:txXfrm>
    </dsp:sp>
    <dsp:sp modelId="{1537F0ED-9D9A-45FB-8EE6-AAE734407A5E}">
      <dsp:nvSpPr>
        <dsp:cNvPr id="0" name=""/>
        <dsp:cNvSpPr/>
      </dsp:nvSpPr>
      <dsp:spPr>
        <a:xfrm>
          <a:off x="3160811" y="1219199"/>
          <a:ext cx="135374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200" kern="1200" dirty="0"/>
        </a:p>
      </dsp:txBody>
      <dsp:txXfrm>
        <a:off x="3226895" y="1285283"/>
        <a:ext cx="1221572" cy="1493432"/>
      </dsp:txXfrm>
    </dsp:sp>
    <dsp:sp modelId="{15FA6FBA-8FF8-4E47-AD53-538EA31CDC20}">
      <dsp:nvSpPr>
        <dsp:cNvPr id="0" name=""/>
        <dsp:cNvSpPr/>
      </dsp:nvSpPr>
      <dsp:spPr>
        <a:xfrm>
          <a:off x="4740175" y="1219199"/>
          <a:ext cx="135374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500" kern="1200" dirty="0"/>
        </a:p>
      </dsp:txBody>
      <dsp:txXfrm>
        <a:off x="4806259" y="1285283"/>
        <a:ext cx="1221572" cy="1493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f6584017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f6584017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6670B7E1-7E0D-F9F6-8765-DA6E7D9EB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f658401715_0_29:notes">
            <a:extLst>
              <a:ext uri="{FF2B5EF4-FFF2-40B4-BE49-F238E27FC236}">
                <a16:creationId xmlns:a16="http://schemas.microsoft.com/office/drawing/2014/main" id="{87EBE5B1-B587-99CF-FF6D-AF195BDA95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f658401715_0_29:notes">
            <a:extLst>
              <a:ext uri="{FF2B5EF4-FFF2-40B4-BE49-F238E27FC236}">
                <a16:creationId xmlns:a16="http://schemas.microsoft.com/office/drawing/2014/main" id="{C558084D-574D-05C6-0C47-5F50A70621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439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>
          <a:extLst>
            <a:ext uri="{FF2B5EF4-FFF2-40B4-BE49-F238E27FC236}">
              <a16:creationId xmlns:a16="http://schemas.microsoft.com/office/drawing/2014/main" id="{5AF7E394-3215-2C3C-F56A-F1F881CD5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>
            <a:extLst>
              <a:ext uri="{FF2B5EF4-FFF2-40B4-BE49-F238E27FC236}">
                <a16:creationId xmlns:a16="http://schemas.microsoft.com/office/drawing/2014/main" id="{47F36B1E-3FC9-3994-5EC2-024953C235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>
            <a:extLst>
              <a:ext uri="{FF2B5EF4-FFF2-40B4-BE49-F238E27FC236}">
                <a16:creationId xmlns:a16="http://schemas.microsoft.com/office/drawing/2014/main" id="{4259386F-26D1-4E40-CF62-D27A18FDB3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7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7F5C573C-3EF5-3F7F-4EE7-2EA736751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f658401715_0_29:notes">
            <a:extLst>
              <a:ext uri="{FF2B5EF4-FFF2-40B4-BE49-F238E27FC236}">
                <a16:creationId xmlns:a16="http://schemas.microsoft.com/office/drawing/2014/main" id="{FEA85CFF-3E95-4480-C9CA-004FD3F745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f658401715_0_29:notes">
            <a:extLst>
              <a:ext uri="{FF2B5EF4-FFF2-40B4-BE49-F238E27FC236}">
                <a16:creationId xmlns:a16="http://schemas.microsoft.com/office/drawing/2014/main" id="{978CF771-BB03-DF0D-A4D3-A615078DFD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598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f65840171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f65840171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fad8134eea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fad8134eea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3" name="Google Shape;4343;gfb17d5872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4" name="Google Shape;4344;gfb17d58727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f63248dfcf_0_1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f63248dfcf_0_1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>
          <a:extLst>
            <a:ext uri="{FF2B5EF4-FFF2-40B4-BE49-F238E27FC236}">
              <a16:creationId xmlns:a16="http://schemas.microsoft.com/office/drawing/2014/main" id="{EEDCB5FC-AD19-24E6-2DB6-BC54C099D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f658401715_0_94:notes">
            <a:extLst>
              <a:ext uri="{FF2B5EF4-FFF2-40B4-BE49-F238E27FC236}">
                <a16:creationId xmlns:a16="http://schemas.microsoft.com/office/drawing/2014/main" id="{C68C63EC-445A-DCE9-DD68-A38F193610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f658401715_0_94:notes">
            <a:extLst>
              <a:ext uri="{FF2B5EF4-FFF2-40B4-BE49-F238E27FC236}">
                <a16:creationId xmlns:a16="http://schemas.microsoft.com/office/drawing/2014/main" id="{45D69E48-12F9-DBEE-90FE-92A0CCC96E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061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subTitle" idx="1"/>
          </p:nvPr>
        </p:nvSpPr>
        <p:spPr>
          <a:xfrm>
            <a:off x="720000" y="1265100"/>
            <a:ext cx="5147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subTitle" idx="2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3"/>
          </p:nvPr>
        </p:nvSpPr>
        <p:spPr>
          <a:xfrm>
            <a:off x="719988" y="2497413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4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5"/>
          </p:nvPr>
        </p:nvSpPr>
        <p:spPr>
          <a:xfrm>
            <a:off x="719988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95" name="Google Shape;195;p1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96" name="Google Shape;196;p1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7" name="Google Shape;197;p1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" name="Google Shape;198;p1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99" name="Google Shape;199;p1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1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1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2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3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4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5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6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7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9" name="Google Shape;229;p2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30" name="Google Shape;230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1" name="Google Shape;231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" name="Google Shape;232;p2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3" name="Google Shape;233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  <a:defRPr sz="11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" name="Google Shape;49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7" name="Google Shape;5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5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0" name="Google Shape;6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76" name="Google Shape;76;p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Google Shape;77;p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" name="Google Shape;78;p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9" name="Google Shape;79;p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 hasCustomPrompt="1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 hasCustomPrompt="1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8" r:id="rId7"/>
    <p:sldLayoutId id="2147483659" r:id="rId8"/>
    <p:sldLayoutId id="2147483663" r:id="rId9"/>
    <p:sldLayoutId id="2147483665" r:id="rId10"/>
    <p:sldLayoutId id="2147483667" r:id="rId11"/>
    <p:sldLayoutId id="2147483671" r:id="rId12"/>
    <p:sldLayoutId id="2147483672" r:id="rId13"/>
    <p:sldLayoutId id="214748367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" Target="slide1.xml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slide" Target="slide10.xml"/><Relationship Id="rId9" Type="http://schemas.microsoft.com/office/2007/relationships/diagramDrawing" Target="../diagrams/drawing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>
            <a:spLocks noGrp="1"/>
          </p:cNvSpPr>
          <p:nvPr>
            <p:ph type="subTitle" idx="1"/>
          </p:nvPr>
        </p:nvSpPr>
        <p:spPr>
          <a:xfrm>
            <a:off x="972527" y="3020125"/>
            <a:ext cx="2966400" cy="4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Developing a Text-Based Adventure Game</a:t>
            </a:r>
            <a:endParaRPr lang="es-ES" dirty="0"/>
          </a:p>
        </p:txBody>
      </p:sp>
      <p:sp>
        <p:nvSpPr>
          <p:cNvPr id="398" name="Google Shape;398;p31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n-US" dirty="0"/>
              <a:t>Project: C++ Console Game</a:t>
            </a:r>
            <a:endParaRPr dirty="0"/>
          </a:p>
        </p:txBody>
      </p:sp>
      <p:grpSp>
        <p:nvGrpSpPr>
          <p:cNvPr id="400" name="Google Shape;400;p31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401" name="Google Shape;401;p31"/>
            <p:cNvSpPr/>
            <p:nvPr/>
          </p:nvSpPr>
          <p:spPr>
            <a:xfrm>
              <a:off x="6273950" y="3298356"/>
              <a:ext cx="426300" cy="396873"/>
            </a:xfrm>
            <a:custGeom>
              <a:avLst/>
              <a:gdLst/>
              <a:ahLst/>
              <a:cxnLst/>
              <a:rect l="l" t="t" r="r" b="b"/>
              <a:pathLst>
                <a:path w="17167" h="15982" extrusionOk="0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6154104" y="3665446"/>
              <a:ext cx="666008" cy="37249"/>
            </a:xfrm>
            <a:custGeom>
              <a:avLst/>
              <a:gdLst/>
              <a:ahLst/>
              <a:cxnLst/>
              <a:rect l="l" t="t" r="r" b="b"/>
              <a:pathLst>
                <a:path w="26820" h="1500" extrusionOk="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6273950" y="3303326"/>
              <a:ext cx="426300" cy="126596"/>
            </a:xfrm>
            <a:custGeom>
              <a:avLst/>
              <a:gdLst/>
              <a:ahLst/>
              <a:cxnLst/>
              <a:rect l="l" t="t" r="r" b="b"/>
              <a:pathLst>
                <a:path w="17167" h="5098" extrusionOk="0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375029" y="3097292"/>
              <a:ext cx="2224098" cy="218476"/>
            </a:xfrm>
            <a:custGeom>
              <a:avLst/>
              <a:gdLst/>
              <a:ahLst/>
              <a:cxnLst/>
              <a:rect l="l" t="t" r="r" b="b"/>
              <a:pathLst>
                <a:path w="89564" h="8798" extrusionOk="0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375029" y="1818088"/>
              <a:ext cx="2224161" cy="1289166"/>
            </a:xfrm>
            <a:custGeom>
              <a:avLst/>
              <a:gdLst/>
              <a:ahLst/>
              <a:cxnLst/>
              <a:rect l="l" t="t" r="r" b="b"/>
              <a:pathLst>
                <a:path w="89564" h="51913" extrusionOk="0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434356" y="1871380"/>
              <a:ext cx="2105483" cy="1171978"/>
            </a:xfrm>
            <a:custGeom>
              <a:avLst/>
              <a:gdLst/>
              <a:ahLst/>
              <a:cxnLst/>
              <a:rect l="l" t="t" r="r" b="b"/>
              <a:pathLst>
                <a:path w="84785" h="47194" extrusionOk="0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527258" y="1968354"/>
              <a:ext cx="677425" cy="476599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527258" y="2497898"/>
              <a:ext cx="1407769" cy="476698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6257635" y="1968354"/>
              <a:ext cx="677400" cy="476599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002489" y="1968354"/>
              <a:ext cx="479554" cy="221338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002489" y="2241370"/>
              <a:ext cx="479554" cy="733225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1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13" name="Google Shape;413;p31"/>
            <p:cNvSpPr/>
            <p:nvPr/>
          </p:nvSpPr>
          <p:spPr>
            <a:xfrm>
              <a:off x="7542675" y="1392460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3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15" name="Google Shape;415;p3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3" name="Google Shape;423;p31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24" name="Google Shape;424;p3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25" name="Google Shape;425;p3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6" name="Google Shape;426;p3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7" name="Google Shape;427;p3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14209" extrusionOk="0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6" h="4650" extrusionOk="0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3" h="5727" extrusionOk="0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0" name="Google Shape;430;p3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31" name="Google Shape;431;p3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4" name="Google Shape;434;p31"/>
          <p:cNvGrpSpPr/>
          <p:nvPr/>
        </p:nvGrpSpPr>
        <p:grpSpPr>
          <a:xfrm>
            <a:off x="7427195" y="2464693"/>
            <a:ext cx="694832" cy="494692"/>
            <a:chOff x="3336290" y="764021"/>
            <a:chExt cx="810300" cy="576900"/>
          </a:xfrm>
        </p:grpSpPr>
        <p:sp>
          <p:nvSpPr>
            <p:cNvPr id="435" name="Google Shape;435;p3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9" name="Google Shape;439;p3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54" name="Google Shape;454;p31">
            <a:hlinkClick r:id=""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5" name="Google Shape;455;p31"/>
          <p:cNvSpPr txBox="1">
            <a:spLocks noGrp="1"/>
          </p:cNvSpPr>
          <p:nvPr>
            <p:ph type="subTitle" idx="1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6" name="Google Shape;456;p31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97;p31">
            <a:extLst>
              <a:ext uri="{FF2B5EF4-FFF2-40B4-BE49-F238E27FC236}">
                <a16:creationId xmlns:a16="http://schemas.microsoft.com/office/drawing/2014/main" id="{2CA5106B-AB5E-C012-7756-9A943B3E7430}"/>
              </a:ext>
            </a:extLst>
          </p:cNvPr>
          <p:cNvSpPr txBox="1">
            <a:spLocks/>
          </p:cNvSpPr>
          <p:nvPr/>
        </p:nvSpPr>
        <p:spPr>
          <a:xfrm>
            <a:off x="4050756" y="4097571"/>
            <a:ext cx="6513504" cy="32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600" b="0" i="0" u="none" strike="noStrike" cap="none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050" dirty="0"/>
              <a:t>Lea </a:t>
            </a:r>
            <a:r>
              <a:rPr lang="en-US" sz="1050" dirty="0" err="1"/>
              <a:t>Bogovic,James</a:t>
            </a:r>
            <a:r>
              <a:rPr lang="en-US" sz="1050" dirty="0"/>
              <a:t> </a:t>
            </a:r>
            <a:r>
              <a:rPr lang="en-US" sz="1050" dirty="0" err="1"/>
              <a:t>Mcging,Gareth</a:t>
            </a:r>
            <a:r>
              <a:rPr lang="en-US" sz="1050" dirty="0"/>
              <a:t> </a:t>
            </a:r>
            <a:r>
              <a:rPr lang="en-US" sz="1050" dirty="0" err="1"/>
              <a:t>Bergin,Kacper</a:t>
            </a:r>
            <a:r>
              <a:rPr lang="en-US" sz="1050" dirty="0"/>
              <a:t> </a:t>
            </a:r>
            <a:r>
              <a:rPr lang="en-US" sz="1050" dirty="0" err="1"/>
              <a:t>Gibas</a:t>
            </a:r>
            <a:endParaRPr lang="es-ES" sz="10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n-GB" dirty="0"/>
              <a:t>Encapsulation</a:t>
            </a:r>
            <a:endParaRPr dirty="0"/>
          </a:p>
        </p:txBody>
      </p:sp>
      <p:sp>
        <p:nvSpPr>
          <p:cNvPr id="530" name="Google Shape;530;p34"/>
          <p:cNvSpPr txBox="1">
            <a:spLocks noGrp="1"/>
          </p:cNvSpPr>
          <p:nvPr>
            <p:ph type="title" idx="2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531" name="Google Shape;531;p34"/>
          <p:cNvSpPr txBox="1">
            <a:spLocks noGrp="1"/>
          </p:cNvSpPr>
          <p:nvPr>
            <p:ph type="subTitle" idx="1"/>
          </p:nvPr>
        </p:nvSpPr>
        <p:spPr>
          <a:xfrm>
            <a:off x="1590150" y="2033600"/>
            <a:ext cx="343335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Private inventory in Player class.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Getter/setter methods for controlled access.</a:t>
            </a:r>
            <a:endParaRPr dirty="0"/>
          </a:p>
        </p:txBody>
      </p:sp>
      <p:sp>
        <p:nvSpPr>
          <p:cNvPr id="532" name="Google Shape;532;p34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n-GB" dirty="0"/>
              <a:t>Inheritance</a:t>
            </a:r>
            <a:endParaRPr dirty="0"/>
          </a:p>
        </p:txBody>
      </p:sp>
      <p:sp>
        <p:nvSpPr>
          <p:cNvPr id="533" name="Google Shape;533;p34"/>
          <p:cNvSpPr txBox="1">
            <a:spLocks noGrp="1"/>
          </p:cNvSpPr>
          <p:nvPr>
            <p:ph type="title" idx="4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/02</a:t>
            </a:r>
            <a:endParaRPr/>
          </a:p>
        </p:txBody>
      </p:sp>
      <p:sp>
        <p:nvSpPr>
          <p:cNvPr id="534" name="Google Shape;534;p34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Location as the base class for Town, River, Forest, Cave, and Sea.</a:t>
            </a:r>
            <a:endParaRPr dirty="0"/>
          </a:p>
        </p:txBody>
      </p:sp>
      <p:sp>
        <p:nvSpPr>
          <p:cNvPr id="535" name="Google Shape;535;p34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n-GB" dirty="0"/>
              <a:t>Polymorphism</a:t>
            </a:r>
            <a:endParaRPr dirty="0"/>
          </a:p>
        </p:txBody>
      </p:sp>
      <p:sp>
        <p:nvSpPr>
          <p:cNvPr id="536" name="Google Shape;536;p34"/>
          <p:cNvSpPr txBox="1">
            <a:spLocks noGrp="1"/>
          </p:cNvSpPr>
          <p:nvPr>
            <p:ph type="title" idx="7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/03</a:t>
            </a:r>
            <a:endParaRPr/>
          </a:p>
        </p:txBody>
      </p:sp>
      <p:sp>
        <p:nvSpPr>
          <p:cNvPr id="537" name="Google Shape;537;p34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Virtual interact() method in Location overridden in derived classes.</a:t>
            </a:r>
            <a:endParaRPr dirty="0"/>
          </a:p>
        </p:txBody>
      </p:sp>
      <p:sp>
        <p:nvSpPr>
          <p:cNvPr id="538" name="Google Shape;538;p34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n-GB" dirty="0"/>
              <a:t>Abstraction</a:t>
            </a:r>
            <a:endParaRPr dirty="0"/>
          </a:p>
        </p:txBody>
      </p:sp>
      <p:sp>
        <p:nvSpPr>
          <p:cNvPr id="539" name="Google Shape;539;p34"/>
          <p:cNvSpPr txBox="1">
            <a:spLocks noGrp="1"/>
          </p:cNvSpPr>
          <p:nvPr>
            <p:ph type="title" idx="13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/04</a:t>
            </a:r>
            <a:endParaRPr/>
          </a:p>
        </p:txBody>
      </p:sp>
      <p:sp>
        <p:nvSpPr>
          <p:cNvPr id="540" name="Google Shape;540;p34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Abstract Location class defines common methods for all locations.</a:t>
            </a:r>
            <a:endParaRPr dirty="0"/>
          </a:p>
        </p:txBody>
      </p:sp>
      <p:sp>
        <p:nvSpPr>
          <p:cNvPr id="541" name="Google Shape;541;p34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/TABLE OF CONTENTS</a:t>
            </a:r>
            <a:endParaRPr/>
          </a:p>
        </p:txBody>
      </p:sp>
      <p:grpSp>
        <p:nvGrpSpPr>
          <p:cNvPr id="543" name="Google Shape;543;p3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44" name="Google Shape;544;p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7" name="Google Shape;557;p34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9" name="Google Shape;559;p34"/>
          <p:cNvSpPr/>
          <p:nvPr/>
        </p:nvSpPr>
        <p:spPr>
          <a:xfrm>
            <a:off x="1386722" y="2234577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60" name="Google Shape;560;p34"/>
          <p:cNvSpPr/>
          <p:nvPr/>
        </p:nvSpPr>
        <p:spPr>
          <a:xfrm>
            <a:off x="1465948" y="3823138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61" name="Google Shape;561;p34"/>
          <p:cNvSpPr/>
          <p:nvPr/>
        </p:nvSpPr>
        <p:spPr>
          <a:xfrm>
            <a:off x="534324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62" name="Google Shape;562;p34"/>
          <p:cNvSpPr/>
          <p:nvPr/>
        </p:nvSpPr>
        <p:spPr>
          <a:xfrm>
            <a:off x="5343246" y="382315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63" name="Google Shape;563;p34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3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68" name="Google Shape;568;p3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927F6319-0241-D146-88EA-723D1830A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4">
            <a:extLst>
              <a:ext uri="{FF2B5EF4-FFF2-40B4-BE49-F238E27FC236}">
                <a16:creationId xmlns:a16="http://schemas.microsoft.com/office/drawing/2014/main" id="{C6C06920-F118-B2B5-773B-8B2ED7805A61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</a:t>
            </a:r>
            <a:r>
              <a:rPr lang="en" dirty="0"/>
              <a:t>ml diagrams</a:t>
            </a:r>
            <a:endParaRPr dirty="0"/>
          </a:p>
        </p:txBody>
      </p:sp>
      <p:grpSp>
        <p:nvGrpSpPr>
          <p:cNvPr id="543" name="Google Shape;543;p34">
            <a:extLst>
              <a:ext uri="{FF2B5EF4-FFF2-40B4-BE49-F238E27FC236}">
                <a16:creationId xmlns:a16="http://schemas.microsoft.com/office/drawing/2014/main" id="{71B2509D-927A-785D-A605-96EA10A804A3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44" name="Google Shape;544;p34">
              <a:extLst>
                <a:ext uri="{FF2B5EF4-FFF2-40B4-BE49-F238E27FC236}">
                  <a16:creationId xmlns:a16="http://schemas.microsoft.com/office/drawing/2014/main" id="{7E0F13ED-DB16-04DD-E643-0B8720FF4787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34">
              <a:extLst>
                <a:ext uri="{FF2B5EF4-FFF2-40B4-BE49-F238E27FC236}">
                  <a16:creationId xmlns:a16="http://schemas.microsoft.com/office/drawing/2014/main" id="{103F9542-AFF2-D3A6-A559-AE8FD029EF26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34">
              <a:extLst>
                <a:ext uri="{FF2B5EF4-FFF2-40B4-BE49-F238E27FC236}">
                  <a16:creationId xmlns:a16="http://schemas.microsoft.com/office/drawing/2014/main" id="{04D2D3EF-7707-F790-5DF6-D005E001DBD2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7" name="Google Shape;557;p34">
            <a:hlinkClick r:id="rId3" action="ppaction://hlinksldjump"/>
            <a:extLst>
              <a:ext uri="{FF2B5EF4-FFF2-40B4-BE49-F238E27FC236}">
                <a16:creationId xmlns:a16="http://schemas.microsoft.com/office/drawing/2014/main" id="{E612BD0D-4F19-BD4F-3471-DBECCAF4872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3" name="Google Shape;563;p34">
            <a:hlinkClick r:id="rId4" action="ppaction://hlinksldjump"/>
            <a:extLst>
              <a:ext uri="{FF2B5EF4-FFF2-40B4-BE49-F238E27FC236}">
                <a16:creationId xmlns:a16="http://schemas.microsoft.com/office/drawing/2014/main" id="{7DA05884-DAA7-5365-67B9-135B8B4FC157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4">
            <a:hlinkClick r:id="" action="ppaction://noaction"/>
            <a:extLst>
              <a:ext uri="{FF2B5EF4-FFF2-40B4-BE49-F238E27FC236}">
                <a16:creationId xmlns:a16="http://schemas.microsoft.com/office/drawing/2014/main" id="{0D20E8B1-B936-10D3-7926-A04667AFAB12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34">
            <a:extLst>
              <a:ext uri="{FF2B5EF4-FFF2-40B4-BE49-F238E27FC236}">
                <a16:creationId xmlns:a16="http://schemas.microsoft.com/office/drawing/2014/main" id="{BE1EF9DB-4943-18C3-BD63-2E1BD1BAAB1D}"/>
              </a:ext>
            </a:extLst>
          </p:cNvPr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68" name="Google Shape;568;p34">
              <a:extLst>
                <a:ext uri="{FF2B5EF4-FFF2-40B4-BE49-F238E27FC236}">
                  <a16:creationId xmlns:a16="http://schemas.microsoft.com/office/drawing/2014/main" id="{13BA2405-EDC6-2D17-EED8-F7F307E4EEF0}"/>
                </a:ext>
              </a:extLst>
            </p:cNvPr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>
              <a:extLst>
                <a:ext uri="{FF2B5EF4-FFF2-40B4-BE49-F238E27FC236}">
                  <a16:creationId xmlns:a16="http://schemas.microsoft.com/office/drawing/2014/main" id="{5E990B23-CAB5-523F-BD40-66B39B020920}"/>
                </a:ext>
              </a:extLst>
            </p:cNvPr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>
              <a:extLst>
                <a:ext uri="{FF2B5EF4-FFF2-40B4-BE49-F238E27FC236}">
                  <a16:creationId xmlns:a16="http://schemas.microsoft.com/office/drawing/2014/main" id="{B988EDE1-0B0A-EEDA-54C8-65A86365EC98}"/>
                </a:ext>
              </a:extLst>
            </p:cNvPr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955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>
          <a:extLst>
            <a:ext uri="{FF2B5EF4-FFF2-40B4-BE49-F238E27FC236}">
              <a16:creationId xmlns:a16="http://schemas.microsoft.com/office/drawing/2014/main" id="{21EF035B-CB6E-DE91-71CC-CF6556A05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>
            <a:extLst>
              <a:ext uri="{FF2B5EF4-FFF2-40B4-BE49-F238E27FC236}">
                <a16:creationId xmlns:a16="http://schemas.microsoft.com/office/drawing/2014/main" id="{BF429981-634E-C4BC-9700-DC805D5720E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5" name="Google Shape;495;p33">
            <a:extLst>
              <a:ext uri="{FF2B5EF4-FFF2-40B4-BE49-F238E27FC236}">
                <a16:creationId xmlns:a16="http://schemas.microsoft.com/office/drawing/2014/main" id="{6C97D41B-B155-4F8A-3A84-4EF59A4A21BC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>
              <a:extLst>
                <a:ext uri="{FF2B5EF4-FFF2-40B4-BE49-F238E27FC236}">
                  <a16:creationId xmlns:a16="http://schemas.microsoft.com/office/drawing/2014/main" id="{8B9C049F-319A-82D7-FA3B-746A6BE28CDE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>
              <a:extLst>
                <a:ext uri="{FF2B5EF4-FFF2-40B4-BE49-F238E27FC236}">
                  <a16:creationId xmlns:a16="http://schemas.microsoft.com/office/drawing/2014/main" id="{AD5032A8-25AD-68B6-F74B-9FE80701FC62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>
              <a:extLst>
                <a:ext uri="{FF2B5EF4-FFF2-40B4-BE49-F238E27FC236}">
                  <a16:creationId xmlns:a16="http://schemas.microsoft.com/office/drawing/2014/main" id="{AFA87A09-639F-515F-D5AF-749C468121C4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>
            <a:extLst>
              <a:ext uri="{FF2B5EF4-FFF2-40B4-BE49-F238E27FC236}">
                <a16:creationId xmlns:a16="http://schemas.microsoft.com/office/drawing/2014/main" id="{3794D5FF-100B-402E-D35B-74CA927240AE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>
              <a:extLst>
                <a:ext uri="{FF2B5EF4-FFF2-40B4-BE49-F238E27FC236}">
                  <a16:creationId xmlns:a16="http://schemas.microsoft.com/office/drawing/2014/main" id="{9B515B32-97FA-472F-4F16-5289D87BD38F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>
              <a:extLst>
                <a:ext uri="{FF2B5EF4-FFF2-40B4-BE49-F238E27FC236}">
                  <a16:creationId xmlns:a16="http://schemas.microsoft.com/office/drawing/2014/main" id="{0E970845-C6F7-109B-078F-63593034CDA3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>
                <a:extLst>
                  <a:ext uri="{FF2B5EF4-FFF2-40B4-BE49-F238E27FC236}">
                    <a16:creationId xmlns:a16="http://schemas.microsoft.com/office/drawing/2014/main" id="{EFF1CA32-4F60-A10A-4991-5E189E3B64D6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>
                <a:extLst>
                  <a:ext uri="{FF2B5EF4-FFF2-40B4-BE49-F238E27FC236}">
                    <a16:creationId xmlns:a16="http://schemas.microsoft.com/office/drawing/2014/main" id="{03A65DF4-1F5F-D513-DA16-B4AE98635B68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>
                  <a:extLst>
                    <a:ext uri="{FF2B5EF4-FFF2-40B4-BE49-F238E27FC236}">
                      <a16:creationId xmlns:a16="http://schemas.microsoft.com/office/drawing/2014/main" id="{ADF49F54-6750-EB66-7DF3-7DFA8E7E95CF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>
                  <a:extLst>
                    <a:ext uri="{FF2B5EF4-FFF2-40B4-BE49-F238E27FC236}">
                      <a16:creationId xmlns:a16="http://schemas.microsoft.com/office/drawing/2014/main" id="{A4FCA07B-D83C-8E34-4A84-D412BBA9070C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>
              <a:extLst>
                <a:ext uri="{FF2B5EF4-FFF2-40B4-BE49-F238E27FC236}">
                  <a16:creationId xmlns:a16="http://schemas.microsoft.com/office/drawing/2014/main" id="{0EAA1E55-60CD-09B3-9181-3673283828AE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>
                <a:extLst>
                  <a:ext uri="{FF2B5EF4-FFF2-40B4-BE49-F238E27FC236}">
                    <a16:creationId xmlns:a16="http://schemas.microsoft.com/office/drawing/2014/main" id="{4829F267-E326-E1E4-383A-44B06E0FA471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>
                <a:extLst>
                  <a:ext uri="{FF2B5EF4-FFF2-40B4-BE49-F238E27FC236}">
                    <a16:creationId xmlns:a16="http://schemas.microsoft.com/office/drawing/2014/main" id="{C8F31927-7A2C-E247-8B19-AF5271026F0E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  <a:extLst>
              <a:ext uri="{FF2B5EF4-FFF2-40B4-BE49-F238E27FC236}">
                <a16:creationId xmlns:a16="http://schemas.microsoft.com/office/drawing/2014/main" id="{52C4A829-9B68-7030-CAE2-FA09F6D20F4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  <a:extLst>
              <a:ext uri="{FF2B5EF4-FFF2-40B4-BE49-F238E27FC236}">
                <a16:creationId xmlns:a16="http://schemas.microsoft.com/office/drawing/2014/main" id="{D54D3B32-878F-95DB-8882-40AFED27AB79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  <a:extLst>
              <a:ext uri="{FF2B5EF4-FFF2-40B4-BE49-F238E27FC236}">
                <a16:creationId xmlns:a16="http://schemas.microsoft.com/office/drawing/2014/main" id="{609C3A40-2AEE-B50C-591D-993C9EB1E3AB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>
            <a:extLst>
              <a:ext uri="{FF2B5EF4-FFF2-40B4-BE49-F238E27FC236}">
                <a16:creationId xmlns:a16="http://schemas.microsoft.com/office/drawing/2014/main" id="{B1D3778A-CE95-C558-B8B6-FA25E91C0C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988" y="1711949"/>
            <a:ext cx="848854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</a:t>
            </a:r>
            <a:r>
              <a:rPr lang="en-GB" dirty="0"/>
              <a:t>Game Architecture</a:t>
            </a:r>
            <a:r>
              <a:rPr lang="en" dirty="0"/>
              <a:t>!&gt;</a:t>
            </a:r>
            <a:endParaRPr dirty="0"/>
          </a:p>
        </p:txBody>
      </p:sp>
      <p:grpSp>
        <p:nvGrpSpPr>
          <p:cNvPr id="517" name="Google Shape;517;p33">
            <a:extLst>
              <a:ext uri="{FF2B5EF4-FFF2-40B4-BE49-F238E27FC236}">
                <a16:creationId xmlns:a16="http://schemas.microsoft.com/office/drawing/2014/main" id="{59138D80-CC42-BE89-945B-893D4B5D1FF7}"/>
              </a:ext>
            </a:extLst>
          </p:cNvPr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>
              <a:extLst>
                <a:ext uri="{FF2B5EF4-FFF2-40B4-BE49-F238E27FC236}">
                  <a16:creationId xmlns:a16="http://schemas.microsoft.com/office/drawing/2014/main" id="{DF1B3396-4E37-D797-E63F-5EF5A67F0E13}"/>
                </a:ext>
              </a:extLst>
            </p:cNvPr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9" name="Google Shape;519;p33">
              <a:extLst>
                <a:ext uri="{FF2B5EF4-FFF2-40B4-BE49-F238E27FC236}">
                  <a16:creationId xmlns:a16="http://schemas.microsoft.com/office/drawing/2014/main" id="{39367C15-B71E-9C06-21A5-9250C7509534}"/>
                </a:ext>
              </a:extLst>
            </p:cNvPr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</p:grpSp>
      <p:cxnSp>
        <p:nvCxnSpPr>
          <p:cNvPr id="520" name="Google Shape;520;p33">
            <a:extLst>
              <a:ext uri="{FF2B5EF4-FFF2-40B4-BE49-F238E27FC236}">
                <a16:creationId xmlns:a16="http://schemas.microsoft.com/office/drawing/2014/main" id="{E2EB1864-A6FB-A73C-8B9E-A0ABF04B5F7C}"/>
              </a:ext>
            </a:extLst>
          </p:cNvPr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>
            <a:extLst>
              <a:ext uri="{FF2B5EF4-FFF2-40B4-BE49-F238E27FC236}">
                <a16:creationId xmlns:a16="http://schemas.microsoft.com/office/drawing/2014/main" id="{94373B20-D27D-A907-9776-6F72F410E4B0}"/>
              </a:ext>
            </a:extLst>
          </p:cNvPr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4" action="ppaction://hlinksldjump"/>
            <a:extLst>
              <a:ext uri="{FF2B5EF4-FFF2-40B4-BE49-F238E27FC236}">
                <a16:creationId xmlns:a16="http://schemas.microsoft.com/office/drawing/2014/main" id="{924BB1DE-99A6-7AA2-32FB-E552680122D7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  <a:extLst>
              <a:ext uri="{FF2B5EF4-FFF2-40B4-BE49-F238E27FC236}">
                <a16:creationId xmlns:a16="http://schemas.microsoft.com/office/drawing/2014/main" id="{3C4728B5-E01C-FA92-AE4D-A47DA468F9D4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  <a:extLst>
              <a:ext uri="{FF2B5EF4-FFF2-40B4-BE49-F238E27FC236}">
                <a16:creationId xmlns:a16="http://schemas.microsoft.com/office/drawing/2014/main" id="{BD85BF96-E2D7-EA08-B8F6-C1EA6F382DB0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86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8BA18926-D40D-7822-60A0-94141076F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4">
            <a:extLst>
              <a:ext uri="{FF2B5EF4-FFF2-40B4-BE49-F238E27FC236}">
                <a16:creationId xmlns:a16="http://schemas.microsoft.com/office/drawing/2014/main" id="{85392550-4429-90EC-967B-66C0885AAAC7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/Flow Diagram</a:t>
            </a:r>
            <a:endParaRPr dirty="0"/>
          </a:p>
        </p:txBody>
      </p:sp>
      <p:grpSp>
        <p:nvGrpSpPr>
          <p:cNvPr id="543" name="Google Shape;543;p34">
            <a:extLst>
              <a:ext uri="{FF2B5EF4-FFF2-40B4-BE49-F238E27FC236}">
                <a16:creationId xmlns:a16="http://schemas.microsoft.com/office/drawing/2014/main" id="{9DA2CC5A-CC24-F326-2818-0DC891B8255F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44" name="Google Shape;544;p34">
              <a:extLst>
                <a:ext uri="{FF2B5EF4-FFF2-40B4-BE49-F238E27FC236}">
                  <a16:creationId xmlns:a16="http://schemas.microsoft.com/office/drawing/2014/main" id="{01559661-4C97-9570-FDF6-CC754CA1AC3F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34">
              <a:extLst>
                <a:ext uri="{FF2B5EF4-FFF2-40B4-BE49-F238E27FC236}">
                  <a16:creationId xmlns:a16="http://schemas.microsoft.com/office/drawing/2014/main" id="{8FBCF509-FA19-0C96-7DBA-B5B4D3E0646B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34">
              <a:extLst>
                <a:ext uri="{FF2B5EF4-FFF2-40B4-BE49-F238E27FC236}">
                  <a16:creationId xmlns:a16="http://schemas.microsoft.com/office/drawing/2014/main" id="{75CBF8D0-4D39-FDA1-5AC7-DF911DB00233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7" name="Google Shape;557;p34">
            <a:hlinkClick r:id="rId3" action="ppaction://hlinksldjump"/>
            <a:extLst>
              <a:ext uri="{FF2B5EF4-FFF2-40B4-BE49-F238E27FC236}">
                <a16:creationId xmlns:a16="http://schemas.microsoft.com/office/drawing/2014/main" id="{12C5D5EB-E732-C4B9-B63A-382D023422C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3" name="Google Shape;563;p34">
            <a:hlinkClick r:id="rId4" action="ppaction://hlinksldjump"/>
            <a:extLst>
              <a:ext uri="{FF2B5EF4-FFF2-40B4-BE49-F238E27FC236}">
                <a16:creationId xmlns:a16="http://schemas.microsoft.com/office/drawing/2014/main" id="{B4756309-26F6-681F-E7E1-2B403B180409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4">
            <a:hlinkClick r:id="" action="ppaction://noaction"/>
            <a:extLst>
              <a:ext uri="{FF2B5EF4-FFF2-40B4-BE49-F238E27FC236}">
                <a16:creationId xmlns:a16="http://schemas.microsoft.com/office/drawing/2014/main" id="{4C9750AB-C452-27E7-1899-4D33C8B6ACAF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34">
            <a:extLst>
              <a:ext uri="{FF2B5EF4-FFF2-40B4-BE49-F238E27FC236}">
                <a16:creationId xmlns:a16="http://schemas.microsoft.com/office/drawing/2014/main" id="{5AA3A72B-D10F-1A4C-6E98-E6C78C0A5C1F}"/>
              </a:ext>
            </a:extLst>
          </p:cNvPr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68" name="Google Shape;568;p34">
              <a:extLst>
                <a:ext uri="{FF2B5EF4-FFF2-40B4-BE49-F238E27FC236}">
                  <a16:creationId xmlns:a16="http://schemas.microsoft.com/office/drawing/2014/main" id="{7C5E4364-CBC3-A58D-BDE5-61AEC07A4CBD}"/>
                </a:ext>
              </a:extLst>
            </p:cNvPr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>
              <a:extLst>
                <a:ext uri="{FF2B5EF4-FFF2-40B4-BE49-F238E27FC236}">
                  <a16:creationId xmlns:a16="http://schemas.microsoft.com/office/drawing/2014/main" id="{CF975BE3-D433-9F08-EAA0-9AED06CEC2A4}"/>
                </a:ext>
              </a:extLst>
            </p:cNvPr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>
              <a:extLst>
                <a:ext uri="{FF2B5EF4-FFF2-40B4-BE49-F238E27FC236}">
                  <a16:creationId xmlns:a16="http://schemas.microsoft.com/office/drawing/2014/main" id="{0FD0A29F-E779-FD7A-9666-00132D7D9BF7}"/>
                </a:ext>
              </a:extLst>
            </p:cNvPr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71D79B8-8637-E23C-D2BD-1D2A75AA76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1970537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28764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6" name="Google Shape;976;p42"/>
          <p:cNvGrpSpPr/>
          <p:nvPr/>
        </p:nvGrpSpPr>
        <p:grpSpPr>
          <a:xfrm>
            <a:off x="1214396" y="1734800"/>
            <a:ext cx="737100" cy="737100"/>
            <a:chOff x="991075" y="1881675"/>
            <a:chExt cx="737100" cy="737100"/>
          </a:xfrm>
        </p:grpSpPr>
        <p:sp>
          <p:nvSpPr>
            <p:cNvPr id="977" name="Google Shape;977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42"/>
          <p:cNvGrpSpPr/>
          <p:nvPr/>
        </p:nvGrpSpPr>
        <p:grpSpPr>
          <a:xfrm>
            <a:off x="1214396" y="3317413"/>
            <a:ext cx="737100" cy="737100"/>
            <a:chOff x="991075" y="1881675"/>
            <a:chExt cx="737100" cy="737100"/>
          </a:xfrm>
        </p:grpSpPr>
        <p:sp>
          <p:nvSpPr>
            <p:cNvPr id="980" name="Google Shape;980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42"/>
          <p:cNvGrpSpPr/>
          <p:nvPr/>
        </p:nvGrpSpPr>
        <p:grpSpPr>
          <a:xfrm>
            <a:off x="4732996" y="1734800"/>
            <a:ext cx="737100" cy="737100"/>
            <a:chOff x="991075" y="1881675"/>
            <a:chExt cx="737100" cy="737100"/>
          </a:xfrm>
        </p:grpSpPr>
        <p:sp>
          <p:nvSpPr>
            <p:cNvPr id="983" name="Google Shape;983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42"/>
          <p:cNvGrpSpPr/>
          <p:nvPr/>
        </p:nvGrpSpPr>
        <p:grpSpPr>
          <a:xfrm>
            <a:off x="4732996" y="3317413"/>
            <a:ext cx="737100" cy="737100"/>
            <a:chOff x="991075" y="1881675"/>
            <a:chExt cx="737100" cy="737100"/>
          </a:xfrm>
        </p:grpSpPr>
        <p:sp>
          <p:nvSpPr>
            <p:cNvPr id="986" name="Google Shape;986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4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3" name="Google Shape;1003;p4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04" name="Google Shape;1004;p42"/>
          <p:cNvSpPr txBox="1">
            <a:spLocks noGrp="1"/>
          </p:cNvSpPr>
          <p:nvPr>
            <p:ph type="subTitle" idx="5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Handles specific interactions</a:t>
            </a:r>
            <a:endParaRPr dirty="0"/>
          </a:p>
        </p:txBody>
      </p:sp>
      <p:sp>
        <p:nvSpPr>
          <p:cNvPr id="1005" name="Google Shape;1005;p42"/>
          <p:cNvSpPr txBox="1">
            <a:spLocks noGrp="1"/>
          </p:cNvSpPr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/GAME MANAGER</a:t>
            </a:r>
            <a:endParaRPr dirty="0"/>
          </a:p>
        </p:txBody>
      </p:sp>
      <p:sp>
        <p:nvSpPr>
          <p:cNvPr id="1006" name="Google Shape;1006;p42"/>
          <p:cNvSpPr txBox="1">
            <a:spLocks noGrp="1"/>
          </p:cNvSpPr>
          <p:nvPr>
            <p:ph type="subTitle" idx="1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Controls the game flow</a:t>
            </a:r>
            <a:endParaRPr dirty="0"/>
          </a:p>
        </p:txBody>
      </p:sp>
      <p:sp>
        <p:nvSpPr>
          <p:cNvPr id="1007" name="Google Shape;1007;p42"/>
          <p:cNvSpPr txBox="1">
            <a:spLocks noGrp="1"/>
          </p:cNvSpPr>
          <p:nvPr>
            <p:ph type="title" idx="2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/PLAYER</a:t>
            </a:r>
            <a:endParaRPr dirty="0"/>
          </a:p>
        </p:txBody>
      </p:sp>
      <p:sp>
        <p:nvSpPr>
          <p:cNvPr id="1008" name="Google Shape;1008;p42"/>
          <p:cNvSpPr txBox="1">
            <a:spLocks noGrp="1"/>
          </p:cNvSpPr>
          <p:nvPr>
            <p:ph type="subTitle" idx="3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Tracks points and inventory</a:t>
            </a:r>
            <a:endParaRPr dirty="0"/>
          </a:p>
        </p:txBody>
      </p:sp>
      <p:sp>
        <p:nvSpPr>
          <p:cNvPr id="1009" name="Google Shape;1009;p42"/>
          <p:cNvSpPr txBox="1">
            <a:spLocks noGrp="1"/>
          </p:cNvSpPr>
          <p:nvPr>
            <p:ph type="title" idx="4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/LOCATION</a:t>
            </a:r>
            <a:endParaRPr dirty="0"/>
          </a:p>
        </p:txBody>
      </p:sp>
      <p:sp>
        <p:nvSpPr>
          <p:cNvPr id="1010" name="Google Shape;1010;p42"/>
          <p:cNvSpPr txBox="1">
            <a:spLocks noGrp="1"/>
          </p:cNvSpPr>
          <p:nvPr>
            <p:ph type="title" idx="6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/POINTS</a:t>
            </a:r>
            <a:endParaRPr dirty="0"/>
          </a:p>
        </p:txBody>
      </p:sp>
      <p:sp>
        <p:nvSpPr>
          <p:cNvPr id="1011" name="Google Shape;1011;p42"/>
          <p:cNvSpPr txBox="1">
            <a:spLocks noGrp="1"/>
          </p:cNvSpPr>
          <p:nvPr>
            <p:ph type="subTitle" idx="7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</a:t>
            </a:r>
            <a:r>
              <a:rPr lang="en" dirty="0"/>
              <a:t>anages scoring</a:t>
            </a:r>
            <a:endParaRPr dirty="0"/>
          </a:p>
        </p:txBody>
      </p: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/Class Interaction</a:t>
            </a:r>
            <a:endParaRPr dirty="0"/>
          </a:p>
        </p:txBody>
      </p:sp>
      <p:grpSp>
        <p:nvGrpSpPr>
          <p:cNvPr id="1013" name="Google Shape;1013;p42"/>
          <p:cNvGrpSpPr/>
          <p:nvPr/>
        </p:nvGrpSpPr>
        <p:grpSpPr>
          <a:xfrm>
            <a:off x="4898700" y="1928022"/>
            <a:ext cx="405691" cy="350656"/>
            <a:chOff x="3075107" y="1965828"/>
            <a:chExt cx="405691" cy="350656"/>
          </a:xfrm>
        </p:grpSpPr>
        <p:sp>
          <p:nvSpPr>
            <p:cNvPr id="1014" name="Google Shape;1014;p42"/>
            <p:cNvSpPr/>
            <p:nvPr/>
          </p:nvSpPr>
          <p:spPr>
            <a:xfrm>
              <a:off x="3262704" y="1965828"/>
              <a:ext cx="218094" cy="237315"/>
            </a:xfrm>
            <a:custGeom>
              <a:avLst/>
              <a:gdLst/>
              <a:ahLst/>
              <a:cxnLst/>
              <a:rect l="l" t="t" r="r" b="b"/>
              <a:pathLst>
                <a:path w="7625" h="8297" extrusionOk="0">
                  <a:moveTo>
                    <a:pt x="579" y="0"/>
                  </a:moveTo>
                  <a:lnTo>
                    <a:pt x="0" y="8297"/>
                  </a:lnTo>
                  <a:lnTo>
                    <a:pt x="7625" y="7717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2"/>
            <p:cNvSpPr/>
            <p:nvPr/>
          </p:nvSpPr>
          <p:spPr>
            <a:xfrm>
              <a:off x="3075107" y="1965828"/>
              <a:ext cx="204193" cy="237315"/>
            </a:xfrm>
            <a:custGeom>
              <a:avLst/>
              <a:gdLst/>
              <a:ahLst/>
              <a:cxnLst/>
              <a:rect l="l" t="t" r="r" b="b"/>
              <a:pathLst>
                <a:path w="7139" h="8297" extrusionOk="0">
                  <a:moveTo>
                    <a:pt x="1" y="0"/>
                  </a:moveTo>
                  <a:lnTo>
                    <a:pt x="1" y="7717"/>
                  </a:lnTo>
                  <a:lnTo>
                    <a:pt x="7138" y="8297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3262704" y="2239574"/>
              <a:ext cx="82861" cy="66301"/>
            </a:xfrm>
            <a:custGeom>
              <a:avLst/>
              <a:gdLst/>
              <a:ahLst/>
              <a:cxnLst/>
              <a:rect l="l" t="t" r="r" b="b"/>
              <a:pathLst>
                <a:path w="2897" h="2318" extrusionOk="0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2"/>
            <p:cNvSpPr/>
            <p:nvPr/>
          </p:nvSpPr>
          <p:spPr>
            <a:xfrm>
              <a:off x="3210335" y="2239574"/>
              <a:ext cx="68961" cy="66301"/>
            </a:xfrm>
            <a:custGeom>
              <a:avLst/>
              <a:gdLst/>
              <a:ahLst/>
              <a:cxnLst/>
              <a:rect l="l" t="t" r="r" b="b"/>
              <a:pathLst>
                <a:path w="2411" h="2318" extrusionOk="0">
                  <a:moveTo>
                    <a:pt x="2410" y="0"/>
                  </a:moveTo>
                  <a:lnTo>
                    <a:pt x="0" y="464"/>
                  </a:lnTo>
                  <a:lnTo>
                    <a:pt x="0" y="2318"/>
                  </a:lnTo>
                  <a:lnTo>
                    <a:pt x="2410" y="2318"/>
                  </a:lnTo>
                  <a:lnTo>
                    <a:pt x="24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2"/>
            <p:cNvSpPr/>
            <p:nvPr/>
          </p:nvSpPr>
          <p:spPr>
            <a:xfrm>
              <a:off x="3271313" y="2291943"/>
              <a:ext cx="113380" cy="24541"/>
            </a:xfrm>
            <a:custGeom>
              <a:avLst/>
              <a:gdLst/>
              <a:ahLst/>
              <a:cxnLst/>
              <a:rect l="l" t="t" r="r" b="b"/>
              <a:pathLst>
                <a:path w="3964" h="858" extrusionOk="0">
                  <a:moveTo>
                    <a:pt x="278" y="0"/>
                  </a:moveTo>
                  <a:lnTo>
                    <a:pt x="0" y="487"/>
                  </a:lnTo>
                  <a:lnTo>
                    <a:pt x="278" y="858"/>
                  </a:lnTo>
                  <a:lnTo>
                    <a:pt x="3963" y="858"/>
                  </a:lnTo>
                  <a:lnTo>
                    <a:pt x="3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2"/>
            <p:cNvSpPr/>
            <p:nvPr/>
          </p:nvSpPr>
          <p:spPr>
            <a:xfrm>
              <a:off x="3174526" y="2291943"/>
              <a:ext cx="104771" cy="24541"/>
            </a:xfrm>
            <a:custGeom>
              <a:avLst/>
              <a:gdLst/>
              <a:ahLst/>
              <a:cxnLst/>
              <a:rect l="l" t="t" r="r" b="b"/>
              <a:pathLst>
                <a:path w="3663" h="858" extrusionOk="0">
                  <a:moveTo>
                    <a:pt x="1" y="0"/>
                  </a:moveTo>
                  <a:lnTo>
                    <a:pt x="1" y="858"/>
                  </a:lnTo>
                  <a:lnTo>
                    <a:pt x="3662" y="858"/>
                  </a:lnTo>
                  <a:lnTo>
                    <a:pt x="3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2"/>
            <p:cNvSpPr/>
            <p:nvPr/>
          </p:nvSpPr>
          <p:spPr>
            <a:xfrm>
              <a:off x="3262704" y="2186546"/>
              <a:ext cx="218094" cy="66301"/>
            </a:xfrm>
            <a:custGeom>
              <a:avLst/>
              <a:gdLst/>
              <a:ahLst/>
              <a:cxnLst/>
              <a:rect l="l" t="t" r="r" b="b"/>
              <a:pathLst>
                <a:path w="7625" h="2318" extrusionOk="0">
                  <a:moveTo>
                    <a:pt x="579" y="0"/>
                  </a:moveTo>
                  <a:lnTo>
                    <a:pt x="0" y="1159"/>
                  </a:lnTo>
                  <a:lnTo>
                    <a:pt x="579" y="2318"/>
                  </a:lnTo>
                  <a:lnTo>
                    <a:pt x="7625" y="2318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2"/>
            <p:cNvSpPr/>
            <p:nvPr/>
          </p:nvSpPr>
          <p:spPr>
            <a:xfrm>
              <a:off x="3075107" y="2186546"/>
              <a:ext cx="204193" cy="66301"/>
            </a:xfrm>
            <a:custGeom>
              <a:avLst/>
              <a:gdLst/>
              <a:ahLst/>
              <a:cxnLst/>
              <a:rect l="l" t="t" r="r" b="b"/>
              <a:pathLst>
                <a:path w="7139" h="2318" extrusionOk="0">
                  <a:moveTo>
                    <a:pt x="1" y="0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2"/>
            <p:cNvSpPr/>
            <p:nvPr/>
          </p:nvSpPr>
          <p:spPr>
            <a:xfrm>
              <a:off x="3169235" y="2010218"/>
              <a:ext cx="71621" cy="135261"/>
            </a:xfrm>
            <a:custGeom>
              <a:avLst/>
              <a:gdLst/>
              <a:ahLst/>
              <a:cxnLst/>
              <a:rect l="l" t="t" r="r" b="b"/>
              <a:pathLst>
                <a:path w="2504" h="4729" extrusionOk="0">
                  <a:moveTo>
                    <a:pt x="1831" y="1"/>
                  </a:moveTo>
                  <a:lnTo>
                    <a:pt x="0" y="2318"/>
                  </a:lnTo>
                  <a:lnTo>
                    <a:pt x="1831" y="4729"/>
                  </a:lnTo>
                  <a:lnTo>
                    <a:pt x="2503" y="4242"/>
                  </a:lnTo>
                  <a:lnTo>
                    <a:pt x="1043" y="2318"/>
                  </a:lnTo>
                  <a:lnTo>
                    <a:pt x="2503" y="488"/>
                  </a:lnTo>
                  <a:lnTo>
                    <a:pt x="1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2"/>
            <p:cNvSpPr/>
            <p:nvPr/>
          </p:nvSpPr>
          <p:spPr>
            <a:xfrm>
              <a:off x="3318362" y="2010218"/>
              <a:ext cx="71621" cy="135261"/>
            </a:xfrm>
            <a:custGeom>
              <a:avLst/>
              <a:gdLst/>
              <a:ahLst/>
              <a:cxnLst/>
              <a:rect l="l" t="t" r="r" b="b"/>
              <a:pathLst>
                <a:path w="2504" h="4729" extrusionOk="0">
                  <a:moveTo>
                    <a:pt x="580" y="1"/>
                  </a:moveTo>
                  <a:lnTo>
                    <a:pt x="1" y="488"/>
                  </a:lnTo>
                  <a:lnTo>
                    <a:pt x="1438" y="2318"/>
                  </a:lnTo>
                  <a:lnTo>
                    <a:pt x="1" y="4242"/>
                  </a:lnTo>
                  <a:lnTo>
                    <a:pt x="580" y="4729"/>
                  </a:lnTo>
                  <a:lnTo>
                    <a:pt x="2504" y="2318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2"/>
            <p:cNvSpPr/>
            <p:nvPr/>
          </p:nvSpPr>
          <p:spPr>
            <a:xfrm>
              <a:off x="3265335" y="2010218"/>
              <a:ext cx="25227" cy="135261"/>
            </a:xfrm>
            <a:custGeom>
              <a:avLst/>
              <a:gdLst/>
              <a:ahLst/>
              <a:cxnLst/>
              <a:rect l="l" t="t" r="r" b="b"/>
              <a:pathLst>
                <a:path w="882" h="4729" extrusionOk="0">
                  <a:moveTo>
                    <a:pt x="1" y="1"/>
                  </a:moveTo>
                  <a:lnTo>
                    <a:pt x="1" y="4729"/>
                  </a:lnTo>
                  <a:lnTo>
                    <a:pt x="881" y="472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" name="Google Shape;1025;p42"/>
          <p:cNvGrpSpPr/>
          <p:nvPr/>
        </p:nvGrpSpPr>
        <p:grpSpPr>
          <a:xfrm>
            <a:off x="1378454" y="1900162"/>
            <a:ext cx="409006" cy="406377"/>
            <a:chOff x="2213404" y="1937970"/>
            <a:chExt cx="409006" cy="406377"/>
          </a:xfrm>
        </p:grpSpPr>
        <p:sp>
          <p:nvSpPr>
            <p:cNvPr id="1026" name="Google Shape;1026;p42"/>
            <p:cNvSpPr/>
            <p:nvPr/>
          </p:nvSpPr>
          <p:spPr>
            <a:xfrm>
              <a:off x="2461979" y="2186546"/>
              <a:ext cx="160431" cy="157800"/>
            </a:xfrm>
            <a:custGeom>
              <a:avLst/>
              <a:gdLst/>
              <a:ahLst/>
              <a:cxnLst/>
              <a:rect l="l" t="t" r="r" b="b"/>
              <a:pathLst>
                <a:path w="5609" h="5517" extrusionOk="0">
                  <a:moveTo>
                    <a:pt x="1553" y="0"/>
                  </a:moveTo>
                  <a:lnTo>
                    <a:pt x="0" y="1461"/>
                  </a:lnTo>
                  <a:lnTo>
                    <a:pt x="4056" y="5516"/>
                  </a:lnTo>
                  <a:lnTo>
                    <a:pt x="5609" y="4056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2"/>
            <p:cNvSpPr/>
            <p:nvPr/>
          </p:nvSpPr>
          <p:spPr>
            <a:xfrm>
              <a:off x="2373829" y="1937970"/>
              <a:ext cx="192924" cy="354013"/>
            </a:xfrm>
            <a:custGeom>
              <a:avLst/>
              <a:gdLst/>
              <a:ahLst/>
              <a:cxnLst/>
              <a:rect l="l" t="t" r="r" b="b"/>
              <a:pathLst>
                <a:path w="6745" h="12377" extrusionOk="0">
                  <a:moveTo>
                    <a:pt x="580" y="1"/>
                  </a:moveTo>
                  <a:lnTo>
                    <a:pt x="0" y="6096"/>
                  </a:lnTo>
                  <a:lnTo>
                    <a:pt x="580" y="12376"/>
                  </a:lnTo>
                  <a:cubicBezTo>
                    <a:pt x="3940" y="12376"/>
                    <a:pt x="6744" y="9572"/>
                    <a:pt x="6744" y="6189"/>
                  </a:cubicBezTo>
                  <a:cubicBezTo>
                    <a:pt x="6744" y="2805"/>
                    <a:pt x="3940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2"/>
            <p:cNvSpPr/>
            <p:nvPr/>
          </p:nvSpPr>
          <p:spPr>
            <a:xfrm>
              <a:off x="2213404" y="1937970"/>
              <a:ext cx="177021" cy="354013"/>
            </a:xfrm>
            <a:custGeom>
              <a:avLst/>
              <a:gdLst/>
              <a:ahLst/>
              <a:cxnLst/>
              <a:rect l="l" t="t" r="r" b="b"/>
              <a:pathLst>
                <a:path w="6189" h="12377" extrusionOk="0">
                  <a:moveTo>
                    <a:pt x="6189" y="1"/>
                  </a:moveTo>
                  <a:cubicBezTo>
                    <a:pt x="2805" y="1"/>
                    <a:pt x="1" y="2805"/>
                    <a:pt x="1" y="6189"/>
                  </a:cubicBezTo>
                  <a:cubicBezTo>
                    <a:pt x="1" y="9572"/>
                    <a:pt x="2805" y="12376"/>
                    <a:pt x="6189" y="12376"/>
                  </a:cubicBezTo>
                  <a:lnTo>
                    <a:pt x="6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2"/>
            <p:cNvSpPr/>
            <p:nvPr/>
          </p:nvSpPr>
          <p:spPr>
            <a:xfrm>
              <a:off x="2373829" y="1979728"/>
              <a:ext cx="151822" cy="267834"/>
            </a:xfrm>
            <a:custGeom>
              <a:avLst/>
              <a:gdLst/>
              <a:ahLst/>
              <a:cxnLst/>
              <a:rect l="l" t="t" r="r" b="b"/>
              <a:pathLst>
                <a:path w="5308" h="9364" extrusionOk="0">
                  <a:moveTo>
                    <a:pt x="580" y="1"/>
                  </a:moveTo>
                  <a:lnTo>
                    <a:pt x="0" y="4636"/>
                  </a:lnTo>
                  <a:lnTo>
                    <a:pt x="580" y="9364"/>
                  </a:lnTo>
                  <a:cubicBezTo>
                    <a:pt x="3175" y="9364"/>
                    <a:pt x="5307" y="7347"/>
                    <a:pt x="5307" y="4729"/>
                  </a:cubicBezTo>
                  <a:cubicBezTo>
                    <a:pt x="5307" y="2133"/>
                    <a:pt x="3175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2254504" y="1979728"/>
              <a:ext cx="135919" cy="267834"/>
            </a:xfrm>
            <a:custGeom>
              <a:avLst/>
              <a:gdLst/>
              <a:ahLst/>
              <a:cxnLst/>
              <a:rect l="l" t="t" r="r" b="b"/>
              <a:pathLst>
                <a:path w="4752" h="9364" extrusionOk="0">
                  <a:moveTo>
                    <a:pt x="4752" y="1"/>
                  </a:moveTo>
                  <a:cubicBezTo>
                    <a:pt x="2133" y="1"/>
                    <a:pt x="1" y="2133"/>
                    <a:pt x="1" y="4729"/>
                  </a:cubicBezTo>
                  <a:cubicBezTo>
                    <a:pt x="1" y="7347"/>
                    <a:pt x="2133" y="9364"/>
                    <a:pt x="4752" y="9364"/>
                  </a:cubicBezTo>
                  <a:lnTo>
                    <a:pt x="47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2381780" y="2062587"/>
              <a:ext cx="91499" cy="102111"/>
            </a:xfrm>
            <a:custGeom>
              <a:avLst/>
              <a:gdLst/>
              <a:ahLst/>
              <a:cxnLst/>
              <a:rect l="l" t="t" r="r" b="b"/>
              <a:pathLst>
                <a:path w="3199" h="3570" extrusionOk="0">
                  <a:moveTo>
                    <a:pt x="2619" y="1"/>
                  </a:moveTo>
                  <a:lnTo>
                    <a:pt x="302" y="2318"/>
                  </a:lnTo>
                  <a:lnTo>
                    <a:pt x="0" y="3176"/>
                  </a:lnTo>
                  <a:lnTo>
                    <a:pt x="302" y="3570"/>
                  </a:lnTo>
                  <a:lnTo>
                    <a:pt x="3198" y="580"/>
                  </a:lnTo>
                  <a:lnTo>
                    <a:pt x="2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2307531" y="2098396"/>
              <a:ext cx="82890" cy="82890"/>
            </a:xfrm>
            <a:custGeom>
              <a:avLst/>
              <a:gdLst/>
              <a:ahLst/>
              <a:cxnLst/>
              <a:rect l="l" t="t" r="r" b="b"/>
              <a:pathLst>
                <a:path w="2898" h="2898" extrusionOk="0">
                  <a:moveTo>
                    <a:pt x="580" y="0"/>
                  </a:moveTo>
                  <a:lnTo>
                    <a:pt x="1" y="672"/>
                  </a:lnTo>
                  <a:lnTo>
                    <a:pt x="2202" y="2897"/>
                  </a:lnTo>
                  <a:lnTo>
                    <a:pt x="2898" y="2318"/>
                  </a:lnTo>
                  <a:lnTo>
                    <a:pt x="2898" y="1066"/>
                  </a:lnTo>
                  <a:lnTo>
                    <a:pt x="2202" y="1738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42"/>
          <p:cNvGrpSpPr/>
          <p:nvPr/>
        </p:nvGrpSpPr>
        <p:grpSpPr>
          <a:xfrm>
            <a:off x="4904006" y="3516255"/>
            <a:ext cx="395079" cy="339416"/>
            <a:chOff x="3936811" y="3186773"/>
            <a:chExt cx="395079" cy="339416"/>
          </a:xfrm>
        </p:grpSpPr>
        <p:sp>
          <p:nvSpPr>
            <p:cNvPr id="1034" name="Google Shape;1034;p42"/>
            <p:cNvSpPr/>
            <p:nvPr/>
          </p:nvSpPr>
          <p:spPr>
            <a:xfrm>
              <a:off x="4193337" y="3186773"/>
              <a:ext cx="138551" cy="229392"/>
            </a:xfrm>
            <a:custGeom>
              <a:avLst/>
              <a:gdLst/>
              <a:ahLst/>
              <a:cxnLst/>
              <a:rect l="l" t="t" r="r" b="b"/>
              <a:pathLst>
                <a:path w="4844" h="8020" extrusionOk="0">
                  <a:moveTo>
                    <a:pt x="487" y="1"/>
                  </a:moveTo>
                  <a:lnTo>
                    <a:pt x="0" y="8019"/>
                  </a:lnTo>
                  <a:lnTo>
                    <a:pt x="4844" y="7440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4119088" y="3186773"/>
              <a:ext cx="88182" cy="229392"/>
            </a:xfrm>
            <a:custGeom>
              <a:avLst/>
              <a:gdLst/>
              <a:ahLst/>
              <a:cxnLst/>
              <a:rect l="l" t="t" r="r" b="b"/>
              <a:pathLst>
                <a:path w="3083" h="8020" extrusionOk="0">
                  <a:moveTo>
                    <a:pt x="487" y="1"/>
                  </a:moveTo>
                  <a:lnTo>
                    <a:pt x="0" y="8019"/>
                  </a:lnTo>
                  <a:lnTo>
                    <a:pt x="3083" y="7440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3936811" y="3186773"/>
              <a:ext cx="196242" cy="229392"/>
            </a:xfrm>
            <a:custGeom>
              <a:avLst/>
              <a:gdLst/>
              <a:ahLst/>
              <a:cxnLst/>
              <a:rect l="l" t="t" r="r" b="b"/>
              <a:pathLst>
                <a:path w="6861" h="8020" extrusionOk="0">
                  <a:moveTo>
                    <a:pt x="0" y="1"/>
                  </a:moveTo>
                  <a:lnTo>
                    <a:pt x="0" y="7440"/>
                  </a:lnTo>
                  <a:lnTo>
                    <a:pt x="6860" y="8019"/>
                  </a:lnTo>
                  <a:lnTo>
                    <a:pt x="68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2"/>
            <p:cNvSpPr/>
            <p:nvPr/>
          </p:nvSpPr>
          <p:spPr>
            <a:xfrm>
              <a:off x="4146917" y="3280243"/>
              <a:ext cx="24570" cy="22567"/>
            </a:xfrm>
            <a:custGeom>
              <a:avLst/>
              <a:gdLst/>
              <a:ahLst/>
              <a:cxnLst/>
              <a:rect l="l" t="t" r="r" b="b"/>
              <a:pathLst>
                <a:path w="859" h="789" extrusionOk="0">
                  <a:moveTo>
                    <a:pt x="1" y="0"/>
                  </a:moveTo>
                  <a:lnTo>
                    <a:pt x="1" y="788"/>
                  </a:lnTo>
                  <a:lnTo>
                    <a:pt x="858" y="788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2"/>
            <p:cNvSpPr/>
            <p:nvPr/>
          </p:nvSpPr>
          <p:spPr>
            <a:xfrm>
              <a:off x="3975251" y="3280243"/>
              <a:ext cx="146531" cy="22567"/>
            </a:xfrm>
            <a:custGeom>
              <a:avLst/>
              <a:gdLst/>
              <a:ahLst/>
              <a:cxnLst/>
              <a:rect l="l" t="t" r="r" b="b"/>
              <a:pathLst>
                <a:path w="5123" h="789" extrusionOk="0">
                  <a:moveTo>
                    <a:pt x="0" y="0"/>
                  </a:moveTo>
                  <a:lnTo>
                    <a:pt x="0" y="788"/>
                  </a:lnTo>
                  <a:lnTo>
                    <a:pt x="5122" y="788"/>
                  </a:lnTo>
                  <a:lnTo>
                    <a:pt x="5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3975251" y="3230534"/>
              <a:ext cx="25227" cy="22539"/>
            </a:xfrm>
            <a:custGeom>
              <a:avLst/>
              <a:gdLst/>
              <a:ahLst/>
              <a:cxnLst/>
              <a:rect l="l" t="t" r="r" b="b"/>
              <a:pathLst>
                <a:path w="882" h="788" extrusionOk="0">
                  <a:moveTo>
                    <a:pt x="0" y="0"/>
                  </a:moveTo>
                  <a:lnTo>
                    <a:pt x="0" y="788"/>
                  </a:lnTo>
                  <a:lnTo>
                    <a:pt x="881" y="78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3975251" y="3327293"/>
              <a:ext cx="25227" cy="25227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4246364" y="3230534"/>
              <a:ext cx="46422" cy="22539"/>
            </a:xfrm>
            <a:custGeom>
              <a:avLst/>
              <a:gdLst/>
              <a:ahLst/>
              <a:cxnLst/>
              <a:rect l="l" t="t" r="r" b="b"/>
              <a:pathLst>
                <a:path w="1623" h="788" extrusionOk="0">
                  <a:moveTo>
                    <a:pt x="0" y="0"/>
                  </a:moveTo>
                  <a:lnTo>
                    <a:pt x="0" y="788"/>
                  </a:lnTo>
                  <a:lnTo>
                    <a:pt x="1622" y="788"/>
                  </a:lnTo>
                  <a:lnTo>
                    <a:pt x="1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4246364" y="3280243"/>
              <a:ext cx="46422" cy="22567"/>
            </a:xfrm>
            <a:custGeom>
              <a:avLst/>
              <a:gdLst/>
              <a:ahLst/>
              <a:cxnLst/>
              <a:rect l="l" t="t" r="r" b="b"/>
              <a:pathLst>
                <a:path w="1623" h="789" extrusionOk="0">
                  <a:moveTo>
                    <a:pt x="0" y="0"/>
                  </a:moveTo>
                  <a:lnTo>
                    <a:pt x="0" y="788"/>
                  </a:lnTo>
                  <a:lnTo>
                    <a:pt x="1622" y="788"/>
                  </a:lnTo>
                  <a:lnTo>
                    <a:pt x="1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4246364" y="3327293"/>
              <a:ext cx="46422" cy="25227"/>
            </a:xfrm>
            <a:custGeom>
              <a:avLst/>
              <a:gdLst/>
              <a:ahLst/>
              <a:cxnLst/>
              <a:rect l="l" t="t" r="r" b="b"/>
              <a:pathLst>
                <a:path w="1623" h="882" extrusionOk="0">
                  <a:moveTo>
                    <a:pt x="0" y="1"/>
                  </a:moveTo>
                  <a:lnTo>
                    <a:pt x="0" y="881"/>
                  </a:lnTo>
                  <a:lnTo>
                    <a:pt x="1622" y="881"/>
                  </a:lnTo>
                  <a:lnTo>
                    <a:pt x="1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4119088" y="3449250"/>
              <a:ext cx="80230" cy="66329"/>
            </a:xfrm>
            <a:custGeom>
              <a:avLst/>
              <a:gdLst/>
              <a:ahLst/>
              <a:cxnLst/>
              <a:rect l="l" t="t" r="r" b="b"/>
              <a:pathLst>
                <a:path w="2805" h="2319" extrusionOk="0">
                  <a:moveTo>
                    <a:pt x="0" y="1"/>
                  </a:moveTo>
                  <a:lnTo>
                    <a:pt x="487" y="2318"/>
                  </a:lnTo>
                  <a:lnTo>
                    <a:pt x="2805" y="2318"/>
                  </a:lnTo>
                  <a:lnTo>
                    <a:pt x="2805" y="5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4069378" y="3449250"/>
              <a:ext cx="63669" cy="66329"/>
            </a:xfrm>
            <a:custGeom>
              <a:avLst/>
              <a:gdLst/>
              <a:ahLst/>
              <a:cxnLst/>
              <a:rect l="l" t="t" r="r" b="b"/>
              <a:pathLst>
                <a:path w="2226" h="2319" extrusionOk="0">
                  <a:moveTo>
                    <a:pt x="2225" y="1"/>
                  </a:moveTo>
                  <a:lnTo>
                    <a:pt x="0" y="580"/>
                  </a:lnTo>
                  <a:lnTo>
                    <a:pt x="0" y="2318"/>
                  </a:lnTo>
                  <a:lnTo>
                    <a:pt x="2225" y="2318"/>
                  </a:lnTo>
                  <a:lnTo>
                    <a:pt x="22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4127039" y="3504279"/>
              <a:ext cx="108089" cy="21910"/>
            </a:xfrm>
            <a:custGeom>
              <a:avLst/>
              <a:gdLst/>
              <a:ahLst/>
              <a:cxnLst/>
              <a:rect l="l" t="t" r="r" b="b"/>
              <a:pathLst>
                <a:path w="3779" h="766" extrusionOk="0">
                  <a:moveTo>
                    <a:pt x="209" y="0"/>
                  </a:moveTo>
                  <a:lnTo>
                    <a:pt x="1" y="394"/>
                  </a:lnTo>
                  <a:lnTo>
                    <a:pt x="209" y="765"/>
                  </a:lnTo>
                  <a:lnTo>
                    <a:pt x="3778" y="765"/>
                  </a:lnTo>
                  <a:lnTo>
                    <a:pt x="37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4033570" y="3504279"/>
              <a:ext cx="99479" cy="21910"/>
            </a:xfrm>
            <a:custGeom>
              <a:avLst/>
              <a:gdLst/>
              <a:ahLst/>
              <a:cxnLst/>
              <a:rect l="l" t="t" r="r" b="b"/>
              <a:pathLst>
                <a:path w="3478" h="766" extrusionOk="0">
                  <a:moveTo>
                    <a:pt x="1" y="0"/>
                  </a:moveTo>
                  <a:lnTo>
                    <a:pt x="1" y="765"/>
                  </a:lnTo>
                  <a:lnTo>
                    <a:pt x="3477" y="765"/>
                  </a:lnTo>
                  <a:lnTo>
                    <a:pt x="34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4119088" y="3399540"/>
              <a:ext cx="212803" cy="66329"/>
            </a:xfrm>
            <a:custGeom>
              <a:avLst/>
              <a:gdLst/>
              <a:ahLst/>
              <a:cxnLst/>
              <a:rect l="l" t="t" r="r" b="b"/>
              <a:pathLst>
                <a:path w="7440" h="2319" extrusionOk="0">
                  <a:moveTo>
                    <a:pt x="487" y="1"/>
                  </a:moveTo>
                  <a:lnTo>
                    <a:pt x="0" y="1159"/>
                  </a:lnTo>
                  <a:lnTo>
                    <a:pt x="487" y="2318"/>
                  </a:lnTo>
                  <a:lnTo>
                    <a:pt x="7440" y="2318"/>
                  </a:lnTo>
                  <a:lnTo>
                    <a:pt x="7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2"/>
            <p:cNvSpPr/>
            <p:nvPr/>
          </p:nvSpPr>
          <p:spPr>
            <a:xfrm>
              <a:off x="3936811" y="3399540"/>
              <a:ext cx="196242" cy="66329"/>
            </a:xfrm>
            <a:custGeom>
              <a:avLst/>
              <a:gdLst/>
              <a:ahLst/>
              <a:cxnLst/>
              <a:rect l="l" t="t" r="r" b="b"/>
              <a:pathLst>
                <a:path w="6861" h="2319" extrusionOk="0">
                  <a:moveTo>
                    <a:pt x="0" y="1"/>
                  </a:moveTo>
                  <a:lnTo>
                    <a:pt x="0" y="2318"/>
                  </a:lnTo>
                  <a:lnTo>
                    <a:pt x="6860" y="2318"/>
                  </a:lnTo>
                  <a:lnTo>
                    <a:pt x="68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2"/>
            <p:cNvSpPr/>
            <p:nvPr/>
          </p:nvSpPr>
          <p:spPr>
            <a:xfrm>
              <a:off x="4127039" y="3230534"/>
              <a:ext cx="44448" cy="22539"/>
            </a:xfrm>
            <a:custGeom>
              <a:avLst/>
              <a:gdLst/>
              <a:ahLst/>
              <a:cxnLst/>
              <a:rect l="l" t="t" r="r" b="b"/>
              <a:pathLst>
                <a:path w="1554" h="788" extrusionOk="0">
                  <a:moveTo>
                    <a:pt x="209" y="0"/>
                  </a:moveTo>
                  <a:lnTo>
                    <a:pt x="1" y="394"/>
                  </a:lnTo>
                  <a:lnTo>
                    <a:pt x="209" y="788"/>
                  </a:lnTo>
                  <a:lnTo>
                    <a:pt x="1553" y="788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2"/>
            <p:cNvSpPr/>
            <p:nvPr/>
          </p:nvSpPr>
          <p:spPr>
            <a:xfrm>
              <a:off x="4127039" y="3327293"/>
              <a:ext cx="44448" cy="25227"/>
            </a:xfrm>
            <a:custGeom>
              <a:avLst/>
              <a:gdLst/>
              <a:ahLst/>
              <a:cxnLst/>
              <a:rect l="l" t="t" r="r" b="b"/>
              <a:pathLst>
                <a:path w="1554" h="882" extrusionOk="0">
                  <a:moveTo>
                    <a:pt x="209" y="1"/>
                  </a:moveTo>
                  <a:lnTo>
                    <a:pt x="1" y="487"/>
                  </a:lnTo>
                  <a:lnTo>
                    <a:pt x="209" y="881"/>
                  </a:lnTo>
                  <a:lnTo>
                    <a:pt x="1553" y="881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2"/>
            <p:cNvSpPr/>
            <p:nvPr/>
          </p:nvSpPr>
          <p:spPr>
            <a:xfrm>
              <a:off x="4024960" y="3230534"/>
              <a:ext cx="108089" cy="22539"/>
            </a:xfrm>
            <a:custGeom>
              <a:avLst/>
              <a:gdLst/>
              <a:ahLst/>
              <a:cxnLst/>
              <a:rect l="l" t="t" r="r" b="b"/>
              <a:pathLst>
                <a:path w="377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3778" y="788"/>
                  </a:lnTo>
                  <a:lnTo>
                    <a:pt x="37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2"/>
            <p:cNvSpPr/>
            <p:nvPr/>
          </p:nvSpPr>
          <p:spPr>
            <a:xfrm>
              <a:off x="4024960" y="3327293"/>
              <a:ext cx="108089" cy="25227"/>
            </a:xfrm>
            <a:custGeom>
              <a:avLst/>
              <a:gdLst/>
              <a:ahLst/>
              <a:cxnLst/>
              <a:rect l="l" t="t" r="r" b="b"/>
              <a:pathLst>
                <a:path w="3779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778" y="881"/>
                  </a:lnTo>
                  <a:lnTo>
                    <a:pt x="37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42"/>
          <p:cNvGrpSpPr/>
          <p:nvPr/>
        </p:nvGrpSpPr>
        <p:grpSpPr>
          <a:xfrm>
            <a:off x="1378441" y="3483120"/>
            <a:ext cx="409009" cy="405686"/>
            <a:chOff x="1351729" y="3153624"/>
            <a:chExt cx="409009" cy="405686"/>
          </a:xfrm>
        </p:grpSpPr>
        <p:sp>
          <p:nvSpPr>
            <p:cNvPr id="1055" name="Google Shape;1055;p42"/>
            <p:cNvSpPr/>
            <p:nvPr/>
          </p:nvSpPr>
          <p:spPr>
            <a:xfrm>
              <a:off x="1539297" y="3208653"/>
              <a:ext cx="221441" cy="237315"/>
            </a:xfrm>
            <a:custGeom>
              <a:avLst/>
              <a:gdLst/>
              <a:ahLst/>
              <a:cxnLst/>
              <a:rect l="l" t="t" r="r" b="b"/>
              <a:pathLst>
                <a:path w="7742" h="8297" extrusionOk="0">
                  <a:moveTo>
                    <a:pt x="580" y="0"/>
                  </a:moveTo>
                  <a:lnTo>
                    <a:pt x="1" y="8297"/>
                  </a:lnTo>
                  <a:lnTo>
                    <a:pt x="7741" y="7718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2"/>
            <p:cNvSpPr/>
            <p:nvPr/>
          </p:nvSpPr>
          <p:spPr>
            <a:xfrm>
              <a:off x="1351729" y="3208653"/>
              <a:ext cx="204165" cy="237315"/>
            </a:xfrm>
            <a:custGeom>
              <a:avLst/>
              <a:gdLst/>
              <a:ahLst/>
              <a:cxnLst/>
              <a:rect l="l" t="t" r="r" b="b"/>
              <a:pathLst>
                <a:path w="7138" h="8297" extrusionOk="0">
                  <a:moveTo>
                    <a:pt x="0" y="0"/>
                  </a:moveTo>
                  <a:lnTo>
                    <a:pt x="0" y="7718"/>
                  </a:lnTo>
                  <a:lnTo>
                    <a:pt x="7138" y="8297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2"/>
            <p:cNvSpPr/>
            <p:nvPr/>
          </p:nvSpPr>
          <p:spPr>
            <a:xfrm>
              <a:off x="1539297" y="3482399"/>
              <a:ext cx="85550" cy="66329"/>
            </a:xfrm>
            <a:custGeom>
              <a:avLst/>
              <a:gdLst/>
              <a:ahLst/>
              <a:cxnLst/>
              <a:rect l="l" t="t" r="r" b="b"/>
              <a:pathLst>
                <a:path w="2991" h="2319" extrusionOk="0">
                  <a:moveTo>
                    <a:pt x="1" y="1"/>
                  </a:moveTo>
                  <a:lnTo>
                    <a:pt x="580" y="2318"/>
                  </a:lnTo>
                  <a:lnTo>
                    <a:pt x="2990" y="2318"/>
                  </a:lnTo>
                  <a:lnTo>
                    <a:pt x="2990" y="5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2"/>
            <p:cNvSpPr/>
            <p:nvPr/>
          </p:nvSpPr>
          <p:spPr>
            <a:xfrm>
              <a:off x="1489588" y="3482399"/>
              <a:ext cx="66301" cy="66329"/>
            </a:xfrm>
            <a:custGeom>
              <a:avLst/>
              <a:gdLst/>
              <a:ahLst/>
              <a:cxnLst/>
              <a:rect l="l" t="t" r="r" b="b"/>
              <a:pathLst>
                <a:path w="2318" h="2319" extrusionOk="0">
                  <a:moveTo>
                    <a:pt x="2318" y="1"/>
                  </a:moveTo>
                  <a:lnTo>
                    <a:pt x="0" y="580"/>
                  </a:lnTo>
                  <a:lnTo>
                    <a:pt x="0" y="2318"/>
                  </a:lnTo>
                  <a:lnTo>
                    <a:pt x="2318" y="2318"/>
                  </a:lnTo>
                  <a:lnTo>
                    <a:pt x="23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2"/>
            <p:cNvSpPr/>
            <p:nvPr/>
          </p:nvSpPr>
          <p:spPr>
            <a:xfrm>
              <a:off x="1547906" y="3537429"/>
              <a:ext cx="113380" cy="21881"/>
            </a:xfrm>
            <a:custGeom>
              <a:avLst/>
              <a:gdLst/>
              <a:ahLst/>
              <a:cxnLst/>
              <a:rect l="l" t="t" r="r" b="b"/>
              <a:pathLst>
                <a:path w="3964" h="765" extrusionOk="0">
                  <a:moveTo>
                    <a:pt x="279" y="0"/>
                  </a:moveTo>
                  <a:lnTo>
                    <a:pt x="1" y="394"/>
                  </a:lnTo>
                  <a:lnTo>
                    <a:pt x="279" y="765"/>
                  </a:lnTo>
                  <a:lnTo>
                    <a:pt x="3964" y="765"/>
                  </a:lnTo>
                  <a:lnTo>
                    <a:pt x="3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2"/>
            <p:cNvSpPr/>
            <p:nvPr/>
          </p:nvSpPr>
          <p:spPr>
            <a:xfrm>
              <a:off x="1451147" y="3537429"/>
              <a:ext cx="104742" cy="21881"/>
            </a:xfrm>
            <a:custGeom>
              <a:avLst/>
              <a:gdLst/>
              <a:ahLst/>
              <a:cxnLst/>
              <a:rect l="l" t="t" r="r" b="b"/>
              <a:pathLst>
                <a:path w="366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3662" y="765"/>
                  </a:lnTo>
                  <a:lnTo>
                    <a:pt x="3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2"/>
            <p:cNvSpPr/>
            <p:nvPr/>
          </p:nvSpPr>
          <p:spPr>
            <a:xfrm>
              <a:off x="1539297" y="3429372"/>
              <a:ext cx="221441" cy="69618"/>
            </a:xfrm>
            <a:custGeom>
              <a:avLst/>
              <a:gdLst/>
              <a:ahLst/>
              <a:cxnLst/>
              <a:rect l="l" t="t" r="r" b="b"/>
              <a:pathLst>
                <a:path w="7742" h="2434" extrusionOk="0">
                  <a:moveTo>
                    <a:pt x="580" y="1"/>
                  </a:moveTo>
                  <a:lnTo>
                    <a:pt x="1" y="1159"/>
                  </a:lnTo>
                  <a:lnTo>
                    <a:pt x="580" y="2434"/>
                  </a:lnTo>
                  <a:lnTo>
                    <a:pt x="7741" y="2434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2"/>
            <p:cNvSpPr/>
            <p:nvPr/>
          </p:nvSpPr>
          <p:spPr>
            <a:xfrm>
              <a:off x="1351729" y="3429372"/>
              <a:ext cx="204165" cy="69618"/>
            </a:xfrm>
            <a:custGeom>
              <a:avLst/>
              <a:gdLst/>
              <a:ahLst/>
              <a:cxnLst/>
              <a:rect l="l" t="t" r="r" b="b"/>
              <a:pathLst>
                <a:path w="7138" h="2434" extrusionOk="0">
                  <a:moveTo>
                    <a:pt x="0" y="1"/>
                  </a:moveTo>
                  <a:lnTo>
                    <a:pt x="0" y="2434"/>
                  </a:lnTo>
                  <a:lnTo>
                    <a:pt x="7138" y="2434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2"/>
            <p:cNvSpPr/>
            <p:nvPr/>
          </p:nvSpPr>
          <p:spPr>
            <a:xfrm>
              <a:off x="1539297" y="3153624"/>
              <a:ext cx="102111" cy="218123"/>
            </a:xfrm>
            <a:custGeom>
              <a:avLst/>
              <a:gdLst/>
              <a:ahLst/>
              <a:cxnLst/>
              <a:rect l="l" t="t" r="r" b="b"/>
              <a:pathLst>
                <a:path w="3570" h="7626" extrusionOk="0">
                  <a:moveTo>
                    <a:pt x="580" y="1"/>
                  </a:moveTo>
                  <a:lnTo>
                    <a:pt x="1" y="4242"/>
                  </a:lnTo>
                  <a:lnTo>
                    <a:pt x="580" y="7625"/>
                  </a:lnTo>
                  <a:lnTo>
                    <a:pt x="2040" y="7625"/>
                  </a:lnTo>
                  <a:lnTo>
                    <a:pt x="2040" y="3384"/>
                  </a:lnTo>
                  <a:lnTo>
                    <a:pt x="3570" y="3384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2"/>
            <p:cNvSpPr/>
            <p:nvPr/>
          </p:nvSpPr>
          <p:spPr>
            <a:xfrm>
              <a:off x="1470368" y="3153624"/>
              <a:ext cx="85521" cy="218123"/>
            </a:xfrm>
            <a:custGeom>
              <a:avLst/>
              <a:gdLst/>
              <a:ahLst/>
              <a:cxnLst/>
              <a:rect l="l" t="t" r="r" b="b"/>
              <a:pathLst>
                <a:path w="2990" h="7626" extrusionOk="0">
                  <a:moveTo>
                    <a:pt x="2990" y="1"/>
                  </a:moveTo>
                  <a:lnTo>
                    <a:pt x="0" y="3384"/>
                  </a:lnTo>
                  <a:lnTo>
                    <a:pt x="1553" y="3384"/>
                  </a:lnTo>
                  <a:lnTo>
                    <a:pt x="1553" y="7625"/>
                  </a:lnTo>
                  <a:lnTo>
                    <a:pt x="2990" y="7625"/>
                  </a:lnTo>
                  <a:lnTo>
                    <a:pt x="29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5" name="Google Shape;1065;p4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70" name="Google Shape;107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9" name="Google Shape;479;p3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n-GB" dirty="0"/>
              <a:t>Table of Contents</a:t>
            </a:r>
            <a:endParaRPr dirty="0"/>
          </a:p>
        </p:txBody>
      </p:sp>
      <p:sp>
        <p:nvSpPr>
          <p:cNvPr id="481" name="Google Shape;481;p32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</a:pPr>
            <a:r>
              <a:rPr lang="en-GB" sz="1600" dirty="0">
                <a:solidFill>
                  <a:schemeClr val="dk2"/>
                </a:solidFill>
              </a:rPr>
              <a:t>Introduction</a:t>
            </a: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</a:pPr>
            <a:r>
              <a:rPr lang="en-GB" sz="1600" dirty="0">
                <a:solidFill>
                  <a:schemeClr val="dk2"/>
                </a:solidFill>
              </a:rPr>
              <a:t>Game Concept and Features</a:t>
            </a: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</a:pPr>
            <a:r>
              <a:rPr lang="en-GB" sz="1600" dirty="0">
                <a:solidFill>
                  <a:schemeClr val="dk2"/>
                </a:solidFill>
              </a:rPr>
              <a:t>Object-Oriented Programming (OOP) Concepts</a:t>
            </a: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</a:pPr>
            <a:r>
              <a:rPr lang="en-GB" sz="1600" dirty="0">
                <a:solidFill>
                  <a:schemeClr val="dk2"/>
                </a:solidFill>
              </a:rPr>
              <a:t>Game Architecture</a:t>
            </a: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</a:pPr>
            <a:r>
              <a:rPr lang="en-GB" sz="1600" dirty="0">
                <a:solidFill>
                  <a:schemeClr val="dk2"/>
                </a:solidFill>
              </a:rPr>
              <a:t>Demo of the Game</a:t>
            </a: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</a:pPr>
            <a:r>
              <a:rPr lang="en-GB" sz="1600" dirty="0">
                <a:solidFill>
                  <a:schemeClr val="dk2"/>
                </a:solidFill>
              </a:rPr>
              <a:t>Challenges and Solutions</a:t>
            </a: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</a:pPr>
            <a:r>
              <a:rPr lang="en-GB" sz="1600" dirty="0">
                <a:solidFill>
                  <a:schemeClr val="dk2"/>
                </a:solidFill>
              </a:rPr>
              <a:t>Conclusion and Q&amp;A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482" name="Google Shape;482;p3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5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76" name="Google Shape;576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77" name="Google Shape;577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80" name="Google Shape;580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81" name="Google Shape;581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2" name="Google Shape;582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83" name="Google Shape;583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4" name="Google Shape;584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85" name="Google Shape;585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6" name="Google Shape;586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87" name="Google Shape;587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88" name="Google Shape;588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5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1" name="Google Shape;591;p35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n-GB" dirty="0"/>
              <a:t>Introduction</a:t>
            </a:r>
            <a:endParaRPr dirty="0"/>
          </a:p>
        </p:txBody>
      </p:sp>
      <p:sp>
        <p:nvSpPr>
          <p:cNvPr id="594" name="Google Shape;594;p35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5" name="Google Shape;595;p35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596" name="Google Shape;596;p35"/>
          <p:cNvGrpSpPr/>
          <p:nvPr/>
        </p:nvGrpSpPr>
        <p:grpSpPr>
          <a:xfrm>
            <a:off x="5380450" y="1070563"/>
            <a:ext cx="2867518" cy="3002387"/>
            <a:chOff x="5380450" y="1070563"/>
            <a:chExt cx="2867518" cy="3002387"/>
          </a:xfrm>
        </p:grpSpPr>
        <p:sp>
          <p:nvSpPr>
            <p:cNvPr id="597" name="Google Shape;597;p35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2" name="Google Shape;602;p35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603" name="Google Shape;603;p35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5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5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06" name="Google Shape;606;p35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607" name="Google Shape;607;p35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5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5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10" name="Google Shape;610;p35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611" name="Google Shape;611;p35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612" name="Google Shape;612;p35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18" h="13295" extrusionOk="0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5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4" extrusionOk="0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5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56" extrusionOk="0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5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" h="2443" extrusionOk="0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5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5" extrusionOk="0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5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" h="3456" extrusionOk="0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5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8" h="2443" extrusionOk="0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5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5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1" name="Google Shape;621;p35"/>
              <p:cNvGrpSpPr/>
              <p:nvPr/>
            </p:nvGrpSpPr>
            <p:grpSpPr>
              <a:xfrm>
                <a:off x="7629944" y="4025885"/>
                <a:ext cx="545407" cy="410286"/>
                <a:chOff x="7629944" y="4025885"/>
                <a:chExt cx="545407" cy="410286"/>
              </a:xfrm>
            </p:grpSpPr>
            <p:sp>
              <p:nvSpPr>
                <p:cNvPr id="622" name="Google Shape;622;p35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5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5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5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6" name="Google Shape;626;p35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627" name="Google Shape;627;p35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8" name="Google Shape;628;p35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629" name="Google Shape;629;p35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5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31" name="Google Shape;631;p35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632" name="Google Shape;632;p35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5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5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5" name="Google Shape;635;p35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5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oogle Shape;874;p40"/>
          <p:cNvGrpSpPr/>
          <p:nvPr/>
        </p:nvGrpSpPr>
        <p:grpSpPr>
          <a:xfrm>
            <a:off x="1225496" y="1519877"/>
            <a:ext cx="737100" cy="737100"/>
            <a:chOff x="991075" y="1881675"/>
            <a:chExt cx="737100" cy="737100"/>
          </a:xfrm>
        </p:grpSpPr>
        <p:sp>
          <p:nvSpPr>
            <p:cNvPr id="875" name="Google Shape;875;p4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7" name="Google Shape;877;p40"/>
          <p:cNvSpPr txBox="1">
            <a:spLocks noGrp="1"/>
          </p:cNvSpPr>
          <p:nvPr>
            <p:ph type="subTitle" idx="2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/TEAM ROLES</a:t>
            </a:r>
            <a:endParaRPr dirty="0"/>
          </a:p>
        </p:txBody>
      </p:sp>
      <p:grpSp>
        <p:nvGrpSpPr>
          <p:cNvPr id="878" name="Google Shape;878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79" name="Google Shape;879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82" name="Google Shape;882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83" name="Google Shape;883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4" name="Google Shape;884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85" name="Google Shape;885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6" name="Google Shape;886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87" name="Google Shape;887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8" name="Google Shape;888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89" name="Google Shape;889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90" name="Google Shape;890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92" name="Google Shape;892;p40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>
                <a:solidFill>
                  <a:schemeClr val="dk2"/>
                </a:solidFill>
              </a:rPr>
              <a:t>INDEX.HTML</a:t>
            </a:r>
            <a:endParaRPr sz="1000" b="0">
              <a:solidFill>
                <a:schemeClr val="dk2"/>
              </a:solidFill>
            </a:endParaRPr>
          </a:p>
        </p:txBody>
      </p:sp>
      <p:sp>
        <p:nvSpPr>
          <p:cNvPr id="893" name="Google Shape;893;p40"/>
          <p:cNvSpPr txBox="1">
            <a:spLocks noGrp="1"/>
          </p:cNvSpPr>
          <p:nvPr>
            <p:ph type="subTitle" idx="3"/>
          </p:nvPr>
        </p:nvSpPr>
        <p:spPr>
          <a:xfrm>
            <a:off x="1149300" y="3019902"/>
            <a:ext cx="3275216" cy="12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console-based adventure game developed in C++.Demonstrates mastery of OOP concepts: encapsulation, inheritance, polymorphism, and abstraction.</a:t>
            </a:r>
            <a:endParaRPr dirty="0"/>
          </a:p>
        </p:txBody>
      </p:sp>
      <p:sp>
        <p:nvSpPr>
          <p:cNvPr id="894" name="Google Shape;894;p40"/>
          <p:cNvSpPr txBox="1">
            <a:spLocks noGrp="1"/>
          </p:cNvSpPr>
          <p:nvPr>
            <p:ph type="subTitle" idx="1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/WHAT IS THIS PROJECT ABOUT</a:t>
            </a:r>
          </a:p>
        </p:txBody>
      </p:sp>
      <p:sp>
        <p:nvSpPr>
          <p:cNvPr id="895" name="Google Shape;895;p40"/>
          <p:cNvSpPr txBox="1">
            <a:spLocks noGrp="1"/>
          </p:cNvSpPr>
          <p:nvPr>
            <p:ph type="subTitle" idx="4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Lead Developer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Gameplay Programmer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Interface Designer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Data Manager (for file handling, save/load).</a:t>
            </a:r>
          </a:p>
        </p:txBody>
      </p:sp>
      <p:sp>
        <p:nvSpPr>
          <p:cNvPr id="896" name="Google Shape;896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/INTRODUCTION</a:t>
            </a:r>
            <a:endParaRPr dirty="0"/>
          </a:p>
        </p:txBody>
      </p:sp>
      <p:grpSp>
        <p:nvGrpSpPr>
          <p:cNvPr id="897" name="Google Shape;897;p40"/>
          <p:cNvGrpSpPr/>
          <p:nvPr/>
        </p:nvGrpSpPr>
        <p:grpSpPr>
          <a:xfrm>
            <a:off x="1389545" y="1683928"/>
            <a:ext cx="409009" cy="409016"/>
            <a:chOff x="3075107" y="3758147"/>
            <a:chExt cx="409009" cy="409016"/>
          </a:xfrm>
        </p:grpSpPr>
        <p:sp>
          <p:nvSpPr>
            <p:cNvPr id="898" name="Google Shape;898;p40"/>
            <p:cNvSpPr/>
            <p:nvPr/>
          </p:nvSpPr>
          <p:spPr>
            <a:xfrm>
              <a:off x="3262704" y="3888056"/>
              <a:ext cx="91499" cy="146531"/>
            </a:xfrm>
            <a:custGeom>
              <a:avLst/>
              <a:gdLst/>
              <a:ahLst/>
              <a:cxnLst/>
              <a:rect l="l" t="t" r="r" b="b"/>
              <a:pathLst>
                <a:path w="3199" h="5123" extrusionOk="0">
                  <a:moveTo>
                    <a:pt x="579" y="1"/>
                  </a:moveTo>
                  <a:lnTo>
                    <a:pt x="0" y="2619"/>
                  </a:lnTo>
                  <a:lnTo>
                    <a:pt x="579" y="5122"/>
                  </a:lnTo>
                  <a:cubicBezTo>
                    <a:pt x="2040" y="5122"/>
                    <a:pt x="3198" y="4056"/>
                    <a:pt x="3198" y="2619"/>
                  </a:cubicBezTo>
                  <a:cubicBezTo>
                    <a:pt x="3198" y="1159"/>
                    <a:pt x="2040" y="1"/>
                    <a:pt x="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3205015" y="3888056"/>
              <a:ext cx="74281" cy="146531"/>
            </a:xfrm>
            <a:custGeom>
              <a:avLst/>
              <a:gdLst/>
              <a:ahLst/>
              <a:cxnLst/>
              <a:rect l="l" t="t" r="r" b="b"/>
              <a:pathLst>
                <a:path w="2597" h="5123" extrusionOk="0">
                  <a:moveTo>
                    <a:pt x="2596" y="1"/>
                  </a:moveTo>
                  <a:cubicBezTo>
                    <a:pt x="1160" y="1"/>
                    <a:pt x="1" y="1159"/>
                    <a:pt x="1" y="2619"/>
                  </a:cubicBezTo>
                  <a:cubicBezTo>
                    <a:pt x="1" y="4056"/>
                    <a:pt x="1160" y="5122"/>
                    <a:pt x="2596" y="5122"/>
                  </a:cubicBezTo>
                  <a:lnTo>
                    <a:pt x="25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3262704" y="3758147"/>
              <a:ext cx="221412" cy="409016"/>
            </a:xfrm>
            <a:custGeom>
              <a:avLst/>
              <a:gdLst/>
              <a:ahLst/>
              <a:cxnLst/>
              <a:rect l="l" t="t" r="r" b="b"/>
              <a:pathLst>
                <a:path w="7741" h="14300" extrusionOk="0">
                  <a:moveTo>
                    <a:pt x="579" y="0"/>
                  </a:moveTo>
                  <a:lnTo>
                    <a:pt x="0" y="2225"/>
                  </a:lnTo>
                  <a:lnTo>
                    <a:pt x="579" y="3778"/>
                  </a:lnTo>
                  <a:cubicBezTo>
                    <a:pt x="2410" y="3778"/>
                    <a:pt x="3963" y="5215"/>
                    <a:pt x="3963" y="7161"/>
                  </a:cubicBezTo>
                  <a:cubicBezTo>
                    <a:pt x="3963" y="8992"/>
                    <a:pt x="2410" y="10522"/>
                    <a:pt x="579" y="10522"/>
                  </a:cubicBezTo>
                  <a:lnTo>
                    <a:pt x="0" y="11982"/>
                  </a:lnTo>
                  <a:lnTo>
                    <a:pt x="579" y="14299"/>
                  </a:lnTo>
                  <a:lnTo>
                    <a:pt x="1738" y="14299"/>
                  </a:lnTo>
                  <a:lnTo>
                    <a:pt x="2132" y="12955"/>
                  </a:lnTo>
                  <a:cubicBezTo>
                    <a:pt x="2712" y="12839"/>
                    <a:pt x="3198" y="12654"/>
                    <a:pt x="3569" y="12376"/>
                  </a:cubicBezTo>
                  <a:lnTo>
                    <a:pt x="4728" y="13048"/>
                  </a:lnTo>
                  <a:lnTo>
                    <a:pt x="6466" y="11310"/>
                  </a:lnTo>
                  <a:lnTo>
                    <a:pt x="5794" y="10151"/>
                  </a:lnTo>
                  <a:cubicBezTo>
                    <a:pt x="6095" y="9664"/>
                    <a:pt x="6281" y="9178"/>
                    <a:pt x="6373" y="8691"/>
                  </a:cubicBezTo>
                  <a:lnTo>
                    <a:pt x="7741" y="8320"/>
                  </a:lnTo>
                  <a:lnTo>
                    <a:pt x="7741" y="6003"/>
                  </a:lnTo>
                  <a:lnTo>
                    <a:pt x="6373" y="5609"/>
                  </a:lnTo>
                  <a:cubicBezTo>
                    <a:pt x="6281" y="5029"/>
                    <a:pt x="6095" y="4543"/>
                    <a:pt x="5794" y="4149"/>
                  </a:cubicBezTo>
                  <a:lnTo>
                    <a:pt x="6466" y="2990"/>
                  </a:lnTo>
                  <a:lnTo>
                    <a:pt x="4728" y="1252"/>
                  </a:lnTo>
                  <a:lnTo>
                    <a:pt x="3569" y="1947"/>
                  </a:lnTo>
                  <a:cubicBezTo>
                    <a:pt x="3198" y="1646"/>
                    <a:pt x="2712" y="1460"/>
                    <a:pt x="2132" y="1368"/>
                  </a:cubicBezTo>
                  <a:lnTo>
                    <a:pt x="17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3075107" y="3758147"/>
              <a:ext cx="204193" cy="409016"/>
            </a:xfrm>
            <a:custGeom>
              <a:avLst/>
              <a:gdLst/>
              <a:ahLst/>
              <a:cxnLst/>
              <a:rect l="l" t="t" r="r" b="b"/>
              <a:pathLst>
                <a:path w="7139" h="14300" extrusionOk="0">
                  <a:moveTo>
                    <a:pt x="5980" y="0"/>
                  </a:moveTo>
                  <a:lnTo>
                    <a:pt x="5609" y="1368"/>
                  </a:lnTo>
                  <a:cubicBezTo>
                    <a:pt x="5030" y="1460"/>
                    <a:pt x="4636" y="1646"/>
                    <a:pt x="4149" y="1947"/>
                  </a:cubicBezTo>
                  <a:lnTo>
                    <a:pt x="2990" y="1252"/>
                  </a:lnTo>
                  <a:lnTo>
                    <a:pt x="1252" y="2990"/>
                  </a:lnTo>
                  <a:lnTo>
                    <a:pt x="1924" y="4149"/>
                  </a:lnTo>
                  <a:cubicBezTo>
                    <a:pt x="1646" y="4543"/>
                    <a:pt x="1437" y="5029"/>
                    <a:pt x="1345" y="5609"/>
                  </a:cubicBezTo>
                  <a:lnTo>
                    <a:pt x="1" y="6003"/>
                  </a:lnTo>
                  <a:lnTo>
                    <a:pt x="1" y="8320"/>
                  </a:lnTo>
                  <a:lnTo>
                    <a:pt x="1345" y="8691"/>
                  </a:lnTo>
                  <a:cubicBezTo>
                    <a:pt x="1437" y="9178"/>
                    <a:pt x="1646" y="9664"/>
                    <a:pt x="1924" y="10151"/>
                  </a:cubicBezTo>
                  <a:lnTo>
                    <a:pt x="1252" y="11310"/>
                  </a:lnTo>
                  <a:lnTo>
                    <a:pt x="2990" y="13048"/>
                  </a:lnTo>
                  <a:lnTo>
                    <a:pt x="4149" y="12376"/>
                  </a:lnTo>
                  <a:cubicBezTo>
                    <a:pt x="4636" y="12654"/>
                    <a:pt x="5030" y="12839"/>
                    <a:pt x="5609" y="12955"/>
                  </a:cubicBezTo>
                  <a:lnTo>
                    <a:pt x="5980" y="14299"/>
                  </a:lnTo>
                  <a:lnTo>
                    <a:pt x="7138" y="14299"/>
                  </a:lnTo>
                  <a:lnTo>
                    <a:pt x="7138" y="10522"/>
                  </a:lnTo>
                  <a:cubicBezTo>
                    <a:pt x="5308" y="10522"/>
                    <a:pt x="3755" y="8992"/>
                    <a:pt x="3755" y="7161"/>
                  </a:cubicBezTo>
                  <a:cubicBezTo>
                    <a:pt x="3755" y="5215"/>
                    <a:pt x="5308" y="3778"/>
                    <a:pt x="7138" y="3778"/>
                  </a:cubicBez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40"/>
          <p:cNvGrpSpPr/>
          <p:nvPr/>
        </p:nvGrpSpPr>
        <p:grpSpPr>
          <a:xfrm>
            <a:off x="5126408" y="1519877"/>
            <a:ext cx="737100" cy="737100"/>
            <a:chOff x="991075" y="1881675"/>
            <a:chExt cx="737100" cy="737100"/>
          </a:xfrm>
        </p:grpSpPr>
        <p:sp>
          <p:nvSpPr>
            <p:cNvPr id="903" name="Google Shape;903;p4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40"/>
          <p:cNvGrpSpPr/>
          <p:nvPr/>
        </p:nvGrpSpPr>
        <p:grpSpPr>
          <a:xfrm>
            <a:off x="5290441" y="1703152"/>
            <a:ext cx="409009" cy="370569"/>
            <a:chOff x="1351729" y="2565031"/>
            <a:chExt cx="409009" cy="370569"/>
          </a:xfrm>
        </p:grpSpPr>
        <p:sp>
          <p:nvSpPr>
            <p:cNvPr id="906" name="Google Shape;906;p40"/>
            <p:cNvSpPr/>
            <p:nvPr/>
          </p:nvSpPr>
          <p:spPr>
            <a:xfrm>
              <a:off x="1545275" y="2565031"/>
              <a:ext cx="123963" cy="190922"/>
            </a:xfrm>
            <a:custGeom>
              <a:avLst/>
              <a:gdLst/>
              <a:ahLst/>
              <a:cxnLst/>
              <a:rect l="l" t="t" r="r" b="b"/>
              <a:pathLst>
                <a:path w="4334" h="6675" extrusionOk="0">
                  <a:moveTo>
                    <a:pt x="3476" y="0"/>
                  </a:moveTo>
                  <a:lnTo>
                    <a:pt x="3476" y="1159"/>
                  </a:lnTo>
                  <a:cubicBezTo>
                    <a:pt x="3476" y="1947"/>
                    <a:pt x="2897" y="2526"/>
                    <a:pt x="2109" y="2526"/>
                  </a:cubicBezTo>
                  <a:cubicBezTo>
                    <a:pt x="950" y="2526"/>
                    <a:pt x="0" y="3477"/>
                    <a:pt x="0" y="4728"/>
                  </a:cubicBezTo>
                  <a:lnTo>
                    <a:pt x="0" y="6675"/>
                  </a:lnTo>
                  <a:lnTo>
                    <a:pt x="765" y="6675"/>
                  </a:lnTo>
                  <a:lnTo>
                    <a:pt x="765" y="4728"/>
                  </a:lnTo>
                  <a:cubicBezTo>
                    <a:pt x="765" y="3963"/>
                    <a:pt x="1437" y="3384"/>
                    <a:pt x="2109" y="3384"/>
                  </a:cubicBezTo>
                  <a:cubicBezTo>
                    <a:pt x="3361" y="3384"/>
                    <a:pt x="4334" y="2411"/>
                    <a:pt x="4334" y="1159"/>
                  </a:cubicBezTo>
                  <a:lnTo>
                    <a:pt x="43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1539297" y="2730749"/>
              <a:ext cx="221441" cy="204851"/>
            </a:xfrm>
            <a:custGeom>
              <a:avLst/>
              <a:gdLst/>
              <a:ahLst/>
              <a:cxnLst/>
              <a:rect l="l" t="t" r="r" b="b"/>
              <a:pathLst>
                <a:path w="7742" h="7162" extrusionOk="0">
                  <a:moveTo>
                    <a:pt x="580" y="0"/>
                  </a:moveTo>
                  <a:lnTo>
                    <a:pt x="1" y="3569"/>
                  </a:lnTo>
                  <a:lnTo>
                    <a:pt x="580" y="7161"/>
                  </a:lnTo>
                  <a:lnTo>
                    <a:pt x="7741" y="7161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1351729" y="2730749"/>
              <a:ext cx="204165" cy="204851"/>
            </a:xfrm>
            <a:custGeom>
              <a:avLst/>
              <a:gdLst/>
              <a:ahLst/>
              <a:cxnLst/>
              <a:rect l="l" t="t" r="r" b="b"/>
              <a:pathLst>
                <a:path w="7138" h="7162" extrusionOk="0">
                  <a:moveTo>
                    <a:pt x="0" y="0"/>
                  </a:moveTo>
                  <a:lnTo>
                    <a:pt x="0" y="7161"/>
                  </a:lnTo>
                  <a:lnTo>
                    <a:pt x="7138" y="7161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1390169" y="2769848"/>
              <a:ext cx="27859" cy="24541"/>
            </a:xfrm>
            <a:custGeom>
              <a:avLst/>
              <a:gdLst/>
              <a:ahLst/>
              <a:cxnLst/>
              <a:rect l="l" t="t" r="r" b="b"/>
              <a:pathLst>
                <a:path w="974" h="858" extrusionOk="0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1442538" y="2769848"/>
              <a:ext cx="25199" cy="24541"/>
            </a:xfrm>
            <a:custGeom>
              <a:avLst/>
              <a:gdLst/>
              <a:ahLst/>
              <a:cxnLst/>
              <a:rect l="l" t="t" r="r" b="b"/>
              <a:pathLst>
                <a:path w="881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1492248" y="2769848"/>
              <a:ext cx="25199" cy="24541"/>
            </a:xfrm>
            <a:custGeom>
              <a:avLst/>
              <a:gdLst/>
              <a:ahLst/>
              <a:cxnLst/>
              <a:rect l="l" t="t" r="r" b="b"/>
              <a:pathLst>
                <a:path w="881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1541957" y="2769848"/>
              <a:ext cx="27859" cy="24541"/>
            </a:xfrm>
            <a:custGeom>
              <a:avLst/>
              <a:gdLst/>
              <a:ahLst/>
              <a:cxnLst/>
              <a:rect l="l" t="t" r="r" b="b"/>
              <a:pathLst>
                <a:path w="974" h="858" extrusionOk="0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1594984" y="2769848"/>
              <a:ext cx="24541" cy="24541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58" y="858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1644693" y="2769848"/>
              <a:ext cx="24541" cy="24541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58" y="858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1694402" y="2769848"/>
              <a:ext cx="27201" cy="24541"/>
            </a:xfrm>
            <a:custGeom>
              <a:avLst/>
              <a:gdLst/>
              <a:ahLst/>
              <a:cxnLst/>
              <a:rect l="l" t="t" r="r" b="b"/>
              <a:pathLst>
                <a:path w="951" h="858" extrusionOk="0">
                  <a:moveTo>
                    <a:pt x="1" y="0"/>
                  </a:moveTo>
                  <a:lnTo>
                    <a:pt x="1" y="858"/>
                  </a:lnTo>
                  <a:lnTo>
                    <a:pt x="951" y="85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1390169" y="2822217"/>
              <a:ext cx="27859" cy="21910"/>
            </a:xfrm>
            <a:custGeom>
              <a:avLst/>
              <a:gdLst/>
              <a:ahLst/>
              <a:cxnLst/>
              <a:rect l="l" t="t" r="r" b="b"/>
              <a:pathLst>
                <a:path w="974" h="766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1442538" y="2822217"/>
              <a:ext cx="25199" cy="21910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1492248" y="2822217"/>
              <a:ext cx="25199" cy="21910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1541957" y="2822217"/>
              <a:ext cx="27859" cy="21910"/>
            </a:xfrm>
            <a:custGeom>
              <a:avLst/>
              <a:gdLst/>
              <a:ahLst/>
              <a:cxnLst/>
              <a:rect l="l" t="t" r="r" b="b"/>
              <a:pathLst>
                <a:path w="974" h="766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1594984" y="2822217"/>
              <a:ext cx="24541" cy="21910"/>
            </a:xfrm>
            <a:custGeom>
              <a:avLst/>
              <a:gdLst/>
              <a:ahLst/>
              <a:cxnLst/>
              <a:rect l="l" t="t" r="r" b="b"/>
              <a:pathLst>
                <a:path w="858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58" y="76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1644693" y="2822217"/>
              <a:ext cx="24541" cy="21910"/>
            </a:xfrm>
            <a:custGeom>
              <a:avLst/>
              <a:gdLst/>
              <a:ahLst/>
              <a:cxnLst/>
              <a:rect l="l" t="t" r="r" b="b"/>
              <a:pathLst>
                <a:path w="858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58" y="76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1694402" y="2822217"/>
              <a:ext cx="27201" cy="21910"/>
            </a:xfrm>
            <a:custGeom>
              <a:avLst/>
              <a:gdLst/>
              <a:ahLst/>
              <a:cxnLst/>
              <a:rect l="l" t="t" r="r" b="b"/>
              <a:pathLst>
                <a:path w="951" h="766" extrusionOk="0">
                  <a:moveTo>
                    <a:pt x="1" y="0"/>
                  </a:moveTo>
                  <a:lnTo>
                    <a:pt x="1" y="765"/>
                  </a:lnTo>
                  <a:lnTo>
                    <a:pt x="951" y="765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1390169" y="2871927"/>
              <a:ext cx="27859" cy="24541"/>
            </a:xfrm>
            <a:custGeom>
              <a:avLst/>
              <a:gdLst/>
              <a:ahLst/>
              <a:cxnLst/>
              <a:rect l="l" t="t" r="r" b="b"/>
              <a:pathLst>
                <a:path w="974" h="858" extrusionOk="0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1442538" y="2871927"/>
              <a:ext cx="25199" cy="24541"/>
            </a:xfrm>
            <a:custGeom>
              <a:avLst/>
              <a:gdLst/>
              <a:ahLst/>
              <a:cxnLst/>
              <a:rect l="l" t="t" r="r" b="b"/>
              <a:pathLst>
                <a:path w="881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1644693" y="2871927"/>
              <a:ext cx="76912" cy="24541"/>
            </a:xfrm>
            <a:custGeom>
              <a:avLst/>
              <a:gdLst/>
              <a:ahLst/>
              <a:cxnLst/>
              <a:rect l="l" t="t" r="r" b="b"/>
              <a:pathLst>
                <a:path w="2689" h="858" extrusionOk="0">
                  <a:moveTo>
                    <a:pt x="0" y="0"/>
                  </a:moveTo>
                  <a:lnTo>
                    <a:pt x="0" y="858"/>
                  </a:lnTo>
                  <a:lnTo>
                    <a:pt x="2689" y="858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1547906" y="2871927"/>
              <a:ext cx="71621" cy="24541"/>
            </a:xfrm>
            <a:custGeom>
              <a:avLst/>
              <a:gdLst/>
              <a:ahLst/>
              <a:cxnLst/>
              <a:rect l="l" t="t" r="r" b="b"/>
              <a:pathLst>
                <a:path w="2504" h="858" extrusionOk="0">
                  <a:moveTo>
                    <a:pt x="279" y="0"/>
                  </a:moveTo>
                  <a:lnTo>
                    <a:pt x="1" y="371"/>
                  </a:lnTo>
                  <a:lnTo>
                    <a:pt x="279" y="858"/>
                  </a:lnTo>
                  <a:lnTo>
                    <a:pt x="2504" y="858"/>
                  </a:lnTo>
                  <a:lnTo>
                    <a:pt x="2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1492248" y="2871927"/>
              <a:ext cx="63641" cy="24541"/>
            </a:xfrm>
            <a:custGeom>
              <a:avLst/>
              <a:gdLst/>
              <a:ahLst/>
              <a:cxnLst/>
              <a:rect l="l" t="t" r="r" b="b"/>
              <a:pathLst>
                <a:path w="2225" h="858" extrusionOk="0">
                  <a:moveTo>
                    <a:pt x="0" y="0"/>
                  </a:moveTo>
                  <a:lnTo>
                    <a:pt x="0" y="858"/>
                  </a:lnTo>
                  <a:lnTo>
                    <a:pt x="2225" y="858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8" name="Google Shape;928;p40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0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2" name="Google Shape;932;p4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33" name="Google Shape;933;p4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6" name="Google Shape;936;p40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rgbClr val="E2E2E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3"/>
          <p:cNvSpPr/>
          <p:nvPr/>
        </p:nvSpPr>
        <p:spPr>
          <a:xfrm>
            <a:off x="6900525" y="2462875"/>
            <a:ext cx="1066200" cy="1507800"/>
          </a:xfrm>
          <a:prstGeom prst="roundRect">
            <a:avLst>
              <a:gd name="adj" fmla="val 10753"/>
            </a:avLst>
          </a:prstGeom>
          <a:gradFill>
            <a:gsLst>
              <a:gs pos="0">
                <a:srgbClr val="80DFFF"/>
              </a:gs>
              <a:gs pos="100000">
                <a:srgbClr val="318FFA">
                  <a:alpha val="71764"/>
                </a:srgbClr>
              </a:gs>
            </a:gsLst>
            <a:lin ang="2698631" scaled="0"/>
          </a:gradFill>
          <a:ln>
            <a:noFill/>
          </a:ln>
          <a:effectLst>
            <a:outerShdw blurRad="57150" dist="19050" dir="5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4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079" name="Google Shape;1079;p4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080" name="Google Shape;1080;p4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1" name="Google Shape;1081;p4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2" name="Google Shape;1082;p4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83" name="Google Shape;1083;p4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84" name="Google Shape;1084;p4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5" name="Google Shape;1085;p4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086" name="Google Shape;1086;p4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87" name="Google Shape;1087;p4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88" name="Google Shape;1088;p4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89" name="Google Shape;1089;p4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90" name="Google Shape;1090;p4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91" name="Google Shape;1091;p4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93" name="Google Shape;1093;p4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4" name="Google Shape;1094;p43"/>
          <p:cNvSpPr txBox="1">
            <a:spLocks noGrp="1"/>
          </p:cNvSpPr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</a:t>
            </a:r>
            <a:r>
              <a:rPr lang="en-GB" dirty="0"/>
              <a:t>Game Concept</a:t>
            </a:r>
            <a:r>
              <a:rPr lang="en" dirty="0"/>
              <a:t>&gt;</a:t>
            </a:r>
            <a:endParaRPr dirty="0"/>
          </a:p>
        </p:txBody>
      </p:sp>
      <p:grpSp>
        <p:nvGrpSpPr>
          <p:cNvPr id="1095" name="Google Shape;1095;p43"/>
          <p:cNvGrpSpPr/>
          <p:nvPr/>
        </p:nvGrpSpPr>
        <p:grpSpPr>
          <a:xfrm>
            <a:off x="7049775" y="2576450"/>
            <a:ext cx="767700" cy="935100"/>
            <a:chOff x="869200" y="3314325"/>
            <a:chExt cx="767700" cy="935100"/>
          </a:xfrm>
        </p:grpSpPr>
        <p:grpSp>
          <p:nvGrpSpPr>
            <p:cNvPr id="1096" name="Google Shape;1096;p43"/>
            <p:cNvGrpSpPr/>
            <p:nvPr/>
          </p:nvGrpSpPr>
          <p:grpSpPr>
            <a:xfrm>
              <a:off x="869200" y="3314325"/>
              <a:ext cx="767700" cy="935100"/>
              <a:chOff x="686162" y="3668500"/>
              <a:chExt cx="767700" cy="935100"/>
            </a:xfrm>
          </p:grpSpPr>
          <p:sp>
            <p:nvSpPr>
              <p:cNvPr id="1097" name="Google Shape;1097;p43"/>
              <p:cNvSpPr/>
              <p:nvPr/>
            </p:nvSpPr>
            <p:spPr>
              <a:xfrm>
                <a:off x="686162" y="3668500"/>
                <a:ext cx="767700" cy="935100"/>
              </a:xfrm>
              <a:prstGeom prst="roundRect">
                <a:avLst>
                  <a:gd name="adj" fmla="val 8004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98" name="Google Shape;1098;p43"/>
              <p:cNvGrpSpPr/>
              <p:nvPr/>
            </p:nvGrpSpPr>
            <p:grpSpPr>
              <a:xfrm>
                <a:off x="829632" y="4243824"/>
                <a:ext cx="480900" cy="187251"/>
                <a:chOff x="829632" y="4243824"/>
                <a:chExt cx="480900" cy="187251"/>
              </a:xfrm>
            </p:grpSpPr>
            <p:sp>
              <p:nvSpPr>
                <p:cNvPr id="1099" name="Google Shape;1099;p43"/>
                <p:cNvSpPr/>
                <p:nvPr/>
              </p:nvSpPr>
              <p:spPr>
                <a:xfrm>
                  <a:off x="829632" y="4243824"/>
                  <a:ext cx="4809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0" name="Google Shape;1100;p43"/>
                <p:cNvSpPr/>
                <p:nvPr/>
              </p:nvSpPr>
              <p:spPr>
                <a:xfrm>
                  <a:off x="829632" y="4317049"/>
                  <a:ext cx="4809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1" name="Google Shape;1101;p43"/>
                <p:cNvSpPr/>
                <p:nvPr/>
              </p:nvSpPr>
              <p:spPr>
                <a:xfrm>
                  <a:off x="911649" y="4390275"/>
                  <a:ext cx="3168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02" name="Google Shape;1102;p43"/>
            <p:cNvSpPr/>
            <p:nvPr/>
          </p:nvSpPr>
          <p:spPr>
            <a:xfrm>
              <a:off x="1084816" y="3429248"/>
              <a:ext cx="336576" cy="336718"/>
            </a:xfrm>
            <a:custGeom>
              <a:avLst/>
              <a:gdLst/>
              <a:ahLst/>
              <a:cxnLst/>
              <a:rect l="l" t="t" r="r" b="b"/>
              <a:pathLst>
                <a:path w="14203" h="14209" extrusionOk="0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43"/>
            <p:cNvGrpSpPr/>
            <p:nvPr/>
          </p:nvGrpSpPr>
          <p:grpSpPr>
            <a:xfrm>
              <a:off x="1138484" y="3491175"/>
              <a:ext cx="229200" cy="229200"/>
              <a:chOff x="955447" y="3949400"/>
              <a:chExt cx="229200" cy="229200"/>
            </a:xfrm>
          </p:grpSpPr>
          <p:sp>
            <p:nvSpPr>
              <p:cNvPr id="1104" name="Google Shape;1104;p43"/>
              <p:cNvSpPr/>
              <p:nvPr/>
            </p:nvSpPr>
            <p:spPr>
              <a:xfrm>
                <a:off x="955447" y="4043600"/>
                <a:ext cx="2292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3"/>
              <p:cNvSpPr/>
              <p:nvPr/>
            </p:nvSpPr>
            <p:spPr>
              <a:xfrm rot="5400000">
                <a:off x="955447" y="4043600"/>
                <a:ext cx="2292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06" name="Google Shape;1106;p43"/>
          <p:cNvGrpSpPr/>
          <p:nvPr/>
        </p:nvGrpSpPr>
        <p:grpSpPr>
          <a:xfrm>
            <a:off x="7049790" y="3605794"/>
            <a:ext cx="767672" cy="251306"/>
            <a:chOff x="6394925" y="2541508"/>
            <a:chExt cx="736800" cy="241200"/>
          </a:xfrm>
        </p:grpSpPr>
        <p:sp>
          <p:nvSpPr>
            <p:cNvPr id="1107" name="Google Shape;1107;p43"/>
            <p:cNvSpPr/>
            <p:nvPr/>
          </p:nvSpPr>
          <p:spPr>
            <a:xfrm rot="-5400000">
              <a:off x="6642725" y="2293708"/>
              <a:ext cx="241200" cy="736800"/>
            </a:xfrm>
            <a:prstGeom prst="roundRect">
              <a:avLst>
                <a:gd name="adj" fmla="val 19767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3"/>
            <p:cNvSpPr/>
            <p:nvPr/>
          </p:nvSpPr>
          <p:spPr>
            <a:xfrm rot="-5400000">
              <a:off x="6465199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3"/>
            <p:cNvSpPr/>
            <p:nvPr/>
          </p:nvSpPr>
          <p:spPr>
            <a:xfrm rot="-5400000">
              <a:off x="6686966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3"/>
            <p:cNvSpPr/>
            <p:nvPr/>
          </p:nvSpPr>
          <p:spPr>
            <a:xfrm rot="-5400000">
              <a:off x="6908732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11" name="Google Shape;1111;p43"/>
          <p:cNvCxnSpPr/>
          <p:nvPr/>
        </p:nvCxnSpPr>
        <p:spPr>
          <a:xfrm>
            <a:off x="5503575" y="39706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12" name="Google Shape;1112;p4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4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4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6" name="Google Shape;4346;p5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347" name="Google Shape;4347;p5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8" name="Google Shape;4348;p5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9" name="Google Shape;4349;p5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50" name="Google Shape;4350;p5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351" name="Google Shape;4351;p5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52" name="Google Shape;4352;p5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353" name="Google Shape;4353;p5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4" name="Google Shape;4354;p5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355" name="Google Shape;4355;p5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56" name="Google Shape;4356;p5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357" name="Google Shape;4357;p5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358" name="Google Shape;4358;p5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5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60" name="Google Shape;4360;p58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1" name="Google Shape;4361;p58"/>
          <p:cNvSpPr txBox="1">
            <a:spLocks noGrp="1"/>
          </p:cNvSpPr>
          <p:nvPr>
            <p:ph type="subTitle" idx="3"/>
          </p:nvPr>
        </p:nvSpPr>
        <p:spPr>
          <a:xfrm>
            <a:off x="916634" y="2086126"/>
            <a:ext cx="7381792" cy="6081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uFill>
                  <a:noFill/>
                </a:uFill>
              </a:rPr>
              <a:t>A text-based RPG with multiple levels and scenarios.</a:t>
            </a: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uFill>
                  <a:noFill/>
                </a:uFill>
              </a:rPr>
              <a:t>Players navigate challenges, make choices, and gain/lose points based on actions.</a:t>
            </a:r>
            <a:endParaRPr lang="en-US" sz="1000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63" name="Google Shape;4363;p5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n-GB" dirty="0"/>
              <a:t>Game Concept</a:t>
            </a:r>
            <a:endParaRPr dirty="0"/>
          </a:p>
        </p:txBody>
      </p:sp>
      <p:sp>
        <p:nvSpPr>
          <p:cNvPr id="4364" name="Google Shape;4364;p58"/>
          <p:cNvSpPr txBox="1">
            <a:spLocks noGrp="1"/>
          </p:cNvSpPr>
          <p:nvPr>
            <p:ph type="subTitle" idx="2"/>
          </p:nvPr>
        </p:nvSpPr>
        <p:spPr>
          <a:xfrm>
            <a:off x="916646" y="1669653"/>
            <a:ext cx="4966200" cy="4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n-GB" dirty="0"/>
              <a:t>Concept</a:t>
            </a:r>
            <a:endParaRPr dirty="0"/>
          </a:p>
        </p:txBody>
      </p:sp>
      <p:sp>
        <p:nvSpPr>
          <p:cNvPr id="4365" name="Google Shape;4365;p58"/>
          <p:cNvSpPr txBox="1">
            <a:spLocks noGrp="1"/>
          </p:cNvSpPr>
          <p:nvPr>
            <p:ph type="subTitle" idx="4"/>
          </p:nvPr>
        </p:nvSpPr>
        <p:spPr>
          <a:xfrm>
            <a:off x="916646" y="2968101"/>
            <a:ext cx="4966200" cy="4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/</a:t>
            </a:r>
            <a:r>
              <a:rPr lang="en-GB" b="1" dirty="0"/>
              <a:t>Core Mechanics</a:t>
            </a:r>
            <a:endParaRPr lang="en-GB" dirty="0"/>
          </a:p>
        </p:txBody>
      </p:sp>
      <p:sp>
        <p:nvSpPr>
          <p:cNvPr id="4366" name="Google Shape;4366;p58"/>
          <p:cNvSpPr txBox="1">
            <a:spLocks noGrp="1"/>
          </p:cNvSpPr>
          <p:nvPr>
            <p:ph type="subTitle" idx="5"/>
          </p:nvPr>
        </p:nvSpPr>
        <p:spPr>
          <a:xfrm>
            <a:off x="916634" y="3384575"/>
            <a:ext cx="49662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>
                <a:uFill>
                  <a:noFill/>
                </a:uFill>
              </a:rPr>
              <a:t>Player input via keyboard.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uFill>
                  <a:noFill/>
                </a:uFill>
              </a:rPr>
              <a:t>Score tracking and inventory management.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Game state progression (dynamic challenges across levels).</a:t>
            </a:r>
            <a:endParaRPr dirty="0"/>
          </a:p>
        </p:txBody>
      </p:sp>
      <p:sp>
        <p:nvSpPr>
          <p:cNvPr id="4367" name="Google Shape;4367;p58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8" name="Google Shape;4368;p58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9" name="Google Shape;4369;p58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0" name="Google Shape;4370;p58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rgbClr val="E2E2E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71" name="Google Shape;4371;p58">
            <a:hlinkClick r:id="rId4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rgbClr val="E2E2E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698338" y="1711949"/>
            <a:ext cx="7908189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</a:t>
            </a:r>
            <a:r>
              <a:rPr lang="en-GB" dirty="0"/>
              <a:t>FEATURES</a:t>
            </a:r>
            <a:r>
              <a:rPr lang="en" dirty="0"/>
              <a:t>!&gt;</a:t>
            </a:r>
            <a:endParaRPr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</p:grp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4" name="Google Shape;1394;p49"/>
          <p:cNvGrpSpPr/>
          <p:nvPr/>
        </p:nvGrpSpPr>
        <p:grpSpPr>
          <a:xfrm>
            <a:off x="6099945" y="1892717"/>
            <a:ext cx="737100" cy="737100"/>
            <a:chOff x="991075" y="1881675"/>
            <a:chExt cx="737100" cy="737100"/>
          </a:xfrm>
        </p:grpSpPr>
        <p:sp>
          <p:nvSpPr>
            <p:cNvPr id="1395" name="Google Shape;1395;p49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9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7" name="Google Shape;1397;p49"/>
          <p:cNvGrpSpPr/>
          <p:nvPr/>
        </p:nvGrpSpPr>
        <p:grpSpPr>
          <a:xfrm>
            <a:off x="2422895" y="1892717"/>
            <a:ext cx="737100" cy="737100"/>
            <a:chOff x="991075" y="1881675"/>
            <a:chExt cx="737100" cy="737100"/>
          </a:xfrm>
        </p:grpSpPr>
        <p:sp>
          <p:nvSpPr>
            <p:cNvPr id="1398" name="Google Shape;1398;p49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9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0" name="Google Shape;1400;p49"/>
          <p:cNvGrpSpPr/>
          <p:nvPr/>
        </p:nvGrpSpPr>
        <p:grpSpPr>
          <a:xfrm>
            <a:off x="4254895" y="1892717"/>
            <a:ext cx="737100" cy="737100"/>
            <a:chOff x="991075" y="1881675"/>
            <a:chExt cx="737100" cy="737100"/>
          </a:xfrm>
        </p:grpSpPr>
        <p:sp>
          <p:nvSpPr>
            <p:cNvPr id="1401" name="Google Shape;1401;p49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9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3" name="Google Shape;1403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/FEATURES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4" name="Google Shape;1404;p49"/>
          <p:cNvSpPr txBox="1"/>
          <p:nvPr/>
        </p:nvSpPr>
        <p:spPr>
          <a:xfrm>
            <a:off x="276600" y="2870578"/>
            <a:ext cx="18450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/Player Input</a:t>
            </a:r>
          </a:p>
        </p:txBody>
      </p:sp>
      <p:sp>
        <p:nvSpPr>
          <p:cNvPr id="1405" name="Google Shape;1405;p49"/>
          <p:cNvSpPr txBox="1"/>
          <p:nvPr/>
        </p:nvSpPr>
        <p:spPr>
          <a:xfrm>
            <a:off x="276600" y="3366785"/>
            <a:ext cx="18450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Navigate through choices with keyboard input.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6" name="Google Shape;1406;p49"/>
          <p:cNvSpPr txBox="1"/>
          <p:nvPr/>
        </p:nvSpPr>
        <p:spPr>
          <a:xfrm>
            <a:off x="2121650" y="2870578"/>
            <a:ext cx="18450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-GB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Game Loop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7" name="Google Shape;1407;p49"/>
          <p:cNvSpPr txBox="1"/>
          <p:nvPr/>
        </p:nvSpPr>
        <p:spPr>
          <a:xfrm>
            <a:off x="2121650" y="3366785"/>
            <a:ext cx="18450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Continues until a win or game-over condition is met.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8" name="Google Shape;1408;p49"/>
          <p:cNvSpPr txBox="1"/>
          <p:nvPr/>
        </p:nvSpPr>
        <p:spPr>
          <a:xfrm>
            <a:off x="3966700" y="2870578"/>
            <a:ext cx="18450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/Levels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9" name="Google Shape;1409;p49"/>
          <p:cNvSpPr txBox="1"/>
          <p:nvPr/>
        </p:nvSpPr>
        <p:spPr>
          <a:xfrm>
            <a:off x="3966700" y="3366785"/>
            <a:ext cx="18450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Town → River → Forest → Cave → Sea.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0" name="Google Shape;1410;p49"/>
          <p:cNvSpPr txBox="1"/>
          <p:nvPr/>
        </p:nvSpPr>
        <p:spPr>
          <a:xfrm>
            <a:off x="5811700" y="2870578"/>
            <a:ext cx="18450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/OOP in Action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11" name="Google Shape;1411;p49"/>
          <p:cNvSpPr txBox="1"/>
          <p:nvPr/>
        </p:nvSpPr>
        <p:spPr>
          <a:xfrm>
            <a:off x="5811700" y="3366785"/>
            <a:ext cx="18450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Player, Points, Location, and </a:t>
            </a:r>
            <a:r>
              <a:rPr lang="en-US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GameManager</a:t>
            </a:r>
            <a:r>
              <a:rPr lang="en-US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classes.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1412" name="Google Shape;1412;p49"/>
          <p:cNvGrpSpPr/>
          <p:nvPr/>
        </p:nvGrpSpPr>
        <p:grpSpPr>
          <a:xfrm>
            <a:off x="6263976" y="2056764"/>
            <a:ext cx="409037" cy="409005"/>
            <a:chOff x="8245271" y="3758147"/>
            <a:chExt cx="409037" cy="409005"/>
          </a:xfrm>
        </p:grpSpPr>
        <p:sp>
          <p:nvSpPr>
            <p:cNvPr id="1413" name="Google Shape;1413;p49"/>
            <p:cNvSpPr/>
            <p:nvPr/>
          </p:nvSpPr>
          <p:spPr>
            <a:xfrm>
              <a:off x="8432868" y="3843637"/>
              <a:ext cx="196242" cy="66329"/>
            </a:xfrm>
            <a:custGeom>
              <a:avLst/>
              <a:gdLst/>
              <a:ahLst/>
              <a:cxnLst/>
              <a:rect l="l" t="t" r="r" b="b"/>
              <a:pathLst>
                <a:path w="6861" h="2319" extrusionOk="0">
                  <a:moveTo>
                    <a:pt x="580" y="1"/>
                  </a:moveTo>
                  <a:lnTo>
                    <a:pt x="1" y="2318"/>
                  </a:lnTo>
                  <a:lnTo>
                    <a:pt x="6860" y="1739"/>
                  </a:lnTo>
                  <a:lnTo>
                    <a:pt x="68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8273129" y="3843637"/>
              <a:ext cx="176334" cy="66329"/>
            </a:xfrm>
            <a:custGeom>
              <a:avLst/>
              <a:gdLst/>
              <a:ahLst/>
              <a:cxnLst/>
              <a:rect l="l" t="t" r="r" b="b"/>
              <a:pathLst>
                <a:path w="6165" h="2319" extrusionOk="0">
                  <a:moveTo>
                    <a:pt x="0" y="1"/>
                  </a:moveTo>
                  <a:lnTo>
                    <a:pt x="0" y="1739"/>
                  </a:lnTo>
                  <a:lnTo>
                    <a:pt x="6165" y="2318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8432868" y="3893376"/>
              <a:ext cx="196242" cy="188262"/>
            </a:xfrm>
            <a:custGeom>
              <a:avLst/>
              <a:gdLst/>
              <a:ahLst/>
              <a:cxnLst/>
              <a:rect l="l" t="t" r="r" b="b"/>
              <a:pathLst>
                <a:path w="6861" h="6582" extrusionOk="0">
                  <a:moveTo>
                    <a:pt x="580" y="0"/>
                  </a:moveTo>
                  <a:lnTo>
                    <a:pt x="1" y="6582"/>
                  </a:lnTo>
                  <a:lnTo>
                    <a:pt x="1" y="6582"/>
                  </a:lnTo>
                  <a:lnTo>
                    <a:pt x="6860" y="6002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8273129" y="3893376"/>
              <a:ext cx="176334" cy="188262"/>
            </a:xfrm>
            <a:custGeom>
              <a:avLst/>
              <a:gdLst/>
              <a:ahLst/>
              <a:cxnLst/>
              <a:rect l="l" t="t" r="r" b="b"/>
              <a:pathLst>
                <a:path w="6165" h="6582" extrusionOk="0">
                  <a:moveTo>
                    <a:pt x="0" y="0"/>
                  </a:moveTo>
                  <a:lnTo>
                    <a:pt x="0" y="6002"/>
                  </a:lnTo>
                  <a:lnTo>
                    <a:pt x="6165" y="6582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8432868" y="4065042"/>
              <a:ext cx="196242" cy="66301"/>
            </a:xfrm>
            <a:custGeom>
              <a:avLst/>
              <a:gdLst/>
              <a:ahLst/>
              <a:cxnLst/>
              <a:rect l="l" t="t" r="r" b="b"/>
              <a:pathLst>
                <a:path w="6861" h="2318" extrusionOk="0">
                  <a:moveTo>
                    <a:pt x="580" y="0"/>
                  </a:moveTo>
                  <a:lnTo>
                    <a:pt x="1" y="2318"/>
                  </a:lnTo>
                  <a:lnTo>
                    <a:pt x="1" y="2318"/>
                  </a:lnTo>
                  <a:lnTo>
                    <a:pt x="6860" y="1738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8273129" y="4065042"/>
              <a:ext cx="176334" cy="66301"/>
            </a:xfrm>
            <a:custGeom>
              <a:avLst/>
              <a:gdLst/>
              <a:ahLst/>
              <a:cxnLst/>
              <a:rect l="l" t="t" r="r" b="b"/>
              <a:pathLst>
                <a:path w="6165" h="2318" extrusionOk="0">
                  <a:moveTo>
                    <a:pt x="0" y="0"/>
                  </a:moveTo>
                  <a:lnTo>
                    <a:pt x="0" y="1738"/>
                  </a:lnTo>
                  <a:lnTo>
                    <a:pt x="6165" y="2318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8432868" y="4114752"/>
              <a:ext cx="221441" cy="52400"/>
            </a:xfrm>
            <a:custGeom>
              <a:avLst/>
              <a:gdLst/>
              <a:ahLst/>
              <a:cxnLst/>
              <a:rect l="l" t="t" r="r" b="b"/>
              <a:pathLst>
                <a:path w="7742" h="1832" extrusionOk="0">
                  <a:moveTo>
                    <a:pt x="580" y="0"/>
                  </a:moveTo>
                  <a:lnTo>
                    <a:pt x="1" y="858"/>
                  </a:lnTo>
                  <a:lnTo>
                    <a:pt x="580" y="1831"/>
                  </a:lnTo>
                  <a:lnTo>
                    <a:pt x="7741" y="1831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8245271" y="4114752"/>
              <a:ext cx="204193" cy="52400"/>
            </a:xfrm>
            <a:custGeom>
              <a:avLst/>
              <a:gdLst/>
              <a:ahLst/>
              <a:cxnLst/>
              <a:rect l="l" t="t" r="r" b="b"/>
              <a:pathLst>
                <a:path w="7139" h="1832" extrusionOk="0">
                  <a:moveTo>
                    <a:pt x="1" y="0"/>
                  </a:moveTo>
                  <a:lnTo>
                    <a:pt x="1" y="1831"/>
                  </a:lnTo>
                  <a:lnTo>
                    <a:pt x="7139" y="1831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8432868" y="3758147"/>
              <a:ext cx="129941" cy="254562"/>
            </a:xfrm>
            <a:custGeom>
              <a:avLst/>
              <a:gdLst/>
              <a:ahLst/>
              <a:cxnLst/>
              <a:rect l="l" t="t" r="r" b="b"/>
              <a:pathLst>
                <a:path w="4543" h="8900" extrusionOk="0">
                  <a:moveTo>
                    <a:pt x="580" y="0"/>
                  </a:moveTo>
                  <a:lnTo>
                    <a:pt x="1" y="5122"/>
                  </a:lnTo>
                  <a:lnTo>
                    <a:pt x="580" y="8900"/>
                  </a:lnTo>
                  <a:cubicBezTo>
                    <a:pt x="2990" y="8019"/>
                    <a:pt x="4543" y="5794"/>
                    <a:pt x="4543" y="3198"/>
                  </a:cubicBezTo>
                  <a:lnTo>
                    <a:pt x="4543" y="1553"/>
                  </a:lnTo>
                  <a:cubicBezTo>
                    <a:pt x="3778" y="1368"/>
                    <a:pt x="3199" y="788"/>
                    <a:pt x="29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8336081" y="3758147"/>
              <a:ext cx="113380" cy="254562"/>
            </a:xfrm>
            <a:custGeom>
              <a:avLst/>
              <a:gdLst/>
              <a:ahLst/>
              <a:cxnLst/>
              <a:rect l="l" t="t" r="r" b="b"/>
              <a:pathLst>
                <a:path w="3964" h="8900" extrusionOk="0">
                  <a:moveTo>
                    <a:pt x="1554" y="0"/>
                  </a:moveTo>
                  <a:cubicBezTo>
                    <a:pt x="1368" y="788"/>
                    <a:pt x="789" y="1368"/>
                    <a:pt x="1" y="1553"/>
                  </a:cubicBezTo>
                  <a:lnTo>
                    <a:pt x="1" y="3198"/>
                  </a:lnTo>
                  <a:cubicBezTo>
                    <a:pt x="1" y="5794"/>
                    <a:pt x="1646" y="8019"/>
                    <a:pt x="3964" y="8900"/>
                  </a:cubicBezTo>
                  <a:lnTo>
                    <a:pt x="39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8438846" y="3885396"/>
              <a:ext cx="21881" cy="44448"/>
            </a:xfrm>
            <a:custGeom>
              <a:avLst/>
              <a:gdLst/>
              <a:ahLst/>
              <a:cxnLst/>
              <a:rect l="l" t="t" r="r" b="b"/>
              <a:pathLst>
                <a:path w="765" h="1554" extrusionOk="0">
                  <a:moveTo>
                    <a:pt x="0" y="1"/>
                  </a:moveTo>
                  <a:lnTo>
                    <a:pt x="0" y="1554"/>
                  </a:lnTo>
                  <a:lnTo>
                    <a:pt x="765" y="1554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8432868" y="3830395"/>
              <a:ext cx="49740" cy="68961"/>
            </a:xfrm>
            <a:custGeom>
              <a:avLst/>
              <a:gdLst/>
              <a:ahLst/>
              <a:cxnLst/>
              <a:rect l="l" t="t" r="r" b="b"/>
              <a:pathLst>
                <a:path w="1739" h="2411" extrusionOk="0">
                  <a:moveTo>
                    <a:pt x="580" y="0"/>
                  </a:moveTo>
                  <a:lnTo>
                    <a:pt x="1" y="1159"/>
                  </a:lnTo>
                  <a:lnTo>
                    <a:pt x="580" y="2411"/>
                  </a:lnTo>
                  <a:cubicBezTo>
                    <a:pt x="1252" y="2411"/>
                    <a:pt x="1739" y="1831"/>
                    <a:pt x="1739" y="1159"/>
                  </a:cubicBezTo>
                  <a:cubicBezTo>
                    <a:pt x="1739" y="580"/>
                    <a:pt x="1252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8416308" y="3830395"/>
              <a:ext cx="33150" cy="68961"/>
            </a:xfrm>
            <a:custGeom>
              <a:avLst/>
              <a:gdLst/>
              <a:ahLst/>
              <a:cxnLst/>
              <a:rect l="l" t="t" r="r" b="b"/>
              <a:pathLst>
                <a:path w="1159" h="2411" extrusionOk="0">
                  <a:moveTo>
                    <a:pt x="1159" y="0"/>
                  </a:moveTo>
                  <a:cubicBezTo>
                    <a:pt x="487" y="0"/>
                    <a:pt x="0" y="580"/>
                    <a:pt x="0" y="1159"/>
                  </a:cubicBezTo>
                  <a:cubicBezTo>
                    <a:pt x="0" y="1831"/>
                    <a:pt x="487" y="2411"/>
                    <a:pt x="1159" y="2411"/>
                  </a:cubicBezTo>
                  <a:lnTo>
                    <a:pt x="11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6" name="Google Shape;1426;p49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427" name="Google Shape;1427;p4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428" name="Google Shape;1428;p4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9" name="Google Shape;1429;p4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0" name="Google Shape;1430;p4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41" name="Google Shape;1441;p49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442" name="Google Shape;1442;p49"/>
          <p:cNvCxnSpPr/>
          <p:nvPr/>
        </p:nvCxnSpPr>
        <p:spPr>
          <a:xfrm>
            <a:off x="1492350" y="2261267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443" name="Google Shape;1443;p49"/>
          <p:cNvGrpSpPr/>
          <p:nvPr/>
        </p:nvGrpSpPr>
        <p:grpSpPr>
          <a:xfrm>
            <a:off x="4420585" y="2082946"/>
            <a:ext cx="405719" cy="356642"/>
            <a:chOff x="4798486" y="3178164"/>
            <a:chExt cx="405719" cy="356642"/>
          </a:xfrm>
        </p:grpSpPr>
        <p:sp>
          <p:nvSpPr>
            <p:cNvPr id="1444" name="Google Shape;1444;p49"/>
            <p:cNvSpPr/>
            <p:nvPr/>
          </p:nvSpPr>
          <p:spPr>
            <a:xfrm>
              <a:off x="5063650" y="3263654"/>
              <a:ext cx="140553" cy="271152"/>
            </a:xfrm>
            <a:custGeom>
              <a:avLst/>
              <a:gdLst/>
              <a:ahLst/>
              <a:cxnLst/>
              <a:rect l="l" t="t" r="r" b="b"/>
              <a:pathLst>
                <a:path w="4914" h="9480" extrusionOk="0">
                  <a:moveTo>
                    <a:pt x="0" y="1"/>
                  </a:moveTo>
                  <a:lnTo>
                    <a:pt x="487" y="9479"/>
                  </a:lnTo>
                  <a:lnTo>
                    <a:pt x="4913" y="9479"/>
                  </a:lnTo>
                  <a:lnTo>
                    <a:pt x="4913" y="5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4986083" y="3263654"/>
              <a:ext cx="91499" cy="271152"/>
            </a:xfrm>
            <a:custGeom>
              <a:avLst/>
              <a:gdLst/>
              <a:ahLst/>
              <a:cxnLst/>
              <a:rect l="l" t="t" r="r" b="b"/>
              <a:pathLst>
                <a:path w="3199" h="9480" extrusionOk="0">
                  <a:moveTo>
                    <a:pt x="1" y="1"/>
                  </a:moveTo>
                  <a:lnTo>
                    <a:pt x="580" y="9479"/>
                  </a:lnTo>
                  <a:lnTo>
                    <a:pt x="3199" y="9479"/>
                  </a:lnTo>
                  <a:lnTo>
                    <a:pt x="3199" y="5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4798486" y="3263654"/>
              <a:ext cx="204193" cy="271152"/>
            </a:xfrm>
            <a:custGeom>
              <a:avLst/>
              <a:gdLst/>
              <a:ahLst/>
              <a:cxnLst/>
              <a:rect l="l" t="t" r="r" b="b"/>
              <a:pathLst>
                <a:path w="7139" h="9480" extrusionOk="0">
                  <a:moveTo>
                    <a:pt x="7139" y="1"/>
                  </a:moveTo>
                  <a:lnTo>
                    <a:pt x="1" y="580"/>
                  </a:lnTo>
                  <a:lnTo>
                    <a:pt x="1" y="9479"/>
                  </a:lnTo>
                  <a:lnTo>
                    <a:pt x="7139" y="9479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4986083" y="3178164"/>
              <a:ext cx="218123" cy="102111"/>
            </a:xfrm>
            <a:custGeom>
              <a:avLst/>
              <a:gdLst/>
              <a:ahLst/>
              <a:cxnLst/>
              <a:rect l="l" t="t" r="r" b="b"/>
              <a:pathLst>
                <a:path w="7626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7625" y="3569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4798486" y="3178164"/>
              <a:ext cx="204193" cy="102111"/>
            </a:xfrm>
            <a:custGeom>
              <a:avLst/>
              <a:gdLst/>
              <a:ahLst/>
              <a:cxnLst/>
              <a:rect l="l" t="t" r="r" b="b"/>
              <a:pathLst>
                <a:path w="7139" h="3570" extrusionOk="0">
                  <a:moveTo>
                    <a:pt x="1" y="0"/>
                  </a:moveTo>
                  <a:lnTo>
                    <a:pt x="1" y="3569"/>
                  </a:lnTo>
                  <a:lnTo>
                    <a:pt x="7139" y="3569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4836955" y="3217262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4886664" y="3217262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4939033" y="3217262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5013912" y="3421421"/>
              <a:ext cx="27887" cy="21910"/>
            </a:xfrm>
            <a:custGeom>
              <a:avLst/>
              <a:gdLst/>
              <a:ahLst/>
              <a:cxnLst/>
              <a:rect l="l" t="t" r="r" b="b"/>
              <a:pathLst>
                <a:path w="975" h="766" extrusionOk="0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4836955" y="3421421"/>
              <a:ext cx="151822" cy="21910"/>
            </a:xfrm>
            <a:custGeom>
              <a:avLst/>
              <a:gdLst/>
              <a:ahLst/>
              <a:cxnLst/>
              <a:rect l="l" t="t" r="r" b="b"/>
              <a:pathLst>
                <a:path w="5308" h="766" extrusionOk="0">
                  <a:moveTo>
                    <a:pt x="0" y="0"/>
                  </a:moveTo>
                  <a:lnTo>
                    <a:pt x="0" y="765"/>
                  </a:lnTo>
                  <a:lnTo>
                    <a:pt x="5307" y="765"/>
                  </a:lnTo>
                  <a:lnTo>
                    <a:pt x="5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9"/>
            <p:cNvSpPr/>
            <p:nvPr/>
          </p:nvSpPr>
          <p:spPr>
            <a:xfrm>
              <a:off x="5013912" y="3319341"/>
              <a:ext cx="27887" cy="24541"/>
            </a:xfrm>
            <a:custGeom>
              <a:avLst/>
              <a:gdLst/>
              <a:ahLst/>
              <a:cxnLst/>
              <a:rect l="l" t="t" r="r" b="b"/>
              <a:pathLst>
                <a:path w="975" h="858" extrusionOk="0">
                  <a:moveTo>
                    <a:pt x="1" y="1"/>
                  </a:moveTo>
                  <a:lnTo>
                    <a:pt x="1" y="858"/>
                  </a:lnTo>
                  <a:lnTo>
                    <a:pt x="974" y="858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9"/>
            <p:cNvSpPr/>
            <p:nvPr/>
          </p:nvSpPr>
          <p:spPr>
            <a:xfrm>
              <a:off x="4836955" y="3319341"/>
              <a:ext cx="151822" cy="24541"/>
            </a:xfrm>
            <a:custGeom>
              <a:avLst/>
              <a:gdLst/>
              <a:ahLst/>
              <a:cxnLst/>
              <a:rect l="l" t="t" r="r" b="b"/>
              <a:pathLst>
                <a:path w="5308" h="858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4836955" y="3371711"/>
              <a:ext cx="25199" cy="21910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9"/>
            <p:cNvSpPr/>
            <p:nvPr/>
          </p:nvSpPr>
          <p:spPr>
            <a:xfrm>
              <a:off x="4836955" y="3471130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9"/>
            <p:cNvSpPr/>
            <p:nvPr/>
          </p:nvSpPr>
          <p:spPr>
            <a:xfrm>
              <a:off x="5115990" y="3371711"/>
              <a:ext cx="49768" cy="21910"/>
            </a:xfrm>
            <a:custGeom>
              <a:avLst/>
              <a:gdLst/>
              <a:ahLst/>
              <a:cxnLst/>
              <a:rect l="l" t="t" r="r" b="b"/>
              <a:pathLst>
                <a:path w="1740" h="766" extrusionOk="0">
                  <a:moveTo>
                    <a:pt x="1" y="0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9"/>
            <p:cNvSpPr/>
            <p:nvPr/>
          </p:nvSpPr>
          <p:spPr>
            <a:xfrm>
              <a:off x="5115990" y="3421421"/>
              <a:ext cx="49768" cy="21910"/>
            </a:xfrm>
            <a:custGeom>
              <a:avLst/>
              <a:gdLst/>
              <a:ahLst/>
              <a:cxnLst/>
              <a:rect l="l" t="t" r="r" b="b"/>
              <a:pathLst>
                <a:path w="1740" h="766" extrusionOk="0">
                  <a:moveTo>
                    <a:pt x="1" y="0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9"/>
            <p:cNvSpPr/>
            <p:nvPr/>
          </p:nvSpPr>
          <p:spPr>
            <a:xfrm>
              <a:off x="5115990" y="3319341"/>
              <a:ext cx="49768" cy="24541"/>
            </a:xfrm>
            <a:custGeom>
              <a:avLst/>
              <a:gdLst/>
              <a:ahLst/>
              <a:cxnLst/>
              <a:rect l="l" t="t" r="r" b="b"/>
              <a:pathLst>
                <a:path w="1740" h="858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9"/>
            <p:cNvSpPr/>
            <p:nvPr/>
          </p:nvSpPr>
          <p:spPr>
            <a:xfrm>
              <a:off x="5115990" y="3471130"/>
              <a:ext cx="49768" cy="24570"/>
            </a:xfrm>
            <a:custGeom>
              <a:avLst/>
              <a:gdLst/>
              <a:ahLst/>
              <a:cxnLst/>
              <a:rect l="l" t="t" r="r" b="b"/>
              <a:pathLst>
                <a:path w="1740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4994692" y="3371711"/>
              <a:ext cx="47108" cy="21910"/>
            </a:xfrm>
            <a:custGeom>
              <a:avLst/>
              <a:gdLst/>
              <a:ahLst/>
              <a:cxnLst/>
              <a:rect l="l" t="t" r="r" b="b"/>
              <a:pathLst>
                <a:path w="1647" h="766" extrusionOk="0">
                  <a:moveTo>
                    <a:pt x="279" y="0"/>
                  </a:moveTo>
                  <a:lnTo>
                    <a:pt x="1" y="394"/>
                  </a:lnTo>
                  <a:lnTo>
                    <a:pt x="279" y="765"/>
                  </a:lnTo>
                  <a:lnTo>
                    <a:pt x="1646" y="765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9"/>
            <p:cNvSpPr/>
            <p:nvPr/>
          </p:nvSpPr>
          <p:spPr>
            <a:xfrm>
              <a:off x="4994692" y="3471130"/>
              <a:ext cx="47108" cy="24570"/>
            </a:xfrm>
            <a:custGeom>
              <a:avLst/>
              <a:gdLst/>
              <a:ahLst/>
              <a:cxnLst/>
              <a:rect l="l" t="t" r="r" b="b"/>
              <a:pathLst>
                <a:path w="1647" h="859" extrusionOk="0">
                  <a:moveTo>
                    <a:pt x="279" y="1"/>
                  </a:moveTo>
                  <a:lnTo>
                    <a:pt x="1" y="395"/>
                  </a:lnTo>
                  <a:lnTo>
                    <a:pt x="279" y="858"/>
                  </a:lnTo>
                  <a:lnTo>
                    <a:pt x="1646" y="858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4889295" y="3371711"/>
              <a:ext cx="113380" cy="21910"/>
            </a:xfrm>
            <a:custGeom>
              <a:avLst/>
              <a:gdLst/>
              <a:ahLst/>
              <a:cxnLst/>
              <a:rect l="l" t="t" r="r" b="b"/>
              <a:pathLst>
                <a:path w="3964" h="766" extrusionOk="0">
                  <a:moveTo>
                    <a:pt x="1" y="0"/>
                  </a:moveTo>
                  <a:lnTo>
                    <a:pt x="1" y="765"/>
                  </a:lnTo>
                  <a:lnTo>
                    <a:pt x="3964" y="765"/>
                  </a:lnTo>
                  <a:lnTo>
                    <a:pt x="39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9"/>
            <p:cNvSpPr/>
            <p:nvPr/>
          </p:nvSpPr>
          <p:spPr>
            <a:xfrm>
              <a:off x="4889295" y="3471130"/>
              <a:ext cx="113380" cy="24570"/>
            </a:xfrm>
            <a:custGeom>
              <a:avLst/>
              <a:gdLst/>
              <a:ahLst/>
              <a:cxnLst/>
              <a:rect l="l" t="t" r="r" b="b"/>
              <a:pathLst>
                <a:path w="3964" h="859" extrusionOk="0">
                  <a:moveTo>
                    <a:pt x="1" y="1"/>
                  </a:moveTo>
                  <a:lnTo>
                    <a:pt x="1" y="858"/>
                  </a:lnTo>
                  <a:lnTo>
                    <a:pt x="3964" y="858"/>
                  </a:lnTo>
                  <a:lnTo>
                    <a:pt x="39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6" name="Google Shape;1466;p49"/>
          <p:cNvGrpSpPr/>
          <p:nvPr/>
        </p:nvGrpSpPr>
        <p:grpSpPr>
          <a:xfrm>
            <a:off x="2586944" y="2058094"/>
            <a:ext cx="409003" cy="406345"/>
            <a:chOff x="2213404" y="2545811"/>
            <a:chExt cx="409003" cy="406345"/>
          </a:xfrm>
        </p:grpSpPr>
        <p:sp>
          <p:nvSpPr>
            <p:cNvPr id="1467" name="Google Shape;1467;p49"/>
            <p:cNvSpPr/>
            <p:nvPr/>
          </p:nvSpPr>
          <p:spPr>
            <a:xfrm>
              <a:off x="2401001" y="2642570"/>
              <a:ext cx="124650" cy="259882"/>
            </a:xfrm>
            <a:custGeom>
              <a:avLst/>
              <a:gdLst/>
              <a:ahLst/>
              <a:cxnLst/>
              <a:rect l="l" t="t" r="r" b="b"/>
              <a:pathLst>
                <a:path w="4358" h="9086" extrusionOk="0">
                  <a:moveTo>
                    <a:pt x="580" y="1"/>
                  </a:moveTo>
                  <a:lnTo>
                    <a:pt x="0" y="9085"/>
                  </a:lnTo>
                  <a:lnTo>
                    <a:pt x="2805" y="8506"/>
                  </a:lnTo>
                  <a:lnTo>
                    <a:pt x="2805" y="7927"/>
                  </a:lnTo>
                  <a:cubicBezTo>
                    <a:pt x="2805" y="7347"/>
                    <a:pt x="2990" y="6768"/>
                    <a:pt x="3384" y="6281"/>
                  </a:cubicBezTo>
                  <a:cubicBezTo>
                    <a:pt x="4056" y="5609"/>
                    <a:pt x="4357" y="4729"/>
                    <a:pt x="4357" y="3755"/>
                  </a:cubicBezTo>
                  <a:cubicBezTo>
                    <a:pt x="4357" y="2805"/>
                    <a:pt x="3963" y="1832"/>
                    <a:pt x="3291" y="1067"/>
                  </a:cubicBezTo>
                  <a:cubicBezTo>
                    <a:pt x="2526" y="395"/>
                    <a:pt x="1553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9"/>
            <p:cNvSpPr/>
            <p:nvPr/>
          </p:nvSpPr>
          <p:spPr>
            <a:xfrm>
              <a:off x="2310191" y="2642570"/>
              <a:ext cx="107402" cy="259882"/>
            </a:xfrm>
            <a:custGeom>
              <a:avLst/>
              <a:gdLst/>
              <a:ahLst/>
              <a:cxnLst/>
              <a:rect l="l" t="t" r="r" b="b"/>
              <a:pathLst>
                <a:path w="3755" h="9086" extrusionOk="0">
                  <a:moveTo>
                    <a:pt x="3755" y="1"/>
                  </a:moveTo>
                  <a:cubicBezTo>
                    <a:pt x="1646" y="1"/>
                    <a:pt x="0" y="1739"/>
                    <a:pt x="0" y="3755"/>
                  </a:cubicBezTo>
                  <a:cubicBezTo>
                    <a:pt x="0" y="4729"/>
                    <a:pt x="278" y="5609"/>
                    <a:pt x="951" y="6281"/>
                  </a:cubicBezTo>
                  <a:cubicBezTo>
                    <a:pt x="1345" y="6768"/>
                    <a:pt x="1530" y="7347"/>
                    <a:pt x="1530" y="7927"/>
                  </a:cubicBezTo>
                  <a:lnTo>
                    <a:pt x="1530" y="8506"/>
                  </a:lnTo>
                  <a:lnTo>
                    <a:pt x="3755" y="9085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9"/>
            <p:cNvSpPr/>
            <p:nvPr/>
          </p:nvSpPr>
          <p:spPr>
            <a:xfrm>
              <a:off x="2406950" y="2545811"/>
              <a:ext cx="21910" cy="63669"/>
            </a:xfrm>
            <a:custGeom>
              <a:avLst/>
              <a:gdLst/>
              <a:ahLst/>
              <a:cxnLst/>
              <a:rect l="l" t="t" r="r" b="b"/>
              <a:pathLst>
                <a:path w="766" h="2226" extrusionOk="0">
                  <a:moveTo>
                    <a:pt x="1" y="0"/>
                  </a:moveTo>
                  <a:lnTo>
                    <a:pt x="1" y="2225"/>
                  </a:lnTo>
                  <a:lnTo>
                    <a:pt x="766" y="2225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9"/>
            <p:cNvSpPr/>
            <p:nvPr/>
          </p:nvSpPr>
          <p:spPr>
            <a:xfrm>
              <a:off x="2304213" y="2567691"/>
              <a:ext cx="53058" cy="66301"/>
            </a:xfrm>
            <a:custGeom>
              <a:avLst/>
              <a:gdLst/>
              <a:ahLst/>
              <a:cxnLst/>
              <a:rect l="l" t="t" r="r" b="b"/>
              <a:pathLst>
                <a:path w="1855" h="2318" extrusionOk="0">
                  <a:moveTo>
                    <a:pt x="789" y="0"/>
                  </a:moveTo>
                  <a:lnTo>
                    <a:pt x="1" y="394"/>
                  </a:lnTo>
                  <a:lnTo>
                    <a:pt x="1160" y="2318"/>
                  </a:lnTo>
                  <a:lnTo>
                    <a:pt x="1855" y="194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9"/>
            <p:cNvSpPr/>
            <p:nvPr/>
          </p:nvSpPr>
          <p:spPr>
            <a:xfrm>
              <a:off x="2235284" y="2639939"/>
              <a:ext cx="66329" cy="52371"/>
            </a:xfrm>
            <a:custGeom>
              <a:avLst/>
              <a:gdLst/>
              <a:ahLst/>
              <a:cxnLst/>
              <a:rect l="l" t="t" r="r" b="b"/>
              <a:pathLst>
                <a:path w="2319" h="1831" extrusionOk="0">
                  <a:moveTo>
                    <a:pt x="395" y="0"/>
                  </a:moveTo>
                  <a:lnTo>
                    <a:pt x="1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9"/>
            <p:cNvSpPr/>
            <p:nvPr/>
          </p:nvSpPr>
          <p:spPr>
            <a:xfrm>
              <a:off x="2213404" y="2739358"/>
              <a:ext cx="63669" cy="21910"/>
            </a:xfrm>
            <a:custGeom>
              <a:avLst/>
              <a:gdLst/>
              <a:ahLst/>
              <a:cxnLst/>
              <a:rect l="l" t="t" r="r" b="b"/>
              <a:pathLst>
                <a:path w="2226" h="766" extrusionOk="0">
                  <a:moveTo>
                    <a:pt x="1" y="0"/>
                  </a:moveTo>
                  <a:lnTo>
                    <a:pt x="1" y="765"/>
                  </a:lnTo>
                  <a:lnTo>
                    <a:pt x="2226" y="765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9"/>
            <p:cNvSpPr/>
            <p:nvPr/>
          </p:nvSpPr>
          <p:spPr>
            <a:xfrm>
              <a:off x="2235284" y="2810948"/>
              <a:ext cx="66329" cy="52400"/>
            </a:xfrm>
            <a:custGeom>
              <a:avLst/>
              <a:gdLst/>
              <a:ahLst/>
              <a:cxnLst/>
              <a:rect l="l" t="t" r="r" b="b"/>
              <a:pathLst>
                <a:path w="2319" h="1832" extrusionOk="0">
                  <a:moveTo>
                    <a:pt x="1947" y="0"/>
                  </a:moveTo>
                  <a:lnTo>
                    <a:pt x="1" y="1066"/>
                  </a:lnTo>
                  <a:lnTo>
                    <a:pt x="395" y="1831"/>
                  </a:lnTo>
                  <a:lnTo>
                    <a:pt x="2318" y="672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9"/>
            <p:cNvSpPr/>
            <p:nvPr/>
          </p:nvSpPr>
          <p:spPr>
            <a:xfrm>
              <a:off x="2533568" y="2810948"/>
              <a:ext cx="66301" cy="52400"/>
            </a:xfrm>
            <a:custGeom>
              <a:avLst/>
              <a:gdLst/>
              <a:ahLst/>
              <a:cxnLst/>
              <a:rect l="l" t="t" r="r" b="b"/>
              <a:pathLst>
                <a:path w="2318" h="1832" extrusionOk="0">
                  <a:moveTo>
                    <a:pt x="394" y="0"/>
                  </a:moveTo>
                  <a:lnTo>
                    <a:pt x="0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9"/>
            <p:cNvSpPr/>
            <p:nvPr/>
          </p:nvSpPr>
          <p:spPr>
            <a:xfrm>
              <a:off x="2558766" y="2739358"/>
              <a:ext cx="63641" cy="21910"/>
            </a:xfrm>
            <a:custGeom>
              <a:avLst/>
              <a:gdLst/>
              <a:ahLst/>
              <a:cxnLst/>
              <a:rect l="l" t="t" r="r" b="b"/>
              <a:pathLst>
                <a:path w="2225" h="766" extrusionOk="0">
                  <a:moveTo>
                    <a:pt x="0" y="0"/>
                  </a:moveTo>
                  <a:lnTo>
                    <a:pt x="0" y="765"/>
                  </a:lnTo>
                  <a:lnTo>
                    <a:pt x="2225" y="76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9"/>
            <p:cNvSpPr/>
            <p:nvPr/>
          </p:nvSpPr>
          <p:spPr>
            <a:xfrm>
              <a:off x="2533568" y="2637279"/>
              <a:ext cx="66301" cy="52400"/>
            </a:xfrm>
            <a:custGeom>
              <a:avLst/>
              <a:gdLst/>
              <a:ahLst/>
              <a:cxnLst/>
              <a:rect l="l" t="t" r="r" b="b"/>
              <a:pathLst>
                <a:path w="2318" h="1832" extrusionOk="0">
                  <a:moveTo>
                    <a:pt x="1947" y="0"/>
                  </a:moveTo>
                  <a:lnTo>
                    <a:pt x="0" y="1159"/>
                  </a:lnTo>
                  <a:lnTo>
                    <a:pt x="394" y="1831"/>
                  </a:lnTo>
                  <a:lnTo>
                    <a:pt x="2318" y="765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2478539" y="2567691"/>
              <a:ext cx="52400" cy="66301"/>
            </a:xfrm>
            <a:custGeom>
              <a:avLst/>
              <a:gdLst/>
              <a:ahLst/>
              <a:cxnLst/>
              <a:rect l="l" t="t" r="r" b="b"/>
              <a:pathLst>
                <a:path w="1832" h="2318" extrusionOk="0">
                  <a:moveTo>
                    <a:pt x="1067" y="0"/>
                  </a:moveTo>
                  <a:lnTo>
                    <a:pt x="1" y="1947"/>
                  </a:lnTo>
                  <a:lnTo>
                    <a:pt x="673" y="2318"/>
                  </a:lnTo>
                  <a:lnTo>
                    <a:pt x="1832" y="39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2381780" y="2714160"/>
              <a:ext cx="71621" cy="188290"/>
            </a:xfrm>
            <a:custGeom>
              <a:avLst/>
              <a:gdLst/>
              <a:ahLst/>
              <a:cxnLst/>
              <a:rect l="l" t="t" r="r" b="b"/>
              <a:pathLst>
                <a:path w="2504" h="6583" extrusionOk="0">
                  <a:moveTo>
                    <a:pt x="1252" y="881"/>
                  </a:moveTo>
                  <a:cubicBezTo>
                    <a:pt x="1460" y="881"/>
                    <a:pt x="1646" y="1067"/>
                    <a:pt x="1646" y="1252"/>
                  </a:cubicBezTo>
                  <a:cubicBezTo>
                    <a:pt x="1646" y="1553"/>
                    <a:pt x="1460" y="1646"/>
                    <a:pt x="1252" y="1646"/>
                  </a:cubicBezTo>
                  <a:cubicBezTo>
                    <a:pt x="1066" y="1646"/>
                    <a:pt x="881" y="1553"/>
                    <a:pt x="881" y="1252"/>
                  </a:cubicBezTo>
                  <a:cubicBezTo>
                    <a:pt x="881" y="1067"/>
                    <a:pt x="1066" y="881"/>
                    <a:pt x="1252" y="881"/>
                  </a:cubicBezTo>
                  <a:close/>
                  <a:moveTo>
                    <a:pt x="1252" y="1"/>
                  </a:moveTo>
                  <a:cubicBezTo>
                    <a:pt x="580" y="1"/>
                    <a:pt x="0" y="580"/>
                    <a:pt x="0" y="1252"/>
                  </a:cubicBezTo>
                  <a:cubicBezTo>
                    <a:pt x="0" y="1832"/>
                    <a:pt x="394" y="2318"/>
                    <a:pt x="881" y="2411"/>
                  </a:cubicBezTo>
                  <a:lnTo>
                    <a:pt x="881" y="6582"/>
                  </a:lnTo>
                  <a:lnTo>
                    <a:pt x="1646" y="6582"/>
                  </a:lnTo>
                  <a:lnTo>
                    <a:pt x="1646" y="2411"/>
                  </a:lnTo>
                  <a:cubicBezTo>
                    <a:pt x="2132" y="2318"/>
                    <a:pt x="2503" y="1832"/>
                    <a:pt x="2503" y="1252"/>
                  </a:cubicBezTo>
                  <a:cubicBezTo>
                    <a:pt x="2503" y="580"/>
                    <a:pt x="1924" y="1"/>
                    <a:pt x="1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9"/>
            <p:cNvSpPr/>
            <p:nvPr/>
          </p:nvSpPr>
          <p:spPr>
            <a:xfrm>
              <a:off x="2401001" y="2885856"/>
              <a:ext cx="80230" cy="66301"/>
            </a:xfrm>
            <a:custGeom>
              <a:avLst/>
              <a:gdLst/>
              <a:ahLst/>
              <a:cxnLst/>
              <a:rect l="l" t="t" r="r" b="b"/>
              <a:pathLst>
                <a:path w="2805" h="2318" extrusionOk="0">
                  <a:moveTo>
                    <a:pt x="580" y="0"/>
                  </a:moveTo>
                  <a:lnTo>
                    <a:pt x="0" y="1159"/>
                  </a:lnTo>
                  <a:lnTo>
                    <a:pt x="580" y="2318"/>
                  </a:lnTo>
                  <a:lnTo>
                    <a:pt x="2805" y="2318"/>
                  </a:lnTo>
                  <a:lnTo>
                    <a:pt x="2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9"/>
            <p:cNvSpPr/>
            <p:nvPr/>
          </p:nvSpPr>
          <p:spPr>
            <a:xfrm>
              <a:off x="2353923" y="2885856"/>
              <a:ext cx="63669" cy="66301"/>
            </a:xfrm>
            <a:custGeom>
              <a:avLst/>
              <a:gdLst/>
              <a:ahLst/>
              <a:cxnLst/>
              <a:rect l="l" t="t" r="r" b="b"/>
              <a:pathLst>
                <a:path w="2226" h="2318" extrusionOk="0">
                  <a:moveTo>
                    <a:pt x="1" y="0"/>
                  </a:moveTo>
                  <a:lnTo>
                    <a:pt x="1" y="2318"/>
                  </a:lnTo>
                  <a:lnTo>
                    <a:pt x="2226" y="2318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1" name="Google Shape;1481;p49"/>
          <p:cNvGrpSpPr/>
          <p:nvPr/>
        </p:nvGrpSpPr>
        <p:grpSpPr>
          <a:xfrm>
            <a:off x="571338" y="1892717"/>
            <a:ext cx="737100" cy="737100"/>
            <a:chOff x="991075" y="1881675"/>
            <a:chExt cx="737100" cy="737100"/>
          </a:xfrm>
        </p:grpSpPr>
        <p:sp>
          <p:nvSpPr>
            <p:cNvPr id="1482" name="Google Shape;1482;p49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9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1" name="Google Shape;1491;p49"/>
          <p:cNvCxnSpPr/>
          <p:nvPr/>
        </p:nvCxnSpPr>
        <p:spPr>
          <a:xfrm>
            <a:off x="3337375" y="2261267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92" name="Google Shape;1492;p49"/>
          <p:cNvCxnSpPr/>
          <p:nvPr/>
        </p:nvCxnSpPr>
        <p:spPr>
          <a:xfrm>
            <a:off x="5175900" y="2261267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493" name="Google Shape;1493;p49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49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49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7" name="Google Shape;1497;p4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498" name="Google Shape;1498;p4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" name="Google Shape;1492;p49">
            <a:extLst>
              <a:ext uri="{FF2B5EF4-FFF2-40B4-BE49-F238E27FC236}">
                <a16:creationId xmlns:a16="http://schemas.microsoft.com/office/drawing/2014/main" id="{09DD0C9E-2F56-4839-AD7A-46C8711092B2}"/>
              </a:ext>
            </a:extLst>
          </p:cNvPr>
          <p:cNvCxnSpPr/>
          <p:nvPr/>
        </p:nvCxnSpPr>
        <p:spPr>
          <a:xfrm>
            <a:off x="6946237" y="2261267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3" name="Google Shape;1394;p49">
            <a:extLst>
              <a:ext uri="{FF2B5EF4-FFF2-40B4-BE49-F238E27FC236}">
                <a16:creationId xmlns:a16="http://schemas.microsoft.com/office/drawing/2014/main" id="{7483FFEE-7E30-FE92-9A78-DBD1DC0C3A8E}"/>
              </a:ext>
            </a:extLst>
          </p:cNvPr>
          <p:cNvGrpSpPr/>
          <p:nvPr/>
        </p:nvGrpSpPr>
        <p:grpSpPr>
          <a:xfrm>
            <a:off x="7776838" y="1892717"/>
            <a:ext cx="737100" cy="737100"/>
            <a:chOff x="991075" y="1881675"/>
            <a:chExt cx="737100" cy="737100"/>
          </a:xfrm>
        </p:grpSpPr>
        <p:sp>
          <p:nvSpPr>
            <p:cNvPr id="4" name="Google Shape;1395;p49">
              <a:extLst>
                <a:ext uri="{FF2B5EF4-FFF2-40B4-BE49-F238E27FC236}">
                  <a16:creationId xmlns:a16="http://schemas.microsoft.com/office/drawing/2014/main" id="{B475F7C3-661C-7FCD-8B70-A98D685EC549}"/>
                </a:ext>
              </a:extLst>
            </p:cNvPr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96;p49">
              <a:extLst>
                <a:ext uri="{FF2B5EF4-FFF2-40B4-BE49-F238E27FC236}">
                  <a16:creationId xmlns:a16="http://schemas.microsoft.com/office/drawing/2014/main" id="{F9B7BCD7-99D7-BBF1-4986-58FBD354AB38}"/>
                </a:ext>
              </a:extLst>
            </p:cNvPr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4101;p56">
            <a:extLst>
              <a:ext uri="{FF2B5EF4-FFF2-40B4-BE49-F238E27FC236}">
                <a16:creationId xmlns:a16="http://schemas.microsoft.com/office/drawing/2014/main" id="{B885B862-1E67-95A3-25C1-8956D9CB2F3E}"/>
              </a:ext>
            </a:extLst>
          </p:cNvPr>
          <p:cNvGrpSpPr/>
          <p:nvPr/>
        </p:nvGrpSpPr>
        <p:grpSpPr>
          <a:xfrm>
            <a:off x="753214" y="1926778"/>
            <a:ext cx="321329" cy="604601"/>
            <a:chOff x="5776197" y="3758147"/>
            <a:chExt cx="179649" cy="409009"/>
          </a:xfrm>
        </p:grpSpPr>
        <p:sp>
          <p:nvSpPr>
            <p:cNvPr id="7" name="Google Shape;4102;p56">
              <a:extLst>
                <a:ext uri="{FF2B5EF4-FFF2-40B4-BE49-F238E27FC236}">
                  <a16:creationId xmlns:a16="http://schemas.microsoft.com/office/drawing/2014/main" id="{99119E2D-AC74-BFFE-13A3-FF67B8CD2039}"/>
                </a:ext>
              </a:extLst>
            </p:cNvPr>
            <p:cNvSpPr/>
            <p:nvPr/>
          </p:nvSpPr>
          <p:spPr>
            <a:xfrm>
              <a:off x="5850446" y="3758147"/>
              <a:ext cx="105400" cy="163091"/>
            </a:xfrm>
            <a:custGeom>
              <a:avLst/>
              <a:gdLst/>
              <a:ahLst/>
              <a:cxnLst/>
              <a:rect l="l" t="t" r="r" b="b"/>
              <a:pathLst>
                <a:path w="3685" h="5702" extrusionOk="0">
                  <a:moveTo>
                    <a:pt x="2804" y="0"/>
                  </a:moveTo>
                  <a:lnTo>
                    <a:pt x="2804" y="881"/>
                  </a:lnTo>
                  <a:cubicBezTo>
                    <a:pt x="2804" y="1460"/>
                    <a:pt x="2433" y="1831"/>
                    <a:pt x="1854" y="1831"/>
                  </a:cubicBezTo>
                  <a:cubicBezTo>
                    <a:pt x="881" y="1831"/>
                    <a:pt x="0" y="2712"/>
                    <a:pt x="0" y="3685"/>
                  </a:cubicBezTo>
                  <a:lnTo>
                    <a:pt x="0" y="5701"/>
                  </a:lnTo>
                  <a:lnTo>
                    <a:pt x="881" y="5701"/>
                  </a:lnTo>
                  <a:lnTo>
                    <a:pt x="881" y="3685"/>
                  </a:lnTo>
                  <a:cubicBezTo>
                    <a:pt x="881" y="3198"/>
                    <a:pt x="1275" y="2712"/>
                    <a:pt x="1854" y="2712"/>
                  </a:cubicBezTo>
                  <a:cubicBezTo>
                    <a:pt x="2804" y="2712"/>
                    <a:pt x="3685" y="1947"/>
                    <a:pt x="3685" y="881"/>
                  </a:cubicBezTo>
                  <a:lnTo>
                    <a:pt x="36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03;p56">
              <a:extLst>
                <a:ext uri="{FF2B5EF4-FFF2-40B4-BE49-F238E27FC236}">
                  <a16:creationId xmlns:a16="http://schemas.microsoft.com/office/drawing/2014/main" id="{00A746AA-C59D-E933-B58F-320C4FA788D7}"/>
                </a:ext>
              </a:extLst>
            </p:cNvPr>
            <p:cNvSpPr/>
            <p:nvPr/>
          </p:nvSpPr>
          <p:spPr>
            <a:xfrm>
              <a:off x="5847786" y="3976206"/>
              <a:ext cx="102111" cy="190950"/>
            </a:xfrm>
            <a:custGeom>
              <a:avLst/>
              <a:gdLst/>
              <a:ahLst/>
              <a:cxnLst/>
              <a:rect l="l" t="t" r="r" b="b"/>
              <a:pathLst>
                <a:path w="3570" h="6676" extrusionOk="0">
                  <a:moveTo>
                    <a:pt x="0" y="1"/>
                  </a:moveTo>
                  <a:lnTo>
                    <a:pt x="580" y="6675"/>
                  </a:lnTo>
                  <a:cubicBezTo>
                    <a:pt x="2225" y="6675"/>
                    <a:pt x="3569" y="5331"/>
                    <a:pt x="3569" y="3593"/>
                  </a:cubicBezTo>
                  <a:lnTo>
                    <a:pt x="3569" y="5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4104;p56">
              <a:extLst>
                <a:ext uri="{FF2B5EF4-FFF2-40B4-BE49-F238E27FC236}">
                  <a16:creationId xmlns:a16="http://schemas.microsoft.com/office/drawing/2014/main" id="{61190D07-7F20-C451-D6CF-32C2A96D9577}"/>
                </a:ext>
              </a:extLst>
            </p:cNvPr>
            <p:cNvSpPr/>
            <p:nvPr/>
          </p:nvSpPr>
          <p:spPr>
            <a:xfrm>
              <a:off x="5776197" y="3976206"/>
              <a:ext cx="88182" cy="190950"/>
            </a:xfrm>
            <a:custGeom>
              <a:avLst/>
              <a:gdLst/>
              <a:ahLst/>
              <a:cxnLst/>
              <a:rect l="l" t="t" r="r" b="b"/>
              <a:pathLst>
                <a:path w="3083" h="6676" extrusionOk="0">
                  <a:moveTo>
                    <a:pt x="3083" y="1"/>
                  </a:moveTo>
                  <a:lnTo>
                    <a:pt x="0" y="580"/>
                  </a:lnTo>
                  <a:lnTo>
                    <a:pt x="0" y="3593"/>
                  </a:lnTo>
                  <a:cubicBezTo>
                    <a:pt x="0" y="5331"/>
                    <a:pt x="1345" y="6675"/>
                    <a:pt x="3083" y="6675"/>
                  </a:cubicBezTo>
                  <a:lnTo>
                    <a:pt x="30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05;p56">
              <a:extLst>
                <a:ext uri="{FF2B5EF4-FFF2-40B4-BE49-F238E27FC236}">
                  <a16:creationId xmlns:a16="http://schemas.microsoft.com/office/drawing/2014/main" id="{953BC2EB-9568-FAEB-0418-E6C61172A268}"/>
                </a:ext>
              </a:extLst>
            </p:cNvPr>
            <p:cNvSpPr/>
            <p:nvPr/>
          </p:nvSpPr>
          <p:spPr>
            <a:xfrm>
              <a:off x="5847786" y="3888056"/>
              <a:ext cx="102111" cy="104771"/>
            </a:xfrm>
            <a:custGeom>
              <a:avLst/>
              <a:gdLst/>
              <a:ahLst/>
              <a:cxnLst/>
              <a:rect l="l" t="t" r="r" b="b"/>
              <a:pathLst>
                <a:path w="3570" h="3663" extrusionOk="0">
                  <a:moveTo>
                    <a:pt x="580" y="1"/>
                  </a:moveTo>
                  <a:lnTo>
                    <a:pt x="0" y="1924"/>
                  </a:lnTo>
                  <a:lnTo>
                    <a:pt x="580" y="3662"/>
                  </a:lnTo>
                  <a:lnTo>
                    <a:pt x="3569" y="3662"/>
                  </a:lnTo>
                  <a:lnTo>
                    <a:pt x="3569" y="3083"/>
                  </a:lnTo>
                  <a:cubicBezTo>
                    <a:pt x="3569" y="1345"/>
                    <a:pt x="222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06;p56">
              <a:extLst>
                <a:ext uri="{FF2B5EF4-FFF2-40B4-BE49-F238E27FC236}">
                  <a16:creationId xmlns:a16="http://schemas.microsoft.com/office/drawing/2014/main" id="{1CC57A71-67C1-EAC1-2EF1-D1D09736E873}"/>
                </a:ext>
              </a:extLst>
            </p:cNvPr>
            <p:cNvSpPr/>
            <p:nvPr/>
          </p:nvSpPr>
          <p:spPr>
            <a:xfrm>
              <a:off x="5776204" y="3888056"/>
              <a:ext cx="88182" cy="104771"/>
            </a:xfrm>
            <a:custGeom>
              <a:avLst/>
              <a:gdLst/>
              <a:ahLst/>
              <a:cxnLst/>
              <a:rect l="l" t="t" r="r" b="b"/>
              <a:pathLst>
                <a:path w="3083" h="3663" extrusionOk="0">
                  <a:moveTo>
                    <a:pt x="3083" y="1"/>
                  </a:moveTo>
                  <a:cubicBezTo>
                    <a:pt x="1345" y="1"/>
                    <a:pt x="0" y="1345"/>
                    <a:pt x="0" y="3083"/>
                  </a:cubicBezTo>
                  <a:lnTo>
                    <a:pt x="0" y="3662"/>
                  </a:lnTo>
                  <a:lnTo>
                    <a:pt x="3083" y="3662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4" name="Google Shape;1484;p49"/>
          <p:cNvGrpSpPr/>
          <p:nvPr/>
        </p:nvGrpSpPr>
        <p:grpSpPr>
          <a:xfrm>
            <a:off x="7940869" y="2082944"/>
            <a:ext cx="409037" cy="356645"/>
            <a:chOff x="8245271" y="3178164"/>
            <a:chExt cx="409037" cy="356645"/>
          </a:xfrm>
        </p:grpSpPr>
        <p:sp>
          <p:nvSpPr>
            <p:cNvPr id="1485" name="Google Shape;1485;p49"/>
            <p:cNvSpPr/>
            <p:nvPr/>
          </p:nvSpPr>
          <p:spPr>
            <a:xfrm>
              <a:off x="8432868" y="3203333"/>
              <a:ext cx="221441" cy="331474"/>
            </a:xfrm>
            <a:custGeom>
              <a:avLst/>
              <a:gdLst/>
              <a:ahLst/>
              <a:cxnLst/>
              <a:rect l="l" t="t" r="r" b="b"/>
              <a:pathLst>
                <a:path w="7742" h="11589" extrusionOk="0">
                  <a:moveTo>
                    <a:pt x="580" y="1"/>
                  </a:moveTo>
                  <a:lnTo>
                    <a:pt x="1" y="5795"/>
                  </a:lnTo>
                  <a:lnTo>
                    <a:pt x="580" y="11588"/>
                  </a:lnTo>
                  <a:lnTo>
                    <a:pt x="7741" y="1158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8245271" y="3178164"/>
              <a:ext cx="204193" cy="356645"/>
            </a:xfrm>
            <a:custGeom>
              <a:avLst/>
              <a:gdLst/>
              <a:ahLst/>
              <a:cxnLst/>
              <a:rect l="l" t="t" r="r" b="b"/>
              <a:pathLst>
                <a:path w="7139" h="12469" extrusionOk="0">
                  <a:moveTo>
                    <a:pt x="1" y="0"/>
                  </a:moveTo>
                  <a:lnTo>
                    <a:pt x="1" y="12468"/>
                  </a:lnTo>
                  <a:lnTo>
                    <a:pt x="7139" y="12468"/>
                  </a:lnTo>
                  <a:lnTo>
                    <a:pt x="7139" y="881"/>
                  </a:lnTo>
                  <a:lnTo>
                    <a:pt x="5702" y="881"/>
                  </a:lnTo>
                  <a:lnTo>
                    <a:pt x="51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8432868" y="3261023"/>
              <a:ext cx="124650" cy="218094"/>
            </a:xfrm>
            <a:custGeom>
              <a:avLst/>
              <a:gdLst/>
              <a:ahLst/>
              <a:cxnLst/>
              <a:rect l="l" t="t" r="r" b="b"/>
              <a:pathLst>
                <a:path w="4358" h="7625" extrusionOk="0">
                  <a:moveTo>
                    <a:pt x="580" y="0"/>
                  </a:moveTo>
                  <a:lnTo>
                    <a:pt x="1" y="3778"/>
                  </a:lnTo>
                  <a:lnTo>
                    <a:pt x="580" y="7625"/>
                  </a:lnTo>
                  <a:cubicBezTo>
                    <a:pt x="2712" y="7625"/>
                    <a:pt x="4357" y="5887"/>
                    <a:pt x="4357" y="3778"/>
                  </a:cubicBezTo>
                  <a:cubicBezTo>
                    <a:pt x="4357" y="1738"/>
                    <a:pt x="2712" y="0"/>
                    <a:pt x="5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8342059" y="3261023"/>
              <a:ext cx="107402" cy="218094"/>
            </a:xfrm>
            <a:custGeom>
              <a:avLst/>
              <a:gdLst/>
              <a:ahLst/>
              <a:cxnLst/>
              <a:rect l="l" t="t" r="r" b="b"/>
              <a:pathLst>
                <a:path w="3755" h="7625" extrusionOk="0">
                  <a:moveTo>
                    <a:pt x="3755" y="0"/>
                  </a:moveTo>
                  <a:cubicBezTo>
                    <a:pt x="1646" y="0"/>
                    <a:pt x="1" y="1738"/>
                    <a:pt x="1" y="3778"/>
                  </a:cubicBezTo>
                  <a:cubicBezTo>
                    <a:pt x="1" y="5887"/>
                    <a:pt x="1646" y="7625"/>
                    <a:pt x="3755" y="7625"/>
                  </a:cubicBezTo>
                  <a:lnTo>
                    <a:pt x="37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9"/>
            <p:cNvSpPr/>
            <p:nvPr/>
          </p:nvSpPr>
          <p:spPr>
            <a:xfrm>
              <a:off x="8410988" y="3352491"/>
              <a:ext cx="77599" cy="74252"/>
            </a:xfrm>
            <a:custGeom>
              <a:avLst/>
              <a:gdLst/>
              <a:ahLst/>
              <a:cxnLst/>
              <a:rect l="l" t="t" r="r" b="b"/>
              <a:pathLst>
                <a:path w="2713" h="2596" extrusionOk="0">
                  <a:moveTo>
                    <a:pt x="1" y="0"/>
                  </a:moveTo>
                  <a:lnTo>
                    <a:pt x="1" y="858"/>
                  </a:lnTo>
                  <a:lnTo>
                    <a:pt x="974" y="858"/>
                  </a:lnTo>
                  <a:lnTo>
                    <a:pt x="974" y="1831"/>
                  </a:lnTo>
                  <a:lnTo>
                    <a:pt x="1" y="1831"/>
                  </a:lnTo>
                  <a:lnTo>
                    <a:pt x="1" y="2596"/>
                  </a:lnTo>
                  <a:lnTo>
                    <a:pt x="2712" y="2596"/>
                  </a:lnTo>
                  <a:lnTo>
                    <a:pt x="2712" y="1831"/>
                  </a:lnTo>
                  <a:lnTo>
                    <a:pt x="1739" y="1831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9"/>
            <p:cNvSpPr/>
            <p:nvPr/>
          </p:nvSpPr>
          <p:spPr>
            <a:xfrm>
              <a:off x="8435528" y="3302781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410;p49">
            <a:extLst>
              <a:ext uri="{FF2B5EF4-FFF2-40B4-BE49-F238E27FC236}">
                <a16:creationId xmlns:a16="http://schemas.microsoft.com/office/drawing/2014/main" id="{447B62F3-0033-83AA-27EF-3425DA983173}"/>
              </a:ext>
            </a:extLst>
          </p:cNvPr>
          <p:cNvSpPr txBox="1"/>
          <p:nvPr/>
        </p:nvSpPr>
        <p:spPr>
          <a:xfrm>
            <a:off x="7579313" y="2870578"/>
            <a:ext cx="18450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Extra Features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" name="Google Shape;1411;p49">
            <a:extLst>
              <a:ext uri="{FF2B5EF4-FFF2-40B4-BE49-F238E27FC236}">
                <a16:creationId xmlns:a16="http://schemas.microsoft.com/office/drawing/2014/main" id="{3F0A10BB-C53D-262D-25F3-2CC0C44071AD}"/>
              </a:ext>
            </a:extLst>
          </p:cNvPr>
          <p:cNvSpPr txBox="1"/>
          <p:nvPr/>
        </p:nvSpPr>
        <p:spPr>
          <a:xfrm>
            <a:off x="7579313" y="3331678"/>
            <a:ext cx="18450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Inventory system and Save/load functionality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>
          <a:extLst>
            <a:ext uri="{FF2B5EF4-FFF2-40B4-BE49-F238E27FC236}">
              <a16:creationId xmlns:a16="http://schemas.microsoft.com/office/drawing/2014/main" id="{C7C1727C-1EBD-E41F-1A79-69F3ED1B0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35">
            <a:extLst>
              <a:ext uri="{FF2B5EF4-FFF2-40B4-BE49-F238E27FC236}">
                <a16:creationId xmlns:a16="http://schemas.microsoft.com/office/drawing/2014/main" id="{5754D8CE-D487-4953-14E7-CF2D5A07CC19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77" name="Google Shape;577;p35">
              <a:extLst>
                <a:ext uri="{FF2B5EF4-FFF2-40B4-BE49-F238E27FC236}">
                  <a16:creationId xmlns:a16="http://schemas.microsoft.com/office/drawing/2014/main" id="{4F039CDC-09DE-EFA9-2A3D-1142050F4DED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35">
              <a:extLst>
                <a:ext uri="{FF2B5EF4-FFF2-40B4-BE49-F238E27FC236}">
                  <a16:creationId xmlns:a16="http://schemas.microsoft.com/office/drawing/2014/main" id="{A696AE2B-1375-F1D5-E948-22D61E2999EF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35">
              <a:extLst>
                <a:ext uri="{FF2B5EF4-FFF2-40B4-BE49-F238E27FC236}">
                  <a16:creationId xmlns:a16="http://schemas.microsoft.com/office/drawing/2014/main" id="{F19ABB1F-3788-0E5A-E27B-D867C05D3ED5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80" name="Google Shape;580;p35">
            <a:extLst>
              <a:ext uri="{FF2B5EF4-FFF2-40B4-BE49-F238E27FC236}">
                <a16:creationId xmlns:a16="http://schemas.microsoft.com/office/drawing/2014/main" id="{FE3CE47A-5E0B-1F23-0C47-7E8D454491E3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81" name="Google Shape;581;p35">
              <a:extLst>
                <a:ext uri="{FF2B5EF4-FFF2-40B4-BE49-F238E27FC236}">
                  <a16:creationId xmlns:a16="http://schemas.microsoft.com/office/drawing/2014/main" id="{5175ECC8-4550-F073-70D9-0E6C5ECE8A92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2" name="Google Shape;582;p35">
              <a:extLst>
                <a:ext uri="{FF2B5EF4-FFF2-40B4-BE49-F238E27FC236}">
                  <a16:creationId xmlns:a16="http://schemas.microsoft.com/office/drawing/2014/main" id="{1EC0BACA-6659-A2BD-E99F-05BEF71532F6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83" name="Google Shape;583;p35">
                <a:extLst>
                  <a:ext uri="{FF2B5EF4-FFF2-40B4-BE49-F238E27FC236}">
                    <a16:creationId xmlns:a16="http://schemas.microsoft.com/office/drawing/2014/main" id="{34DD92B0-9946-589A-AC0A-B24E0D321950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4" name="Google Shape;584;p35">
                <a:extLst>
                  <a:ext uri="{FF2B5EF4-FFF2-40B4-BE49-F238E27FC236}">
                    <a16:creationId xmlns:a16="http://schemas.microsoft.com/office/drawing/2014/main" id="{FF2990EE-ADEC-13C3-ADA5-4B439454BBE2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85" name="Google Shape;585;p35">
                  <a:extLst>
                    <a:ext uri="{FF2B5EF4-FFF2-40B4-BE49-F238E27FC236}">
                      <a16:creationId xmlns:a16="http://schemas.microsoft.com/office/drawing/2014/main" id="{492B607C-0B34-CF85-32EB-7F23CFA556C6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6" name="Google Shape;586;p35">
                  <a:extLst>
                    <a:ext uri="{FF2B5EF4-FFF2-40B4-BE49-F238E27FC236}">
                      <a16:creationId xmlns:a16="http://schemas.microsoft.com/office/drawing/2014/main" id="{E34FAAAA-8924-2DBA-B18E-F3C80C5AB628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87" name="Google Shape;587;p35">
              <a:extLst>
                <a:ext uri="{FF2B5EF4-FFF2-40B4-BE49-F238E27FC236}">
                  <a16:creationId xmlns:a16="http://schemas.microsoft.com/office/drawing/2014/main" id="{CE03825F-295D-7ADD-FD25-B0DD9EC36D33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88" name="Google Shape;588;p35">
                <a:extLst>
                  <a:ext uri="{FF2B5EF4-FFF2-40B4-BE49-F238E27FC236}">
                    <a16:creationId xmlns:a16="http://schemas.microsoft.com/office/drawing/2014/main" id="{274A9A95-8C11-638B-FC11-0B16C5BA654D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5">
                <a:extLst>
                  <a:ext uri="{FF2B5EF4-FFF2-40B4-BE49-F238E27FC236}">
                    <a16:creationId xmlns:a16="http://schemas.microsoft.com/office/drawing/2014/main" id="{7920C318-F110-1532-E5D5-696C0591023F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5">
            <a:hlinkClick r:id="rId3" action="ppaction://hlinksldjump"/>
            <a:extLst>
              <a:ext uri="{FF2B5EF4-FFF2-40B4-BE49-F238E27FC236}">
                <a16:creationId xmlns:a16="http://schemas.microsoft.com/office/drawing/2014/main" id="{EA73AAC0-F7DE-8763-5347-75752979602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1" name="Google Shape;591;p35">
            <a:extLst>
              <a:ext uri="{FF2B5EF4-FFF2-40B4-BE49-F238E27FC236}">
                <a16:creationId xmlns:a16="http://schemas.microsoft.com/office/drawing/2014/main" id="{75CA3075-B138-C98F-23D9-8F083FD5CF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n-GB" dirty="0"/>
              <a:t>Object-Oriented Programming Concepts</a:t>
            </a:r>
            <a:endParaRPr dirty="0"/>
          </a:p>
        </p:txBody>
      </p:sp>
      <p:sp>
        <p:nvSpPr>
          <p:cNvPr id="594" name="Google Shape;594;p35">
            <a:hlinkClick r:id="rId4" action="ppaction://hlinksldjump"/>
            <a:extLst>
              <a:ext uri="{FF2B5EF4-FFF2-40B4-BE49-F238E27FC236}">
                <a16:creationId xmlns:a16="http://schemas.microsoft.com/office/drawing/2014/main" id="{C06B48FC-2731-6807-28F4-89C3F8B1A321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5" name="Google Shape;595;p35">
            <a:extLst>
              <a:ext uri="{FF2B5EF4-FFF2-40B4-BE49-F238E27FC236}">
                <a16:creationId xmlns:a16="http://schemas.microsoft.com/office/drawing/2014/main" id="{A0689EDC-A781-7E74-35F2-919B20193AB6}"/>
              </a:ext>
            </a:extLst>
          </p:cNvPr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596" name="Google Shape;596;p35">
            <a:extLst>
              <a:ext uri="{FF2B5EF4-FFF2-40B4-BE49-F238E27FC236}">
                <a16:creationId xmlns:a16="http://schemas.microsoft.com/office/drawing/2014/main" id="{89BA9435-96A2-23AE-796F-9A0171FC32C2}"/>
              </a:ext>
            </a:extLst>
          </p:cNvPr>
          <p:cNvGrpSpPr/>
          <p:nvPr/>
        </p:nvGrpSpPr>
        <p:grpSpPr>
          <a:xfrm>
            <a:off x="5380450" y="1070563"/>
            <a:ext cx="2867518" cy="3002387"/>
            <a:chOff x="5380450" y="1070563"/>
            <a:chExt cx="2867518" cy="3002387"/>
          </a:xfrm>
        </p:grpSpPr>
        <p:sp>
          <p:nvSpPr>
            <p:cNvPr id="597" name="Google Shape;597;p35">
              <a:extLst>
                <a:ext uri="{FF2B5EF4-FFF2-40B4-BE49-F238E27FC236}">
                  <a16:creationId xmlns:a16="http://schemas.microsoft.com/office/drawing/2014/main" id="{87478DF5-D0DE-62AB-4858-77163D9EAAF7}"/>
                </a:ext>
              </a:extLst>
            </p:cNvPr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5">
              <a:extLst>
                <a:ext uri="{FF2B5EF4-FFF2-40B4-BE49-F238E27FC236}">
                  <a16:creationId xmlns:a16="http://schemas.microsoft.com/office/drawing/2014/main" id="{3070546E-1DF6-EB3D-0988-42CF2A38399C}"/>
                </a:ext>
              </a:extLst>
            </p:cNvPr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5">
              <a:extLst>
                <a:ext uri="{FF2B5EF4-FFF2-40B4-BE49-F238E27FC236}">
                  <a16:creationId xmlns:a16="http://schemas.microsoft.com/office/drawing/2014/main" id="{129D4979-1EB7-F085-12F6-EA5144C2639C}"/>
                </a:ext>
              </a:extLst>
            </p:cNvPr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>
              <a:extLst>
                <a:ext uri="{FF2B5EF4-FFF2-40B4-BE49-F238E27FC236}">
                  <a16:creationId xmlns:a16="http://schemas.microsoft.com/office/drawing/2014/main" id="{464F8535-34F8-7608-7726-61F460D4AB4D}"/>
                </a:ext>
              </a:extLst>
            </p:cNvPr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5">
              <a:extLst>
                <a:ext uri="{FF2B5EF4-FFF2-40B4-BE49-F238E27FC236}">
                  <a16:creationId xmlns:a16="http://schemas.microsoft.com/office/drawing/2014/main" id="{224B44BA-4278-9633-BFA3-13FFD007B410}"/>
                </a:ext>
              </a:extLst>
            </p:cNvPr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2" name="Google Shape;602;p35">
              <a:extLst>
                <a:ext uri="{FF2B5EF4-FFF2-40B4-BE49-F238E27FC236}">
                  <a16:creationId xmlns:a16="http://schemas.microsoft.com/office/drawing/2014/main" id="{E6FCA268-0B3B-5B1B-9013-52F519377C6D}"/>
                </a:ext>
              </a:extLst>
            </p:cNvPr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603" name="Google Shape;603;p35">
                <a:extLst>
                  <a:ext uri="{FF2B5EF4-FFF2-40B4-BE49-F238E27FC236}">
                    <a16:creationId xmlns:a16="http://schemas.microsoft.com/office/drawing/2014/main" id="{F108B7DE-0FF7-F780-8FD8-55AAD39D93AA}"/>
                  </a:ext>
                </a:extLst>
              </p:cNvPr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5">
                <a:extLst>
                  <a:ext uri="{FF2B5EF4-FFF2-40B4-BE49-F238E27FC236}">
                    <a16:creationId xmlns:a16="http://schemas.microsoft.com/office/drawing/2014/main" id="{95D4D01E-8573-ADE2-FC0C-76C88702569A}"/>
                  </a:ext>
                </a:extLst>
              </p:cNvPr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5">
                <a:extLst>
                  <a:ext uri="{FF2B5EF4-FFF2-40B4-BE49-F238E27FC236}">
                    <a16:creationId xmlns:a16="http://schemas.microsoft.com/office/drawing/2014/main" id="{20F5DEE5-8F9D-A8BF-2B63-AB901B03593D}"/>
                  </a:ext>
                </a:extLst>
              </p:cNvPr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06" name="Google Shape;606;p35">
                <a:extLst>
                  <a:ext uri="{FF2B5EF4-FFF2-40B4-BE49-F238E27FC236}">
                    <a16:creationId xmlns:a16="http://schemas.microsoft.com/office/drawing/2014/main" id="{FFF1DF96-1C0D-17FE-C7FE-18098FB8AD2E}"/>
                  </a:ext>
                </a:extLst>
              </p:cNvPr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607" name="Google Shape;607;p35">
                  <a:extLst>
                    <a:ext uri="{FF2B5EF4-FFF2-40B4-BE49-F238E27FC236}">
                      <a16:creationId xmlns:a16="http://schemas.microsoft.com/office/drawing/2014/main" id="{CB70CCCD-CF46-1835-495A-54CBB31863C2}"/>
                    </a:ext>
                  </a:extLst>
                </p:cNvPr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5">
                  <a:extLst>
                    <a:ext uri="{FF2B5EF4-FFF2-40B4-BE49-F238E27FC236}">
                      <a16:creationId xmlns:a16="http://schemas.microsoft.com/office/drawing/2014/main" id="{680D7864-D9C6-371F-7CFD-1C02B01EC8B2}"/>
                    </a:ext>
                  </a:extLst>
                </p:cNvPr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5">
                  <a:extLst>
                    <a:ext uri="{FF2B5EF4-FFF2-40B4-BE49-F238E27FC236}">
                      <a16:creationId xmlns:a16="http://schemas.microsoft.com/office/drawing/2014/main" id="{5AF1D18E-ED4A-E746-A0D7-74DAE1B856FC}"/>
                    </a:ext>
                  </a:extLst>
                </p:cNvPr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10" name="Google Shape;610;p35">
              <a:extLst>
                <a:ext uri="{FF2B5EF4-FFF2-40B4-BE49-F238E27FC236}">
                  <a16:creationId xmlns:a16="http://schemas.microsoft.com/office/drawing/2014/main" id="{09FCEEE9-5BD1-79B2-92EE-C4E7D8F5B59C}"/>
                </a:ext>
              </a:extLst>
            </p:cNvPr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611" name="Google Shape;611;p35">
                <a:extLst>
                  <a:ext uri="{FF2B5EF4-FFF2-40B4-BE49-F238E27FC236}">
                    <a16:creationId xmlns:a16="http://schemas.microsoft.com/office/drawing/2014/main" id="{2BFB3AAC-752F-5211-3C60-D9B55AEF90F9}"/>
                  </a:ext>
                </a:extLst>
              </p:cNvPr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612" name="Google Shape;612;p35">
                  <a:extLst>
                    <a:ext uri="{FF2B5EF4-FFF2-40B4-BE49-F238E27FC236}">
                      <a16:creationId xmlns:a16="http://schemas.microsoft.com/office/drawing/2014/main" id="{DE09FBFA-7C5E-33F7-0135-930F50208E8B}"/>
                    </a:ext>
                  </a:extLst>
                </p:cNvPr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18" h="13295" extrusionOk="0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5">
                  <a:extLst>
                    <a:ext uri="{FF2B5EF4-FFF2-40B4-BE49-F238E27FC236}">
                      <a16:creationId xmlns:a16="http://schemas.microsoft.com/office/drawing/2014/main" id="{E8D28AF8-B9AC-B058-C3A2-99BCA4741BFB}"/>
                    </a:ext>
                  </a:extLst>
                </p:cNvPr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4" extrusionOk="0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5">
                  <a:extLst>
                    <a:ext uri="{FF2B5EF4-FFF2-40B4-BE49-F238E27FC236}">
                      <a16:creationId xmlns:a16="http://schemas.microsoft.com/office/drawing/2014/main" id="{6775189E-41AB-7874-6E19-78699D9F0D1C}"/>
                    </a:ext>
                  </a:extLst>
                </p:cNvPr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56" extrusionOk="0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5">
                  <a:extLst>
                    <a:ext uri="{FF2B5EF4-FFF2-40B4-BE49-F238E27FC236}">
                      <a16:creationId xmlns:a16="http://schemas.microsoft.com/office/drawing/2014/main" id="{A01F596B-7F51-AF12-E8CA-63A9BCE23579}"/>
                    </a:ext>
                  </a:extLst>
                </p:cNvPr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" h="2443" extrusionOk="0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5">
                  <a:extLst>
                    <a:ext uri="{FF2B5EF4-FFF2-40B4-BE49-F238E27FC236}">
                      <a16:creationId xmlns:a16="http://schemas.microsoft.com/office/drawing/2014/main" id="{DFA41F81-D031-E1A7-335D-23BB5D4A25D5}"/>
                    </a:ext>
                  </a:extLst>
                </p:cNvPr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5" extrusionOk="0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5">
                  <a:extLst>
                    <a:ext uri="{FF2B5EF4-FFF2-40B4-BE49-F238E27FC236}">
                      <a16:creationId xmlns:a16="http://schemas.microsoft.com/office/drawing/2014/main" id="{A1DAADEC-7CF1-3442-4EA0-B71E562A13FE}"/>
                    </a:ext>
                  </a:extLst>
                </p:cNvPr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" h="3456" extrusionOk="0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5">
                  <a:extLst>
                    <a:ext uri="{FF2B5EF4-FFF2-40B4-BE49-F238E27FC236}">
                      <a16:creationId xmlns:a16="http://schemas.microsoft.com/office/drawing/2014/main" id="{30522E6F-40C2-DE01-3231-BC2C4197C013}"/>
                    </a:ext>
                  </a:extLst>
                </p:cNvPr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8" h="2443" extrusionOk="0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5">
                  <a:extLst>
                    <a:ext uri="{FF2B5EF4-FFF2-40B4-BE49-F238E27FC236}">
                      <a16:creationId xmlns:a16="http://schemas.microsoft.com/office/drawing/2014/main" id="{938DD0D5-FA0A-D6C8-6FEC-B4E8DDC0F4D9}"/>
                    </a:ext>
                  </a:extLst>
                </p:cNvPr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5">
                  <a:extLst>
                    <a:ext uri="{FF2B5EF4-FFF2-40B4-BE49-F238E27FC236}">
                      <a16:creationId xmlns:a16="http://schemas.microsoft.com/office/drawing/2014/main" id="{735A707D-32BA-87D4-76E1-9792A895FCC4}"/>
                    </a:ext>
                  </a:extLst>
                </p:cNvPr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1" name="Google Shape;621;p35">
                <a:extLst>
                  <a:ext uri="{FF2B5EF4-FFF2-40B4-BE49-F238E27FC236}">
                    <a16:creationId xmlns:a16="http://schemas.microsoft.com/office/drawing/2014/main" id="{815D5CB8-470D-6AD6-5770-F22B40758F67}"/>
                  </a:ext>
                </a:extLst>
              </p:cNvPr>
              <p:cNvGrpSpPr/>
              <p:nvPr/>
            </p:nvGrpSpPr>
            <p:grpSpPr>
              <a:xfrm>
                <a:off x="7629944" y="4025885"/>
                <a:ext cx="545407" cy="410286"/>
                <a:chOff x="7629944" y="4025885"/>
                <a:chExt cx="545407" cy="410286"/>
              </a:xfrm>
            </p:grpSpPr>
            <p:sp>
              <p:nvSpPr>
                <p:cNvPr id="622" name="Google Shape;622;p35">
                  <a:extLst>
                    <a:ext uri="{FF2B5EF4-FFF2-40B4-BE49-F238E27FC236}">
                      <a16:creationId xmlns:a16="http://schemas.microsoft.com/office/drawing/2014/main" id="{89540515-0A76-50BD-BED3-661578D291DD}"/>
                    </a:ext>
                  </a:extLst>
                </p:cNvPr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5">
                  <a:extLst>
                    <a:ext uri="{FF2B5EF4-FFF2-40B4-BE49-F238E27FC236}">
                      <a16:creationId xmlns:a16="http://schemas.microsoft.com/office/drawing/2014/main" id="{7383BEE1-142F-E707-926B-4C4FEF76E045}"/>
                    </a:ext>
                  </a:extLst>
                </p:cNvPr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5">
                  <a:extLst>
                    <a:ext uri="{FF2B5EF4-FFF2-40B4-BE49-F238E27FC236}">
                      <a16:creationId xmlns:a16="http://schemas.microsoft.com/office/drawing/2014/main" id="{CDACA659-7775-3EAF-73F5-C46289EB0324}"/>
                    </a:ext>
                  </a:extLst>
                </p:cNvPr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5">
                  <a:extLst>
                    <a:ext uri="{FF2B5EF4-FFF2-40B4-BE49-F238E27FC236}">
                      <a16:creationId xmlns:a16="http://schemas.microsoft.com/office/drawing/2014/main" id="{135B32CC-0791-C3C2-FB96-B105B066730D}"/>
                    </a:ext>
                  </a:extLst>
                </p:cNvPr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6" name="Google Shape;626;p35">
              <a:extLst>
                <a:ext uri="{FF2B5EF4-FFF2-40B4-BE49-F238E27FC236}">
                  <a16:creationId xmlns:a16="http://schemas.microsoft.com/office/drawing/2014/main" id="{1D75144B-442D-0483-E838-7ADC0F164E02}"/>
                </a:ext>
              </a:extLst>
            </p:cNvPr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627" name="Google Shape;627;p35">
                <a:extLst>
                  <a:ext uri="{FF2B5EF4-FFF2-40B4-BE49-F238E27FC236}">
                    <a16:creationId xmlns:a16="http://schemas.microsoft.com/office/drawing/2014/main" id="{83FBD7E0-5633-C228-BE4C-3006D1CF1793}"/>
                  </a:ext>
                </a:extLst>
              </p:cNvPr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8" name="Google Shape;628;p35">
                <a:extLst>
                  <a:ext uri="{FF2B5EF4-FFF2-40B4-BE49-F238E27FC236}">
                    <a16:creationId xmlns:a16="http://schemas.microsoft.com/office/drawing/2014/main" id="{96B1D042-2668-B0CE-16D6-0CDC5FD76D3D}"/>
                  </a:ext>
                </a:extLst>
              </p:cNvPr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629" name="Google Shape;629;p35">
                  <a:extLst>
                    <a:ext uri="{FF2B5EF4-FFF2-40B4-BE49-F238E27FC236}">
                      <a16:creationId xmlns:a16="http://schemas.microsoft.com/office/drawing/2014/main" id="{C62FD76D-FC92-BFF9-B273-6CA29D52E533}"/>
                    </a:ext>
                  </a:extLst>
                </p:cNvPr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5">
                  <a:extLst>
                    <a:ext uri="{FF2B5EF4-FFF2-40B4-BE49-F238E27FC236}">
                      <a16:creationId xmlns:a16="http://schemas.microsoft.com/office/drawing/2014/main" id="{33B25F68-F4A3-E049-025C-9EDA7C9F1799}"/>
                    </a:ext>
                  </a:extLst>
                </p:cNvPr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31" name="Google Shape;631;p35">
              <a:extLst>
                <a:ext uri="{FF2B5EF4-FFF2-40B4-BE49-F238E27FC236}">
                  <a16:creationId xmlns:a16="http://schemas.microsoft.com/office/drawing/2014/main" id="{481BDDAF-5D37-452A-84E1-CC7BDC070ABD}"/>
                </a:ext>
              </a:extLst>
            </p:cNvPr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632" name="Google Shape;632;p35">
                <a:extLst>
                  <a:ext uri="{FF2B5EF4-FFF2-40B4-BE49-F238E27FC236}">
                    <a16:creationId xmlns:a16="http://schemas.microsoft.com/office/drawing/2014/main" id="{1AFF3E9D-68D8-DFF2-552B-33182DAF33AD}"/>
                  </a:ext>
                </a:extLst>
              </p:cNvPr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5">
                <a:extLst>
                  <a:ext uri="{FF2B5EF4-FFF2-40B4-BE49-F238E27FC236}">
                    <a16:creationId xmlns:a16="http://schemas.microsoft.com/office/drawing/2014/main" id="{510B9782-FC58-1BB2-DDA4-65DFB75E1FF5}"/>
                  </a:ext>
                </a:extLst>
              </p:cNvPr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5">
                <a:extLst>
                  <a:ext uri="{FF2B5EF4-FFF2-40B4-BE49-F238E27FC236}">
                    <a16:creationId xmlns:a16="http://schemas.microsoft.com/office/drawing/2014/main" id="{1C1ACFE4-AC6D-AAB3-EB3A-43B084579231}"/>
                  </a:ext>
                </a:extLst>
              </p:cNvPr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5" name="Google Shape;635;p35">
            <a:hlinkClick r:id="rId4" action="ppaction://hlinksldjump"/>
            <a:extLst>
              <a:ext uri="{FF2B5EF4-FFF2-40B4-BE49-F238E27FC236}">
                <a16:creationId xmlns:a16="http://schemas.microsoft.com/office/drawing/2014/main" id="{C7B11B0F-B5F0-238F-83BE-8ECBDD1F297A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5">
            <a:hlinkClick r:id="" action="ppaction://noaction"/>
            <a:extLst>
              <a:ext uri="{FF2B5EF4-FFF2-40B4-BE49-F238E27FC236}">
                <a16:creationId xmlns:a16="http://schemas.microsoft.com/office/drawing/2014/main" id="{EA56C36F-7310-2633-F4F7-19CD2554CC2F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5">
            <a:hlinkClick r:id="" action="ppaction://noaction"/>
            <a:extLst>
              <a:ext uri="{FF2B5EF4-FFF2-40B4-BE49-F238E27FC236}">
                <a16:creationId xmlns:a16="http://schemas.microsoft.com/office/drawing/2014/main" id="{AE697CA5-D4E7-6079-5E81-1CCC95A15531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08E4F-2F28-B919-4C43-530E5FE995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709685"/>
      </p:ext>
    </p:extLst>
  </p:cSld>
  <p:clrMapOvr>
    <a:masterClrMapping/>
  </p:clrMapOvr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409</Words>
  <Application>Microsoft Office PowerPoint</Application>
  <PresentationFormat>On-screen Show (16:9)</PresentationFormat>
  <Paragraphs>92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Fira Code Light</vt:lpstr>
      <vt:lpstr>Anaheim</vt:lpstr>
      <vt:lpstr>Arial</vt:lpstr>
      <vt:lpstr>Roboto Condensed Light</vt:lpstr>
      <vt:lpstr>Fira Code</vt:lpstr>
      <vt:lpstr>Bebas Neue</vt:lpstr>
      <vt:lpstr>Oswald</vt:lpstr>
      <vt:lpstr>How to Code Workshop by Slidesgo</vt:lpstr>
      <vt:lpstr>/Project: C++ Console Game</vt:lpstr>
      <vt:lpstr>/Table of Contents</vt:lpstr>
      <vt:lpstr>/Introduction</vt:lpstr>
      <vt:lpstr>/INTRODUCTION</vt:lpstr>
      <vt:lpstr>&lt;Game Concept&gt;</vt:lpstr>
      <vt:lpstr>/Game Concept</vt:lpstr>
      <vt:lpstr>&lt;FEATURES!&gt;</vt:lpstr>
      <vt:lpstr>/FEATURES</vt:lpstr>
      <vt:lpstr>/Object-Oriented Programming Concepts</vt:lpstr>
      <vt:lpstr>/Encapsulation</vt:lpstr>
      <vt:lpstr>Uml diagrams</vt:lpstr>
      <vt:lpstr>&lt;Game Architecture!&gt;</vt:lpstr>
      <vt:lpstr>/Flow Diagram</vt:lpstr>
      <vt:lpstr>/GAME MANAGER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/HOW TO CODE WORKSHOP</dc:title>
  <dc:creator>Lea Bogovic</dc:creator>
  <cp:lastModifiedBy>A00306864: Lea Bogovic</cp:lastModifiedBy>
  <cp:revision>2</cp:revision>
  <dcterms:modified xsi:type="dcterms:W3CDTF">2024-11-26T19:53:30Z</dcterms:modified>
</cp:coreProperties>
</file>