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7"/>
  </p:notesMasterIdLst>
  <p:handoutMasterIdLst>
    <p:handoutMasterId r:id="rId18"/>
  </p:handoutMasterIdLst>
  <p:sldIdLst>
    <p:sldId id="332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33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B3827-F8B8-4515-8CB3-244154F37D74}" v="8" dt="2019-07-01T14:10:09.828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84"/>
  </p:normalViewPr>
  <p:slideViewPr>
    <p:cSldViewPr snapToGrid="0">
      <p:cViewPr varScale="1">
        <p:scale>
          <a:sx n="115" d="100"/>
          <a:sy n="115" d="100"/>
        </p:scale>
        <p:origin x="3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learners to think about how many different numbers can be represent with one digit. Some will say 9 as they will forget that 0 is a number. We can have 10 different numbers before two digits are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80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the creation of the code on </a:t>
            </a:r>
            <a:r>
              <a:rPr lang="en-US" dirty="0" err="1"/>
              <a:t>MakeCode</a:t>
            </a:r>
            <a:r>
              <a:rPr lang="en-US" dirty="0"/>
              <a:t>. The brightness option can be found on the LED section and then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92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3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260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2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06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0039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89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4576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2819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09379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2267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7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1756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759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90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00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831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96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3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9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5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257500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64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48021/red-led-lamp-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Binary and LEDs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39658"/>
            <a:ext cx="4280971" cy="62277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E6918-39A0-4D8A-925E-E1B5C93B5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30841" y="1684260"/>
            <a:ext cx="4264272" cy="29507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Lesson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Computers use a different number system to the one that we are used to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many different digits are there in our normal number system?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1FC6-64A7-B344-85F8-F6C9CB88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D7E5-317B-DE45-BA9E-EF7DE709E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1131398"/>
            <a:ext cx="111808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 normal number system is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denary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is a base 10 number system as we can have 10 different numbers before we need another digit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ten different numbers are 0 1 2 3 4 5 6 7 8 9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Computers are made of up lots of electrical circuits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 electrical circuit has two different states – On and Off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this reason we need to use a different number system that has two bases</a:t>
            </a:r>
          </a:p>
        </p:txBody>
      </p:sp>
    </p:spTree>
    <p:extLst>
      <p:ext uri="{BB962C8B-B14F-4D97-AF65-F5344CB8AC3E}">
        <p14:creationId xmlns:p14="http://schemas.microsoft.com/office/powerpoint/2010/main" val="136087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2AC0-2D31-9547-BEFE-406A8021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D660-32F7-DC42-A047-ECF58A6B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binary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number system is a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base 2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number system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has two different numbers 1 and 0 or On and Off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humans normally work with denary numbers it is useful to be able to convert numbers between the two different systems</a:t>
            </a:r>
          </a:p>
        </p:txBody>
      </p:sp>
    </p:spTree>
    <p:extLst>
      <p:ext uri="{BB962C8B-B14F-4D97-AF65-F5344CB8AC3E}">
        <p14:creationId xmlns:p14="http://schemas.microsoft.com/office/powerpoint/2010/main" val="125985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0AAA-A2F1-9D4B-927B-74C25B40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Binary to Denary Conversion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60E5-F4D6-3049-BA4F-FF6319DE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21" y="1099195"/>
            <a:ext cx="11180867" cy="3840401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are going to learn how to convert the number 1011 from binary to denary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Firstly, place the binary number into the bottom row in the table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should then add denary numbers to the top row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Starting with the right hand side write 1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Every time you move left a position the number should double so the next cell will contain a 2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Continue this process until all of the cells are complete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81DE33-E550-2B48-8446-450F79665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77394"/>
              </p:ext>
            </p:extLst>
          </p:nvPr>
        </p:nvGraphicFramePr>
        <p:xfrm>
          <a:off x="1601063" y="2166933"/>
          <a:ext cx="8128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65141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56533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2325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01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4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076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02F332-020D-AC4B-AD4F-3CBA28F3E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06653"/>
              </p:ext>
            </p:extLst>
          </p:nvPr>
        </p:nvGraphicFramePr>
        <p:xfrm>
          <a:off x="1601063" y="5265654"/>
          <a:ext cx="8128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65141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56533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2325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01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4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0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53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B26D-C615-C348-9AE4-ACBFD213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Binary to Denary Conversion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DAC2-C8C1-A94E-BC6E-B40CFFD4C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should now have the following table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then need to work out the totals for each cell. You have: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GB" dirty="0"/>
              <a:t>×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 = 8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r>
              <a:rPr lang="en-GB" dirty="0"/>
              <a:t>×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 = 0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GB" dirty="0"/>
              <a:t>×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= 2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GB" dirty="0"/>
              <a:t>×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= 1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Finally, you should add the totals together. 8+0+2+1=11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1011 in binary is therefore 11 in denary.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3F75F-18B8-2844-9490-141DB887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5094"/>
              </p:ext>
            </p:extLst>
          </p:nvPr>
        </p:nvGraphicFramePr>
        <p:xfrm>
          <a:off x="2391228" y="1861458"/>
          <a:ext cx="81280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65141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56533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2325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01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4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0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29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EFBB2A-5BC2-8F42-AEE3-C6F6C665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Denary to Binary Conversion Part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0F95A-56CF-3740-9E80-69CACC249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68212"/>
            <a:ext cx="11180867" cy="459520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are now going to convert the denary number 14 into binary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do this you divide the number by two and write the remainder: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14/2 = 7 remainder 0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7/2 = 3 remainder 1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3/2 = 1 remainder 1</a:t>
            </a:r>
          </a:p>
          <a:p>
            <a:pPr lvl="1">
              <a:spcAft>
                <a:spcPts val="1200"/>
              </a:spcAft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1/2 = 0 remainder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Finally, write down the remainders starting with the number at the bottom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1110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in denary is therefore 1110 in binary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1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6D9C-933A-374A-BC5E-33A8F26E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0367-383A-9A4D-80FB-D666AF26F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screen on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made of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 stands for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light emitting diode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you pass electricity through an LED it lights up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more electricity you pass through it the brighter it will be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dim the LED you reduce the amount of electricity passing through it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can control the brightness on an LED on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 descr="Clipart - Red LED Lamp (On)">
            <a:extLst>
              <a:ext uri="{FF2B5EF4-FFF2-40B4-BE49-F238E27FC236}">
                <a16:creationId xmlns:a16="http://schemas.microsoft.com/office/drawing/2014/main" id="{A039F014-F4A4-4F41-BD0A-EBB3EA90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32711" y="3814281"/>
            <a:ext cx="3059289" cy="229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4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901A-0945-6A4E-A33A-7C0B65E7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brightness on the </a:t>
            </a:r>
            <a:r>
              <a:rPr lang="en-US" dirty="0" err="1"/>
              <a:t>micro:bit</a:t>
            </a:r>
            <a:r>
              <a:rPr lang="en-US" dirty="0"/>
              <a:t> LEDs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53F60-26EB-7B4B-A41C-3076150C2B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1" t="9065" r="1811" b="13705"/>
          <a:stretch/>
        </p:blipFill>
        <p:spPr>
          <a:xfrm>
            <a:off x="2126973" y="4502425"/>
            <a:ext cx="6917635" cy="14908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E7E28-0DB1-DA4B-B84B-657F6DF6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11086962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The code below sets the brightness to 255 when Button A button is pressed – this is the maximum brightness for the LED on the </a:t>
            </a:r>
            <a:r>
              <a:rPr lang="en-US" dirty="0" err="1">
                <a:latin typeface="Lato" panose="020F0502020204030203" pitchFamily="34" charset="0"/>
              </a:rPr>
              <a:t>microbit</a:t>
            </a:r>
            <a:endParaRPr lang="en-US" dirty="0">
              <a:latin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To represent 255 8 bits are required in binary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In computer science we call 8 bits a byte</a:t>
            </a:r>
          </a:p>
          <a:p>
            <a:pPr>
              <a:spcBef>
                <a:spcPts val="1200"/>
              </a:spcBef>
            </a:pPr>
            <a:r>
              <a:rPr lang="en-US">
                <a:latin typeface="Lato" panose="020F0502020204030203" pitchFamily="34" charset="0"/>
              </a:rPr>
              <a:t>When Button </a:t>
            </a:r>
            <a:r>
              <a:rPr lang="en-US" dirty="0">
                <a:latin typeface="Lato" panose="020F0502020204030203" pitchFamily="34" charset="0"/>
              </a:rPr>
              <a:t>B is pressed the LED is set to 5 which isn’t very bright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You should write this program on your </a:t>
            </a:r>
            <a:r>
              <a:rPr lang="en-US" dirty="0" err="1">
                <a:latin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</a:rPr>
              <a:t>. Can you add additional blocks of code so that is acts as a dimmer switch?</a:t>
            </a:r>
          </a:p>
        </p:txBody>
      </p:sp>
    </p:spTree>
    <p:extLst>
      <p:ext uri="{BB962C8B-B14F-4D97-AF65-F5344CB8AC3E}">
        <p14:creationId xmlns:p14="http://schemas.microsoft.com/office/powerpoint/2010/main" val="1187692364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627</Words>
  <Application>Microsoft Office PowerPoint</Application>
  <PresentationFormat>Widescreen</PresentationFormat>
  <Paragraphs>85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Wingdings</vt:lpstr>
      <vt:lpstr>1_Arm_PPT_Public</vt:lpstr>
      <vt:lpstr>Binary and LEDs</vt:lpstr>
      <vt:lpstr>Number Systems</vt:lpstr>
      <vt:lpstr>Denary</vt:lpstr>
      <vt:lpstr>Binary</vt:lpstr>
      <vt:lpstr>Binary to Denary Conversion Part 1</vt:lpstr>
      <vt:lpstr>Binary to Denary Conversion Part 2</vt:lpstr>
      <vt:lpstr>Denary to Binary Conversion Part 1</vt:lpstr>
      <vt:lpstr>LEDs</vt:lpstr>
      <vt:lpstr>Changing the brightness on the micro:bit LEDs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2020-12-11T09:32:06Z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