
<file path=[Content_Types].xml><?xml version="1.0" encoding="utf-8"?>
<Types xmlns="http://schemas.openxmlformats.org/package/2006/content-types">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5511" r:id="rId6"/>
  </p:sldMasterIdLst>
  <p:notesMasterIdLst>
    <p:notesMasterId r:id="rId14"/>
  </p:notesMasterIdLst>
  <p:handoutMasterIdLst>
    <p:handoutMasterId r:id="rId15"/>
  </p:handoutMasterIdLst>
  <p:sldIdLst>
    <p:sldId id="332" r:id="rId7"/>
    <p:sldId id="338" r:id="rId8"/>
    <p:sldId id="339" r:id="rId9"/>
    <p:sldId id="335" r:id="rId10"/>
    <p:sldId id="336" r:id="rId11"/>
    <p:sldId id="337" r:id="rId12"/>
    <p:sldId id="333" r:id="rId13"/>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5pPr>
    <a:lvl6pPr marL="2286000" algn="l" defTabSz="914400" rtl="0" eaLnBrk="1" latinLnBrk="0" hangingPunct="1">
      <a:defRPr kern="1200">
        <a:solidFill>
          <a:schemeClr val="tx1"/>
        </a:solidFill>
        <a:latin typeface="Calibri" panose="020F0502020204030204" pitchFamily="34" charset="0"/>
        <a:ea typeface="ＭＳ Ｐゴシック" panose="020B0600070205080204" pitchFamily="34" charset="-128"/>
        <a:cs typeface="+mn-cs"/>
      </a:defRPr>
    </a:lvl6pPr>
    <a:lvl7pPr marL="2743200" algn="l" defTabSz="914400" rtl="0" eaLnBrk="1" latinLnBrk="0" hangingPunct="1">
      <a:defRPr kern="1200">
        <a:solidFill>
          <a:schemeClr val="tx1"/>
        </a:solidFill>
        <a:latin typeface="Calibri" panose="020F0502020204030204" pitchFamily="34" charset="0"/>
        <a:ea typeface="ＭＳ Ｐゴシック" panose="020B0600070205080204" pitchFamily="34" charset="-128"/>
        <a:cs typeface="+mn-cs"/>
      </a:defRPr>
    </a:lvl7pPr>
    <a:lvl8pPr marL="3200400" algn="l" defTabSz="914400" rtl="0" eaLnBrk="1" latinLnBrk="0" hangingPunct="1">
      <a:defRPr kern="1200">
        <a:solidFill>
          <a:schemeClr val="tx1"/>
        </a:solidFill>
        <a:latin typeface="Calibri" panose="020F0502020204030204" pitchFamily="34" charset="0"/>
        <a:ea typeface="ＭＳ Ｐゴシック" panose="020B0600070205080204" pitchFamily="34" charset="-128"/>
        <a:cs typeface="+mn-cs"/>
      </a:defRPr>
    </a:lvl8pPr>
    <a:lvl9pPr marL="3657600" algn="l" defTabSz="914400" rtl="0" eaLnBrk="1" latinLnBrk="0" hangingPunct="1">
      <a:defRPr kern="1200">
        <a:solidFill>
          <a:schemeClr val="tx1"/>
        </a:solidFill>
        <a:latin typeface="Calibri" panose="020F050202020403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B49"/>
    <a:srgbClr val="E5ECEB"/>
    <a:srgbClr val="95D600"/>
    <a:srgbClr val="FF6B00"/>
    <a:srgbClr val="00C1DE"/>
    <a:srgbClr val="FFC600"/>
    <a:srgbClr val="FF6900"/>
    <a:srgbClr val="93E5FF"/>
    <a:srgbClr val="7B7F9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D92E658-D4B5-40AA-B2E6-E5D0E3642122}" v="6" dt="2019-07-01T09:24:22.035"/>
  </p1510:revLst>
</p1510:revInfo>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76263" autoAdjust="0"/>
  </p:normalViewPr>
  <p:slideViewPr>
    <p:cSldViewPr snapToGrid="0">
      <p:cViewPr varScale="1">
        <p:scale>
          <a:sx n="115" d="100"/>
          <a:sy n="115" d="100"/>
        </p:scale>
        <p:origin x="396" y="96"/>
      </p:cViewPr>
      <p:guideLst>
        <p:guide orient="horz" pos="2160"/>
        <p:guide pos="384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Master" Target="slideMasters/slideMaster1.xml"/><Relationship Id="rId11" Type="http://schemas.openxmlformats.org/officeDocument/2006/relationships/slide" Target="slides/slide5.xml"/><Relationship Id="rId5" Type="http://schemas.openxmlformats.org/officeDocument/2006/relationships/customXml" Target="../customXml/item5.xml"/><Relationship Id="rId15" Type="http://schemas.openxmlformats.org/officeDocument/2006/relationships/handoutMaster" Target="handoutMasters/handoutMaster1.xml"/><Relationship Id="rId10" Type="http://schemas.openxmlformats.org/officeDocument/2006/relationships/slide" Target="slides/slide4.xml"/><Relationship Id="rId19" Type="http://schemas.openxmlformats.org/officeDocument/2006/relationships/tableStyles" Target="tableStyles.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01CB9C9-06A8-944C-A7C8-584D139C4753}" type="doc">
      <dgm:prSet loTypeId="urn:microsoft.com/office/officeart/2005/8/layout/radial3" loCatId="" qsTypeId="urn:microsoft.com/office/officeart/2005/8/quickstyle/simple1" qsCatId="simple" csTypeId="urn:microsoft.com/office/officeart/2005/8/colors/accent1_2" csCatId="accent1" phldr="1"/>
      <dgm:spPr/>
      <dgm:t>
        <a:bodyPr/>
        <a:lstStyle/>
        <a:p>
          <a:endParaRPr lang="en-US"/>
        </a:p>
      </dgm:t>
    </dgm:pt>
    <dgm:pt modelId="{377E8140-4D7A-AF4F-AEF7-C38C5AB82230}">
      <dgm:prSet phldrT="[Text]"/>
      <dgm:spPr/>
      <dgm:t>
        <a:bodyPr/>
        <a:lstStyle/>
        <a:p>
          <a:r>
            <a:rPr lang="en-US" dirty="0"/>
            <a:t>Project</a:t>
          </a:r>
        </a:p>
      </dgm:t>
    </dgm:pt>
    <dgm:pt modelId="{1DE17958-C1A0-D448-BBD3-16C4A8E45FC8}" type="parTrans" cxnId="{E2EC91CC-64A1-834B-889E-D2991DD48BDB}">
      <dgm:prSet/>
      <dgm:spPr/>
      <dgm:t>
        <a:bodyPr/>
        <a:lstStyle/>
        <a:p>
          <a:endParaRPr lang="en-US"/>
        </a:p>
      </dgm:t>
    </dgm:pt>
    <dgm:pt modelId="{33F58A7D-4655-AE4A-AE50-BF09278FD86D}" type="sibTrans" cxnId="{E2EC91CC-64A1-834B-889E-D2991DD48BDB}">
      <dgm:prSet/>
      <dgm:spPr/>
      <dgm:t>
        <a:bodyPr/>
        <a:lstStyle/>
        <a:p>
          <a:endParaRPr lang="en-US"/>
        </a:p>
      </dgm:t>
    </dgm:pt>
    <dgm:pt modelId="{BB3FBF6E-8133-6543-A894-14B66F917D1A}">
      <dgm:prSet phldrT="[Text]"/>
      <dgm:spPr/>
      <dgm:t>
        <a:bodyPr/>
        <a:lstStyle/>
        <a:p>
          <a:r>
            <a:rPr lang="en-US" dirty="0"/>
            <a:t>Plan</a:t>
          </a:r>
        </a:p>
      </dgm:t>
    </dgm:pt>
    <dgm:pt modelId="{2AF3A207-A8A8-9A41-B74C-D770AFD768C4}" type="parTrans" cxnId="{FA06DF41-DEAE-164F-AFB3-15EF036D0A85}">
      <dgm:prSet/>
      <dgm:spPr/>
      <dgm:t>
        <a:bodyPr/>
        <a:lstStyle/>
        <a:p>
          <a:endParaRPr lang="en-US"/>
        </a:p>
      </dgm:t>
    </dgm:pt>
    <dgm:pt modelId="{AC7395DB-911C-9D47-9392-53C1788BFBBE}" type="sibTrans" cxnId="{FA06DF41-DEAE-164F-AFB3-15EF036D0A85}">
      <dgm:prSet/>
      <dgm:spPr/>
      <dgm:t>
        <a:bodyPr/>
        <a:lstStyle/>
        <a:p>
          <a:endParaRPr lang="en-US"/>
        </a:p>
      </dgm:t>
    </dgm:pt>
    <dgm:pt modelId="{8F686B78-B7BC-DE4C-86C5-591F6D6D645C}">
      <dgm:prSet phldrT="[Text]"/>
      <dgm:spPr/>
      <dgm:t>
        <a:bodyPr/>
        <a:lstStyle/>
        <a:p>
          <a:r>
            <a:rPr lang="en-US" dirty="0"/>
            <a:t>Develop</a:t>
          </a:r>
        </a:p>
      </dgm:t>
    </dgm:pt>
    <dgm:pt modelId="{675FCB9D-6EBE-8F49-8341-319005361BF4}" type="parTrans" cxnId="{5279FBE2-1D74-2B43-ABEF-C71DF67F67B8}">
      <dgm:prSet/>
      <dgm:spPr/>
      <dgm:t>
        <a:bodyPr/>
        <a:lstStyle/>
        <a:p>
          <a:endParaRPr lang="en-US"/>
        </a:p>
      </dgm:t>
    </dgm:pt>
    <dgm:pt modelId="{1A248CD1-B920-3A4B-A2F0-8B19306813D4}" type="sibTrans" cxnId="{5279FBE2-1D74-2B43-ABEF-C71DF67F67B8}">
      <dgm:prSet/>
      <dgm:spPr/>
      <dgm:t>
        <a:bodyPr/>
        <a:lstStyle/>
        <a:p>
          <a:endParaRPr lang="en-US"/>
        </a:p>
      </dgm:t>
    </dgm:pt>
    <dgm:pt modelId="{58880F69-4573-494A-947A-6BC802EC57CF}">
      <dgm:prSet phldrT="[Text]"/>
      <dgm:spPr/>
      <dgm:t>
        <a:bodyPr/>
        <a:lstStyle/>
        <a:p>
          <a:r>
            <a:rPr lang="en-US" dirty="0"/>
            <a:t>Test</a:t>
          </a:r>
        </a:p>
      </dgm:t>
    </dgm:pt>
    <dgm:pt modelId="{9F17A08B-9B70-2B4D-BE48-C47B6F6D6B3A}" type="parTrans" cxnId="{B8D2405A-47CC-C04E-B653-48D849B2B4BD}">
      <dgm:prSet/>
      <dgm:spPr/>
      <dgm:t>
        <a:bodyPr/>
        <a:lstStyle/>
        <a:p>
          <a:endParaRPr lang="en-US"/>
        </a:p>
      </dgm:t>
    </dgm:pt>
    <dgm:pt modelId="{102863F7-0382-6A43-8634-645C10959476}" type="sibTrans" cxnId="{B8D2405A-47CC-C04E-B653-48D849B2B4BD}">
      <dgm:prSet/>
      <dgm:spPr/>
      <dgm:t>
        <a:bodyPr/>
        <a:lstStyle/>
        <a:p>
          <a:endParaRPr lang="en-US"/>
        </a:p>
      </dgm:t>
    </dgm:pt>
    <dgm:pt modelId="{EE29F3FE-28B4-1B4E-840D-67907794698D}">
      <dgm:prSet phldrT="[Text]"/>
      <dgm:spPr/>
      <dgm:t>
        <a:bodyPr/>
        <a:lstStyle/>
        <a:p>
          <a:r>
            <a:rPr lang="en-US" dirty="0"/>
            <a:t>Evaluate</a:t>
          </a:r>
        </a:p>
      </dgm:t>
    </dgm:pt>
    <dgm:pt modelId="{462B9FEB-6CDC-CE40-B0EA-A209C1500BAC}" type="parTrans" cxnId="{6A127942-4C5B-1847-A11C-7E71A081CED6}">
      <dgm:prSet/>
      <dgm:spPr/>
      <dgm:t>
        <a:bodyPr/>
        <a:lstStyle/>
        <a:p>
          <a:endParaRPr lang="en-US"/>
        </a:p>
      </dgm:t>
    </dgm:pt>
    <dgm:pt modelId="{F83CE131-DD8C-FC45-B91B-864B351E280E}" type="sibTrans" cxnId="{6A127942-4C5B-1847-A11C-7E71A081CED6}">
      <dgm:prSet/>
      <dgm:spPr/>
      <dgm:t>
        <a:bodyPr/>
        <a:lstStyle/>
        <a:p>
          <a:endParaRPr lang="en-US"/>
        </a:p>
      </dgm:t>
    </dgm:pt>
    <dgm:pt modelId="{31BFF3C5-4753-8342-81BB-AD7B09614BBF}" type="pres">
      <dgm:prSet presAssocID="{101CB9C9-06A8-944C-A7C8-584D139C4753}" presName="composite" presStyleCnt="0">
        <dgm:presLayoutVars>
          <dgm:chMax val="1"/>
          <dgm:dir/>
          <dgm:resizeHandles val="exact"/>
        </dgm:presLayoutVars>
      </dgm:prSet>
      <dgm:spPr/>
    </dgm:pt>
    <dgm:pt modelId="{4AE5B26F-129D-E344-9BD7-747A0DDD344D}" type="pres">
      <dgm:prSet presAssocID="{101CB9C9-06A8-944C-A7C8-584D139C4753}" presName="radial" presStyleCnt="0">
        <dgm:presLayoutVars>
          <dgm:animLvl val="ctr"/>
        </dgm:presLayoutVars>
      </dgm:prSet>
      <dgm:spPr/>
    </dgm:pt>
    <dgm:pt modelId="{3102C632-18DB-F349-8A5C-CF50AE43FC28}" type="pres">
      <dgm:prSet presAssocID="{377E8140-4D7A-AF4F-AEF7-C38C5AB82230}" presName="centerShape" presStyleLbl="vennNode1" presStyleIdx="0" presStyleCnt="5"/>
      <dgm:spPr/>
    </dgm:pt>
    <dgm:pt modelId="{DEF2B61B-53F8-6F4A-9C7D-4C6DDA205B49}" type="pres">
      <dgm:prSet presAssocID="{BB3FBF6E-8133-6543-A894-14B66F917D1A}" presName="node" presStyleLbl="vennNode1" presStyleIdx="1" presStyleCnt="5">
        <dgm:presLayoutVars>
          <dgm:bulletEnabled val="1"/>
        </dgm:presLayoutVars>
      </dgm:prSet>
      <dgm:spPr/>
    </dgm:pt>
    <dgm:pt modelId="{5478E036-AFCF-0C46-98F9-EDBB22C511D0}" type="pres">
      <dgm:prSet presAssocID="{8F686B78-B7BC-DE4C-86C5-591F6D6D645C}" presName="node" presStyleLbl="vennNode1" presStyleIdx="2" presStyleCnt="5">
        <dgm:presLayoutVars>
          <dgm:bulletEnabled val="1"/>
        </dgm:presLayoutVars>
      </dgm:prSet>
      <dgm:spPr/>
    </dgm:pt>
    <dgm:pt modelId="{55A2E61F-8ED3-E448-A9F8-62BD079DD97E}" type="pres">
      <dgm:prSet presAssocID="{58880F69-4573-494A-947A-6BC802EC57CF}" presName="node" presStyleLbl="vennNode1" presStyleIdx="3" presStyleCnt="5">
        <dgm:presLayoutVars>
          <dgm:bulletEnabled val="1"/>
        </dgm:presLayoutVars>
      </dgm:prSet>
      <dgm:spPr/>
    </dgm:pt>
    <dgm:pt modelId="{1DD3F468-03C9-2F4D-BA5E-8C892DF269A0}" type="pres">
      <dgm:prSet presAssocID="{EE29F3FE-28B4-1B4E-840D-67907794698D}" presName="node" presStyleLbl="vennNode1" presStyleIdx="4" presStyleCnt="5">
        <dgm:presLayoutVars>
          <dgm:bulletEnabled val="1"/>
        </dgm:presLayoutVars>
      </dgm:prSet>
      <dgm:spPr/>
    </dgm:pt>
  </dgm:ptLst>
  <dgm:cxnLst>
    <dgm:cxn modelId="{86762206-DA00-4245-8564-C95EA5E48A91}" type="presOf" srcId="{EE29F3FE-28B4-1B4E-840D-67907794698D}" destId="{1DD3F468-03C9-2F4D-BA5E-8C892DF269A0}" srcOrd="0" destOrd="0" presId="urn:microsoft.com/office/officeart/2005/8/layout/radial3"/>
    <dgm:cxn modelId="{FA06DF41-DEAE-164F-AFB3-15EF036D0A85}" srcId="{377E8140-4D7A-AF4F-AEF7-C38C5AB82230}" destId="{BB3FBF6E-8133-6543-A894-14B66F917D1A}" srcOrd="0" destOrd="0" parTransId="{2AF3A207-A8A8-9A41-B74C-D770AFD768C4}" sibTransId="{AC7395DB-911C-9D47-9392-53C1788BFBBE}"/>
    <dgm:cxn modelId="{6A127942-4C5B-1847-A11C-7E71A081CED6}" srcId="{377E8140-4D7A-AF4F-AEF7-C38C5AB82230}" destId="{EE29F3FE-28B4-1B4E-840D-67907794698D}" srcOrd="3" destOrd="0" parTransId="{462B9FEB-6CDC-CE40-B0EA-A209C1500BAC}" sibTransId="{F83CE131-DD8C-FC45-B91B-864B351E280E}"/>
    <dgm:cxn modelId="{0962996D-CF15-824F-B56C-CEB69FEC9016}" type="presOf" srcId="{377E8140-4D7A-AF4F-AEF7-C38C5AB82230}" destId="{3102C632-18DB-F349-8A5C-CF50AE43FC28}" srcOrd="0" destOrd="0" presId="urn:microsoft.com/office/officeart/2005/8/layout/radial3"/>
    <dgm:cxn modelId="{0592F250-2186-B345-BB90-522C71496025}" type="presOf" srcId="{8F686B78-B7BC-DE4C-86C5-591F6D6D645C}" destId="{5478E036-AFCF-0C46-98F9-EDBB22C511D0}" srcOrd="0" destOrd="0" presId="urn:microsoft.com/office/officeart/2005/8/layout/radial3"/>
    <dgm:cxn modelId="{B8D2405A-47CC-C04E-B653-48D849B2B4BD}" srcId="{377E8140-4D7A-AF4F-AEF7-C38C5AB82230}" destId="{58880F69-4573-494A-947A-6BC802EC57CF}" srcOrd="2" destOrd="0" parTransId="{9F17A08B-9B70-2B4D-BE48-C47B6F6D6B3A}" sibTransId="{102863F7-0382-6A43-8634-645C10959476}"/>
    <dgm:cxn modelId="{FEA13991-760C-424B-B33F-217104EABAC3}" type="presOf" srcId="{101CB9C9-06A8-944C-A7C8-584D139C4753}" destId="{31BFF3C5-4753-8342-81BB-AD7B09614BBF}" srcOrd="0" destOrd="0" presId="urn:microsoft.com/office/officeart/2005/8/layout/radial3"/>
    <dgm:cxn modelId="{50AEB7C0-8C94-034B-AD38-3D66E24119A4}" type="presOf" srcId="{58880F69-4573-494A-947A-6BC802EC57CF}" destId="{55A2E61F-8ED3-E448-A9F8-62BD079DD97E}" srcOrd="0" destOrd="0" presId="urn:microsoft.com/office/officeart/2005/8/layout/radial3"/>
    <dgm:cxn modelId="{E2EC91CC-64A1-834B-889E-D2991DD48BDB}" srcId="{101CB9C9-06A8-944C-A7C8-584D139C4753}" destId="{377E8140-4D7A-AF4F-AEF7-C38C5AB82230}" srcOrd="0" destOrd="0" parTransId="{1DE17958-C1A0-D448-BBD3-16C4A8E45FC8}" sibTransId="{33F58A7D-4655-AE4A-AE50-BF09278FD86D}"/>
    <dgm:cxn modelId="{5279FBE2-1D74-2B43-ABEF-C71DF67F67B8}" srcId="{377E8140-4D7A-AF4F-AEF7-C38C5AB82230}" destId="{8F686B78-B7BC-DE4C-86C5-591F6D6D645C}" srcOrd="1" destOrd="0" parTransId="{675FCB9D-6EBE-8F49-8341-319005361BF4}" sibTransId="{1A248CD1-B920-3A4B-A2F0-8B19306813D4}"/>
    <dgm:cxn modelId="{0BBB56F8-8DD4-9842-9516-FD4C2AF27328}" type="presOf" srcId="{BB3FBF6E-8133-6543-A894-14B66F917D1A}" destId="{DEF2B61B-53F8-6F4A-9C7D-4C6DDA205B49}" srcOrd="0" destOrd="0" presId="urn:microsoft.com/office/officeart/2005/8/layout/radial3"/>
    <dgm:cxn modelId="{402CEC38-7785-3B40-A753-5D8F424FB2AB}" type="presParOf" srcId="{31BFF3C5-4753-8342-81BB-AD7B09614BBF}" destId="{4AE5B26F-129D-E344-9BD7-747A0DDD344D}" srcOrd="0" destOrd="0" presId="urn:microsoft.com/office/officeart/2005/8/layout/radial3"/>
    <dgm:cxn modelId="{C6F2A997-E323-A746-B683-4B36AEFBBE2F}" type="presParOf" srcId="{4AE5B26F-129D-E344-9BD7-747A0DDD344D}" destId="{3102C632-18DB-F349-8A5C-CF50AE43FC28}" srcOrd="0" destOrd="0" presId="urn:microsoft.com/office/officeart/2005/8/layout/radial3"/>
    <dgm:cxn modelId="{A3389EC7-2D70-5443-8019-DC80C4F0D08D}" type="presParOf" srcId="{4AE5B26F-129D-E344-9BD7-747A0DDD344D}" destId="{DEF2B61B-53F8-6F4A-9C7D-4C6DDA205B49}" srcOrd="1" destOrd="0" presId="urn:microsoft.com/office/officeart/2005/8/layout/radial3"/>
    <dgm:cxn modelId="{1455CBFB-2C96-7944-BAE9-12FF3C5D7930}" type="presParOf" srcId="{4AE5B26F-129D-E344-9BD7-747A0DDD344D}" destId="{5478E036-AFCF-0C46-98F9-EDBB22C511D0}" srcOrd="2" destOrd="0" presId="urn:microsoft.com/office/officeart/2005/8/layout/radial3"/>
    <dgm:cxn modelId="{A2F70EEA-7354-6D40-BA11-4B02A399E85E}" type="presParOf" srcId="{4AE5B26F-129D-E344-9BD7-747A0DDD344D}" destId="{55A2E61F-8ED3-E448-A9F8-62BD079DD97E}" srcOrd="3" destOrd="0" presId="urn:microsoft.com/office/officeart/2005/8/layout/radial3"/>
    <dgm:cxn modelId="{305E3D85-267A-9B47-9D66-A9D04E86979D}" type="presParOf" srcId="{4AE5B26F-129D-E344-9BD7-747A0DDD344D}" destId="{1DD3F468-03C9-2F4D-BA5E-8C892DF269A0}" srcOrd="4" destOrd="0" presId="urn:microsoft.com/office/officeart/2005/8/layout/radial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102C632-18DB-F349-8A5C-CF50AE43FC28}">
      <dsp:nvSpPr>
        <dsp:cNvPr id="0" name=""/>
        <dsp:cNvSpPr/>
      </dsp:nvSpPr>
      <dsp:spPr>
        <a:xfrm>
          <a:off x="1620765" y="783857"/>
          <a:ext cx="1952767" cy="1952767"/>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44450" tIns="44450" rIns="44450" bIns="44450" numCol="1" spcCol="1270" anchor="ctr" anchorCtr="0">
          <a:noAutofit/>
        </a:bodyPr>
        <a:lstStyle/>
        <a:p>
          <a:pPr marL="0" lvl="0" indent="0" algn="ctr" defTabSz="1555750">
            <a:lnSpc>
              <a:spcPct val="90000"/>
            </a:lnSpc>
            <a:spcBef>
              <a:spcPct val="0"/>
            </a:spcBef>
            <a:spcAft>
              <a:spcPct val="35000"/>
            </a:spcAft>
            <a:buNone/>
          </a:pPr>
          <a:r>
            <a:rPr lang="en-US" sz="3500" kern="1200" dirty="0"/>
            <a:t>Project</a:t>
          </a:r>
        </a:p>
      </dsp:txBody>
      <dsp:txXfrm>
        <a:off x="1906741" y="1069833"/>
        <a:ext cx="1380815" cy="1380815"/>
      </dsp:txXfrm>
    </dsp:sp>
    <dsp:sp modelId="{DEF2B61B-53F8-6F4A-9C7D-4C6DDA205B49}">
      <dsp:nvSpPr>
        <dsp:cNvPr id="0" name=""/>
        <dsp:cNvSpPr/>
      </dsp:nvSpPr>
      <dsp:spPr>
        <a:xfrm>
          <a:off x="2108957" y="348"/>
          <a:ext cx="976383" cy="976383"/>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kern="1200" dirty="0"/>
            <a:t>Plan</a:t>
          </a:r>
        </a:p>
      </dsp:txBody>
      <dsp:txXfrm>
        <a:off x="2251945" y="143336"/>
        <a:ext cx="690407" cy="690407"/>
      </dsp:txXfrm>
    </dsp:sp>
    <dsp:sp modelId="{5478E036-AFCF-0C46-98F9-EDBB22C511D0}">
      <dsp:nvSpPr>
        <dsp:cNvPr id="0" name=""/>
        <dsp:cNvSpPr/>
      </dsp:nvSpPr>
      <dsp:spPr>
        <a:xfrm>
          <a:off x="3380658" y="1272049"/>
          <a:ext cx="976383" cy="976383"/>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kern="1200" dirty="0"/>
            <a:t>Develop</a:t>
          </a:r>
        </a:p>
      </dsp:txBody>
      <dsp:txXfrm>
        <a:off x="3523646" y="1415037"/>
        <a:ext cx="690407" cy="690407"/>
      </dsp:txXfrm>
    </dsp:sp>
    <dsp:sp modelId="{55A2E61F-8ED3-E448-A9F8-62BD079DD97E}">
      <dsp:nvSpPr>
        <dsp:cNvPr id="0" name=""/>
        <dsp:cNvSpPr/>
      </dsp:nvSpPr>
      <dsp:spPr>
        <a:xfrm>
          <a:off x="2108957" y="2543749"/>
          <a:ext cx="976383" cy="976383"/>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kern="1200" dirty="0"/>
            <a:t>Test</a:t>
          </a:r>
        </a:p>
      </dsp:txBody>
      <dsp:txXfrm>
        <a:off x="2251945" y="2686737"/>
        <a:ext cx="690407" cy="690407"/>
      </dsp:txXfrm>
    </dsp:sp>
    <dsp:sp modelId="{1DD3F468-03C9-2F4D-BA5E-8C892DF269A0}">
      <dsp:nvSpPr>
        <dsp:cNvPr id="0" name=""/>
        <dsp:cNvSpPr/>
      </dsp:nvSpPr>
      <dsp:spPr>
        <a:xfrm>
          <a:off x="837257" y="1272049"/>
          <a:ext cx="976383" cy="976383"/>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kern="1200" dirty="0"/>
            <a:t>Evaluate</a:t>
          </a:r>
        </a:p>
      </dsp:txBody>
      <dsp:txXfrm>
        <a:off x="980245" y="1415037"/>
        <a:ext cx="690407" cy="690407"/>
      </dsp:txXfrm>
    </dsp:sp>
  </dsp:spTree>
</dsp:drawing>
</file>

<file path=ppt/diagrams/layout1.xml><?xml version="1.0" encoding="utf-8"?>
<dgm:layoutDef xmlns:dgm="http://schemas.openxmlformats.org/drawingml/2006/diagram" xmlns:a="http://schemas.openxmlformats.org/drawingml/2006/main" uniqueId="urn:microsoft.com/office/officeart/2005/8/layout/radial3">
  <dgm:title val=""/>
  <dgm:desc val=""/>
  <dgm:catLst>
    <dgm:cat type="relationship" pri="31000"/>
    <dgm:cat type="cycle" pri="1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omposite">
    <dgm:varLst>
      <dgm:chMax val="1"/>
      <dgm:dir/>
      <dgm:resizeHandles val="exact"/>
    </dgm:varLst>
    <dgm:alg type="composite">
      <dgm:param type="ar" val="1"/>
    </dgm:alg>
    <dgm:shape xmlns:r="http://schemas.openxmlformats.org/officeDocument/2006/relationships" r:blip="">
      <dgm:adjLst/>
    </dgm:shape>
    <dgm:presOf/>
    <dgm:constrLst/>
    <dgm:ruleLst/>
    <dgm:layoutNode name="radial">
      <dgm:varLst>
        <dgm:animLvl val="ctr"/>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h" for="ch" forName="centerShape" refType="h"/>
        <dgm:constr type="w" for="ch" forName="node" refType="w" fact="0.5"/>
        <dgm:constr type="h" for="ch" forName="node" refType="h" fact="0.5"/>
        <dgm:constr type="sp" refType="w" refFor="ch" refForName="node" fact="-0.2"/>
        <dgm:constr type="sibSp" refType="w" refFor="ch" refForName="node" fact="-0.2"/>
        <dgm:constr type="primFontSz" for="ch" forName="centerShape" val="65"/>
        <dgm:constr type="primFontSz" for="des" forName="node" val="65"/>
        <dgm:constr type="primFontSz" for="ch" forName="node" refType="primFontSz" refFor="ch" refForName="centerShape" op="lte"/>
      </dgm:constrLst>
      <dgm:ruleLst/>
      <dgm:forEach name="Name6" axis="ch" ptType="node" cnt="1">
        <dgm:layoutNode name="centerShape" styleLbl="vennNode1">
          <dgm:alg type="tx"/>
          <dgm:shape xmlns:r="http://schemas.openxmlformats.org/officeDocument/2006/relationships" type="ellipse"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7" axis="ch" ptType="node">
          <dgm:layoutNode name="node" styleLbl="vennNode1">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7B394A5-FD1F-430F-BB3A-F7878AC293E0}"/>
              </a:ext>
            </a:extLst>
          </p:cNvPr>
          <p:cNvSpPr>
            <a:spLocks noGrp="1"/>
          </p:cNvSpPr>
          <p:nvPr>
            <p:ph type="hdr" sz="quarter"/>
          </p:nvPr>
        </p:nvSpPr>
        <p:spPr>
          <a:xfrm>
            <a:off x="0" y="0"/>
            <a:ext cx="2971800" cy="458788"/>
          </a:xfrm>
          <a:prstGeom prst="rect">
            <a:avLst/>
          </a:prstGeom>
        </p:spPr>
        <p:txBody>
          <a:bodyPr vert="horz" wrap="square" lIns="91440" tIns="45720" rIns="91440" bIns="45720" numCol="1" anchor="t" anchorCtr="0" compatLnSpc="1">
            <a:prstTxWarp prst="textNoShape">
              <a:avLst/>
            </a:prstTxWarp>
          </a:bodyPr>
          <a:lstStyle>
            <a:lvl1pPr eaLnBrk="1" hangingPunct="1">
              <a:defRPr sz="1200">
                <a:latin typeface="Calibri" charset="0"/>
                <a:ea typeface="ＭＳ Ｐゴシック" charset="0"/>
                <a:cs typeface="ＭＳ Ｐゴシック" charset="0"/>
              </a:defRPr>
            </a:lvl1pPr>
          </a:lstStyle>
          <a:p>
            <a:pPr>
              <a:defRPr/>
            </a:pPr>
            <a:endParaRPr lang="en-US"/>
          </a:p>
        </p:txBody>
      </p:sp>
      <p:sp>
        <p:nvSpPr>
          <p:cNvPr id="3" name="Date Placeholder 2">
            <a:extLst>
              <a:ext uri="{FF2B5EF4-FFF2-40B4-BE49-F238E27FC236}">
                <a16:creationId xmlns:a16="http://schemas.microsoft.com/office/drawing/2014/main" id="{E6ABC0BB-F774-4303-9701-003B3E743AFE}"/>
              </a:ext>
            </a:extLst>
          </p:cNvPr>
          <p:cNvSpPr>
            <a:spLocks noGrp="1"/>
          </p:cNvSpPr>
          <p:nvPr>
            <p:ph type="dt" sz="quarter" idx="1"/>
          </p:nvPr>
        </p:nvSpPr>
        <p:spPr>
          <a:xfrm>
            <a:off x="3884613" y="0"/>
            <a:ext cx="2971800" cy="458788"/>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Calibri" charset="0"/>
                <a:ea typeface="ＭＳ Ｐゴシック" charset="-128"/>
              </a:defRPr>
            </a:lvl1pPr>
          </a:lstStyle>
          <a:p>
            <a:pPr>
              <a:defRPr/>
            </a:pPr>
            <a:fld id="{EB52217F-109B-4561-ACE4-BE073A308A21}" type="datetimeFigureOut">
              <a:rPr lang="en-US" altLang="en-US"/>
              <a:pPr>
                <a:defRPr/>
              </a:pPr>
              <a:t>12/11/2020</a:t>
            </a:fld>
            <a:endParaRPr lang="en-US" altLang="en-US"/>
          </a:p>
        </p:txBody>
      </p:sp>
      <p:sp>
        <p:nvSpPr>
          <p:cNvPr id="4" name="Footer Placeholder 3">
            <a:extLst>
              <a:ext uri="{FF2B5EF4-FFF2-40B4-BE49-F238E27FC236}">
                <a16:creationId xmlns:a16="http://schemas.microsoft.com/office/drawing/2014/main" id="{363CE605-DAD4-4C64-BE6E-BE3D8E5504AE}"/>
              </a:ext>
            </a:extLst>
          </p:cNvPr>
          <p:cNvSpPr>
            <a:spLocks noGrp="1"/>
          </p:cNvSpPr>
          <p:nvPr>
            <p:ph type="ftr" sz="quarter" idx="2"/>
          </p:nvPr>
        </p:nvSpPr>
        <p:spPr>
          <a:xfrm>
            <a:off x="0" y="8685213"/>
            <a:ext cx="2971800" cy="458787"/>
          </a:xfrm>
          <a:prstGeom prst="rect">
            <a:avLst/>
          </a:prstGeom>
        </p:spPr>
        <p:txBody>
          <a:bodyPr vert="horz" wrap="square" lIns="91440" tIns="45720" rIns="91440" bIns="45720" numCol="1" anchor="b" anchorCtr="0" compatLnSpc="1">
            <a:prstTxWarp prst="textNoShape">
              <a:avLst/>
            </a:prstTxWarp>
          </a:bodyPr>
          <a:lstStyle>
            <a:lvl1pPr eaLnBrk="1" hangingPunct="1">
              <a:defRPr sz="1200">
                <a:latin typeface="Calibri" charset="0"/>
                <a:ea typeface="ＭＳ Ｐゴシック" charset="0"/>
                <a:cs typeface="ＭＳ Ｐゴシック" charset="0"/>
              </a:defRPr>
            </a:lvl1pPr>
          </a:lstStyle>
          <a:p>
            <a:pPr>
              <a:defRPr/>
            </a:pPr>
            <a:endParaRPr lang="en-US"/>
          </a:p>
        </p:txBody>
      </p:sp>
      <p:sp>
        <p:nvSpPr>
          <p:cNvPr id="5" name="Slide Number Placeholder 4">
            <a:extLst>
              <a:ext uri="{FF2B5EF4-FFF2-40B4-BE49-F238E27FC236}">
                <a16:creationId xmlns:a16="http://schemas.microsoft.com/office/drawing/2014/main" id="{5F699187-58AF-4D6B-8526-D5C98A6AF82B}"/>
              </a:ext>
            </a:extLst>
          </p:cNvPr>
          <p:cNvSpPr>
            <a:spLocks noGrp="1"/>
          </p:cNvSpPr>
          <p:nvPr>
            <p:ph type="sldNum" sz="quarter" idx="3"/>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charset="0"/>
                <a:ea typeface="ＭＳ Ｐゴシック" charset="-128"/>
              </a:defRPr>
            </a:lvl1pPr>
          </a:lstStyle>
          <a:p>
            <a:pPr>
              <a:defRPr/>
            </a:pPr>
            <a:fld id="{79C45C6D-DBFC-4B67-A8DE-9C2360ACC98E}" type="slidenum">
              <a:rPr lang="en-US" altLang="en-US"/>
              <a:pPr>
                <a:defRPr/>
              </a:pPr>
              <a:t>‹#›</a:t>
            </a:fld>
            <a:endParaRPr lang="en-US" altLang="en-US"/>
          </a:p>
        </p:txBody>
      </p:sp>
    </p:spTree>
    <p:extLst>
      <p:ext uri="{BB962C8B-B14F-4D97-AF65-F5344CB8AC3E}">
        <p14:creationId xmlns:p14="http://schemas.microsoft.com/office/powerpoint/2010/main" val="85318220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97C0424-39BA-4205-9510-7D8372B40FAD}"/>
              </a:ext>
            </a:extLst>
          </p:cNvPr>
          <p:cNvSpPr>
            <a:spLocks noGrp="1"/>
          </p:cNvSpPr>
          <p:nvPr>
            <p:ph type="hdr" sz="quarter"/>
          </p:nvPr>
        </p:nvSpPr>
        <p:spPr>
          <a:xfrm>
            <a:off x="0" y="0"/>
            <a:ext cx="2971800" cy="458788"/>
          </a:xfrm>
          <a:prstGeom prst="rect">
            <a:avLst/>
          </a:prstGeom>
        </p:spPr>
        <p:txBody>
          <a:bodyPr vert="horz" wrap="square" lIns="91440" tIns="45720" rIns="91440" bIns="45720" numCol="1" anchor="t" anchorCtr="0" compatLnSpc="1">
            <a:prstTxWarp prst="textNoShape">
              <a:avLst/>
            </a:prstTxWarp>
          </a:bodyPr>
          <a:lstStyle>
            <a:lvl1pPr eaLnBrk="1" hangingPunct="1">
              <a:defRPr sz="1200">
                <a:latin typeface="Calibri" charset="0"/>
                <a:ea typeface="ＭＳ Ｐゴシック" charset="0"/>
                <a:cs typeface="ＭＳ Ｐゴシック" charset="0"/>
              </a:defRPr>
            </a:lvl1pPr>
          </a:lstStyle>
          <a:p>
            <a:pPr>
              <a:defRPr/>
            </a:pPr>
            <a:endParaRPr lang="en-US"/>
          </a:p>
        </p:txBody>
      </p:sp>
      <p:sp>
        <p:nvSpPr>
          <p:cNvPr id="3" name="Date Placeholder 2">
            <a:extLst>
              <a:ext uri="{FF2B5EF4-FFF2-40B4-BE49-F238E27FC236}">
                <a16:creationId xmlns:a16="http://schemas.microsoft.com/office/drawing/2014/main" id="{190861BC-4E89-4909-9F41-7A6E20183733}"/>
              </a:ext>
            </a:extLst>
          </p:cNvPr>
          <p:cNvSpPr>
            <a:spLocks noGrp="1"/>
          </p:cNvSpPr>
          <p:nvPr>
            <p:ph type="dt" idx="1"/>
          </p:nvPr>
        </p:nvSpPr>
        <p:spPr>
          <a:xfrm>
            <a:off x="3884613" y="0"/>
            <a:ext cx="2971800" cy="458788"/>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Calibri" charset="0"/>
                <a:ea typeface="ＭＳ Ｐゴシック" charset="-128"/>
              </a:defRPr>
            </a:lvl1pPr>
          </a:lstStyle>
          <a:p>
            <a:pPr>
              <a:defRPr/>
            </a:pPr>
            <a:fld id="{5B25F150-DB0B-4758-AFA9-222A6E446235}" type="datetimeFigureOut">
              <a:rPr lang="en-US" altLang="en-US"/>
              <a:pPr>
                <a:defRPr/>
              </a:pPr>
              <a:t>12/11/2020</a:t>
            </a:fld>
            <a:endParaRPr lang="en-US" altLang="en-US"/>
          </a:p>
        </p:txBody>
      </p:sp>
      <p:sp>
        <p:nvSpPr>
          <p:cNvPr id="4" name="Slide Image Placeholder 3">
            <a:extLst>
              <a:ext uri="{FF2B5EF4-FFF2-40B4-BE49-F238E27FC236}">
                <a16:creationId xmlns:a16="http://schemas.microsoft.com/office/drawing/2014/main" id="{D5B20C51-CC4D-4C34-9C63-92F50CE02E99}"/>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a:extLst>
              <a:ext uri="{FF2B5EF4-FFF2-40B4-BE49-F238E27FC236}">
                <a16:creationId xmlns:a16="http://schemas.microsoft.com/office/drawing/2014/main" id="{DAC138B7-E2A5-4B5D-ADC2-E53A511B52FC}"/>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59A61A1A-4481-471C-A253-BE997586AA04}"/>
              </a:ext>
            </a:extLst>
          </p:cNvPr>
          <p:cNvSpPr>
            <a:spLocks noGrp="1"/>
          </p:cNvSpPr>
          <p:nvPr>
            <p:ph type="ftr" sz="quarter" idx="4"/>
          </p:nvPr>
        </p:nvSpPr>
        <p:spPr>
          <a:xfrm>
            <a:off x="0" y="8685213"/>
            <a:ext cx="2971800" cy="458787"/>
          </a:xfrm>
          <a:prstGeom prst="rect">
            <a:avLst/>
          </a:prstGeom>
        </p:spPr>
        <p:txBody>
          <a:bodyPr vert="horz" wrap="square" lIns="91440" tIns="45720" rIns="91440" bIns="45720" numCol="1" anchor="b" anchorCtr="0" compatLnSpc="1">
            <a:prstTxWarp prst="textNoShape">
              <a:avLst/>
            </a:prstTxWarp>
          </a:bodyPr>
          <a:lstStyle>
            <a:lvl1pPr eaLnBrk="1" hangingPunct="1">
              <a:defRPr sz="1200">
                <a:latin typeface="Calibri" charset="0"/>
                <a:ea typeface="ＭＳ Ｐゴシック" charset="0"/>
                <a:cs typeface="ＭＳ Ｐゴシック" charset="0"/>
              </a:defRPr>
            </a:lvl1pPr>
          </a:lstStyle>
          <a:p>
            <a:pPr>
              <a:defRPr/>
            </a:pPr>
            <a:endParaRPr lang="en-US"/>
          </a:p>
        </p:txBody>
      </p:sp>
      <p:sp>
        <p:nvSpPr>
          <p:cNvPr id="7" name="Slide Number Placeholder 6">
            <a:extLst>
              <a:ext uri="{FF2B5EF4-FFF2-40B4-BE49-F238E27FC236}">
                <a16:creationId xmlns:a16="http://schemas.microsoft.com/office/drawing/2014/main" id="{1BC0DDD9-A1C6-46BA-89ED-AF0DD2672605}"/>
              </a:ext>
            </a:extLst>
          </p:cNvPr>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charset="0"/>
                <a:ea typeface="ＭＳ Ｐゴシック" charset="-128"/>
              </a:defRPr>
            </a:lvl1pPr>
          </a:lstStyle>
          <a:p>
            <a:pPr>
              <a:defRPr/>
            </a:pPr>
            <a:fld id="{3B16354E-6974-4833-AB87-3220A0835E84}" type="slidenum">
              <a:rPr lang="en-US" altLang="en-US"/>
              <a:pPr>
                <a:defRPr/>
              </a:pPr>
              <a:t>‹#›</a:t>
            </a:fld>
            <a:endParaRPr lang="en-US" altLang="en-US"/>
          </a:p>
        </p:txBody>
      </p:sp>
    </p:spTree>
    <p:extLst>
      <p:ext uri="{BB962C8B-B14F-4D97-AF65-F5344CB8AC3E}">
        <p14:creationId xmlns:p14="http://schemas.microsoft.com/office/powerpoint/2010/main" val="976758004"/>
      </p:ext>
    </p:extLst>
  </p:cSld>
  <p:clrMap bg1="lt1" tx1="dk1" bg2="lt2" tx2="dk2" accent1="accent1" accent2="accent2" accent3="accent3" accent4="accent4" accent5="accent5" accent6="accent6" hlink="hlink" folHlink="folHlink"/>
  <p:notesStyle>
    <a:lvl1pPr algn="l" rtl="0" eaLnBrk="0" fontAlgn="base" hangingPunct="0">
      <a:spcBef>
        <a:spcPts val="600"/>
      </a:spcBef>
      <a:spcAft>
        <a:spcPct val="0"/>
      </a:spcAft>
      <a:defRPr sz="1200" kern="1200">
        <a:solidFill>
          <a:schemeClr val="tx1"/>
        </a:solidFill>
        <a:latin typeface="+mn-lt"/>
        <a:ea typeface="ＭＳ Ｐゴシック" charset="0"/>
        <a:cs typeface="ＭＳ Ｐゴシック" charset="0"/>
      </a:defRPr>
    </a:lvl1pPr>
    <a:lvl2pPr marL="457200" algn="l" rtl="0" eaLnBrk="0" fontAlgn="base" hangingPunct="0">
      <a:spcBef>
        <a:spcPts val="0"/>
      </a:spcBef>
      <a:spcAft>
        <a:spcPct val="0"/>
      </a:spcAft>
      <a:defRPr sz="1200" kern="1200">
        <a:solidFill>
          <a:schemeClr val="tx1"/>
        </a:solidFill>
        <a:latin typeface="+mn-lt"/>
        <a:ea typeface="ＭＳ Ｐゴシック" charset="0"/>
        <a:cs typeface="+mn-cs"/>
      </a:defRPr>
    </a:lvl2pPr>
    <a:lvl3pPr marL="914400" algn="l" rtl="0" eaLnBrk="0" fontAlgn="base" hangingPunct="0">
      <a:spcBef>
        <a:spcPts val="0"/>
      </a:spcBef>
      <a:spcAft>
        <a:spcPct val="0"/>
      </a:spcAft>
      <a:defRPr sz="1200" kern="1200">
        <a:solidFill>
          <a:schemeClr val="tx1"/>
        </a:solidFill>
        <a:latin typeface="+mn-lt"/>
        <a:ea typeface="ＭＳ Ｐゴシック" charset="0"/>
        <a:cs typeface="+mn-cs"/>
      </a:defRPr>
    </a:lvl3pPr>
    <a:lvl4pPr marL="1371600" algn="l" rtl="0" eaLnBrk="0" fontAlgn="base" hangingPunct="0">
      <a:spcBef>
        <a:spcPts val="0"/>
      </a:spcBef>
      <a:spcAft>
        <a:spcPct val="0"/>
      </a:spcAft>
      <a:defRPr sz="1200" kern="1200">
        <a:solidFill>
          <a:schemeClr val="tx1"/>
        </a:solidFill>
        <a:latin typeface="+mn-lt"/>
        <a:ea typeface="ＭＳ Ｐゴシック" charset="0"/>
        <a:cs typeface="+mn-cs"/>
      </a:defRPr>
    </a:lvl4pPr>
    <a:lvl5pPr marL="1828800" algn="l" rtl="0" eaLnBrk="0" fontAlgn="base" hangingPunct="0">
      <a:spcBef>
        <a:spcPts val="0"/>
      </a:spcBef>
      <a:spcAft>
        <a:spcPct val="0"/>
      </a:spcAft>
      <a:defRPr sz="1200" kern="1200">
        <a:solidFill>
          <a:schemeClr val="tx1"/>
        </a:solidFill>
        <a:latin typeface="+mn-lt"/>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3B16354E-6974-4833-AB87-3220A0835E84}" type="slidenum">
              <a:rPr lang="en-US" altLang="en-US" smtClean="0"/>
              <a:pPr>
                <a:defRPr/>
              </a:pPr>
              <a:t>1</a:t>
            </a:fld>
            <a:endParaRPr lang="en-US" altLang="en-US"/>
          </a:p>
        </p:txBody>
      </p:sp>
    </p:spTree>
    <p:extLst>
      <p:ext uri="{BB962C8B-B14F-4D97-AF65-F5344CB8AC3E}">
        <p14:creationId xmlns:p14="http://schemas.microsoft.com/office/powerpoint/2010/main" val="13862744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Introduce the concept of project based learning. Learners will often complete these tasks in pairs. In this initial project learners will work individually so that they fully understand the process. Initially learners will plan their project through the use of success criteria. They will then produce their solution, check that it works and then evaluate the process that they have followed and whether anything could be done differently in the future.</a:t>
            </a:r>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2</a:t>
            </a:fld>
            <a:endParaRPr lang="en-US" altLang="en-US"/>
          </a:p>
        </p:txBody>
      </p:sp>
    </p:spTree>
    <p:extLst>
      <p:ext uri="{BB962C8B-B14F-4D97-AF65-F5344CB8AC3E}">
        <p14:creationId xmlns:p14="http://schemas.microsoft.com/office/powerpoint/2010/main" val="30390098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purpose of identifying success criteria at the start of a project is to split up the overall task into a number of individual, measurable steps. At the end of the project learners will identify their solution against their success criteria. This will help them to determine whether the project has been a success.</a:t>
            </a:r>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3</a:t>
            </a:fld>
            <a:endParaRPr lang="en-US" altLang="en-US"/>
          </a:p>
        </p:txBody>
      </p:sp>
    </p:spTree>
    <p:extLst>
      <p:ext uri="{BB962C8B-B14F-4D97-AF65-F5344CB8AC3E}">
        <p14:creationId xmlns:p14="http://schemas.microsoft.com/office/powerpoint/2010/main" val="12645492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learners produce their math quiz they will need to store a couple of items of data, randomnumber1 and randomnumber2. In a computer program we can store data as a variable which is a named location in memory. We can give those locations names and then store data within them.</a:t>
            </a:r>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5</a:t>
            </a:fld>
            <a:endParaRPr lang="en-US" altLang="en-US"/>
          </a:p>
        </p:txBody>
      </p:sp>
    </p:spTree>
    <p:extLst>
      <p:ext uri="{BB962C8B-B14F-4D97-AF65-F5344CB8AC3E}">
        <p14:creationId xmlns:p14="http://schemas.microsoft.com/office/powerpoint/2010/main" val="81377494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5.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6.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3_Title Slide">
    <p:spTree>
      <p:nvGrpSpPr>
        <p:cNvPr id="1" name=""/>
        <p:cNvGrpSpPr/>
        <p:nvPr/>
      </p:nvGrpSpPr>
      <p:grpSpPr>
        <a:xfrm>
          <a:off x="0" y="0"/>
          <a:ext cx="0" cy="0"/>
          <a:chOff x="0" y="0"/>
          <a:chExt cx="0" cy="0"/>
        </a:xfrm>
      </p:grpSpPr>
      <p:pic>
        <p:nvPicPr>
          <p:cNvPr id="7" name="Picture 7">
            <a:extLst>
              <a:ext uri="{FF2B5EF4-FFF2-40B4-BE49-F238E27FC236}">
                <a16:creationId xmlns:a16="http://schemas.microsoft.com/office/drawing/2014/main" id="{6D848DF0-097D-4560-9447-592EE2B146F6}"/>
              </a:ext>
            </a:extLst>
          </p:cNvPr>
          <p:cNvPicPr>
            <a:picLocks noChangeAspect="1"/>
          </p:cNvPicPr>
          <p:nvPr userDrawn="1"/>
        </p:nvPicPr>
        <p:blipFill>
          <a:blip r:embed="rId2">
            <a:extLst>
              <a:ext uri="{28A0092B-C50C-407E-A947-70E740481C1C}">
                <a14:useLocalDpi xmlns:a14="http://schemas.microsoft.com/office/drawing/2010/main" val="0"/>
              </a:ext>
            </a:extLst>
          </a:blip>
          <a:srcRect r="-367"/>
          <a:stretch>
            <a:fillRect/>
          </a:stretch>
        </p:blipFill>
        <p:spPr bwMode="auto">
          <a:xfrm>
            <a:off x="0" y="0"/>
            <a:ext cx="12252325"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Subtitle 2">
            <a:extLst>
              <a:ext uri="{FF2B5EF4-FFF2-40B4-BE49-F238E27FC236}">
                <a16:creationId xmlns:a16="http://schemas.microsoft.com/office/drawing/2014/main" id="{358EDEA1-0DE3-4FC1-BD43-3AA9652E3E3A}"/>
              </a:ext>
            </a:extLst>
          </p:cNvPr>
          <p:cNvSpPr txBox="1">
            <a:spLocks/>
          </p:cNvSpPr>
          <p:nvPr userDrawn="1"/>
        </p:nvSpPr>
        <p:spPr bwMode="auto">
          <a:xfrm>
            <a:off x="5016500" y="1374775"/>
            <a:ext cx="6307138" cy="741363"/>
          </a:xfrm>
          <a:prstGeom prst="rect">
            <a:avLst/>
          </a:prstGeom>
          <a:noFill/>
          <a:ln>
            <a:noFill/>
          </a:ln>
        </p:spPr>
        <p:txBody>
          <a:bodyPr lIns="0" tIns="0" rIns="0" bIns="0"/>
          <a:lstStyle>
            <a:lvl1pPr marL="342900" indent="-342900">
              <a:defRPr>
                <a:solidFill>
                  <a:schemeClr val="tx1"/>
                </a:solidFill>
                <a:latin typeface="Calibri" charset="0"/>
                <a:ea typeface="ＭＳ Ｐゴシック" charset="0"/>
                <a:cs typeface="ＭＳ Ｐゴシック" charset="0"/>
              </a:defRPr>
            </a:lvl1pPr>
            <a:lvl2pPr>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marL="457200" marR="0" lvl="1" indent="0" algn="r" defTabSz="914400" rtl="0" eaLnBrk="1" fontAlgn="base" latinLnBrk="0" hangingPunct="1">
              <a:lnSpc>
                <a:spcPct val="104000"/>
              </a:lnSpc>
              <a:spcBef>
                <a:spcPct val="0"/>
              </a:spcBef>
              <a:spcAft>
                <a:spcPct val="0"/>
              </a:spcAft>
              <a:buClrTx/>
              <a:buSzTx/>
              <a:buFont typeface="Arial" charset="0"/>
              <a:buNone/>
              <a:tabLst/>
              <a:defRPr/>
            </a:pPr>
            <a:endParaRPr kumimoji="0" lang="en-GB" sz="1600" b="0" i="0" u="none" strike="noStrike" kern="1200" cap="none" spc="0" normalizeH="0" baseline="0" noProof="0">
              <a:ln>
                <a:noFill/>
              </a:ln>
              <a:solidFill>
                <a:srgbClr val="7F7F7F"/>
              </a:solidFill>
              <a:effectLst/>
              <a:uLnTx/>
              <a:uFillTx/>
              <a:latin typeface="Calibri" charset="0"/>
              <a:ea typeface="ＭＳ Ｐゴシック" charset="0"/>
              <a:cs typeface="ＭＳ Ｐゴシック" charset="0"/>
            </a:endParaRPr>
          </a:p>
        </p:txBody>
      </p:sp>
      <p:sp>
        <p:nvSpPr>
          <p:cNvPr id="10" name="Subtitle 2">
            <a:extLst>
              <a:ext uri="{FF2B5EF4-FFF2-40B4-BE49-F238E27FC236}">
                <a16:creationId xmlns:a16="http://schemas.microsoft.com/office/drawing/2014/main" id="{FE9339E2-6786-4585-B68E-B160A16B524C}"/>
              </a:ext>
            </a:extLst>
          </p:cNvPr>
          <p:cNvSpPr txBox="1">
            <a:spLocks/>
          </p:cNvSpPr>
          <p:nvPr userDrawn="1"/>
        </p:nvSpPr>
        <p:spPr bwMode="auto">
          <a:xfrm>
            <a:off x="5016500" y="1952625"/>
            <a:ext cx="6307138" cy="741363"/>
          </a:xfrm>
          <a:prstGeom prst="rect">
            <a:avLst/>
          </a:prstGeom>
          <a:noFill/>
          <a:ln>
            <a:noFill/>
          </a:ln>
        </p:spPr>
        <p:txBody>
          <a:bodyPr lIns="0" tIns="0" rIns="0" bIns="0"/>
          <a:lstStyle>
            <a:lvl1pPr marL="342900" indent="-342900">
              <a:defRPr>
                <a:solidFill>
                  <a:schemeClr val="tx1"/>
                </a:solidFill>
                <a:latin typeface="Calibri" charset="0"/>
                <a:ea typeface="ＭＳ Ｐゴシック" charset="0"/>
                <a:cs typeface="ＭＳ Ｐゴシック" charset="0"/>
              </a:defRPr>
            </a:lvl1pPr>
            <a:lvl2pPr>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marL="457200" marR="0" lvl="1" indent="0" algn="r" defTabSz="914400" rtl="0" eaLnBrk="1" fontAlgn="base" latinLnBrk="0" hangingPunct="1">
              <a:lnSpc>
                <a:spcPct val="104000"/>
              </a:lnSpc>
              <a:spcBef>
                <a:spcPct val="0"/>
              </a:spcBef>
              <a:spcAft>
                <a:spcPct val="0"/>
              </a:spcAft>
              <a:buClrTx/>
              <a:buSzTx/>
              <a:buFont typeface="Arial" charset="0"/>
              <a:buNone/>
              <a:tabLst/>
              <a:defRPr/>
            </a:pPr>
            <a:endParaRPr kumimoji="0" lang="en-GB" sz="1600" b="0" i="0" u="none" strike="noStrike" kern="1200" cap="none" spc="0" normalizeH="0" baseline="0" noProof="0">
              <a:ln>
                <a:noFill/>
              </a:ln>
              <a:solidFill>
                <a:prstClr val="white"/>
              </a:solidFill>
              <a:effectLst/>
              <a:uLnTx/>
              <a:uFillTx/>
              <a:latin typeface="Calibri" charset="0"/>
              <a:ea typeface="ＭＳ Ｐゴシック" charset="0"/>
              <a:cs typeface="ＭＳ Ｐゴシック" charset="0"/>
            </a:endParaRPr>
          </a:p>
        </p:txBody>
      </p:sp>
      <p:sp>
        <p:nvSpPr>
          <p:cNvPr id="11" name="Rectangle 10">
            <a:extLst>
              <a:ext uri="{FF2B5EF4-FFF2-40B4-BE49-F238E27FC236}">
                <a16:creationId xmlns:a16="http://schemas.microsoft.com/office/drawing/2014/main" id="{08B2A1FB-5F08-4983-827C-7406A849E900}"/>
              </a:ext>
            </a:extLst>
          </p:cNvPr>
          <p:cNvSpPr/>
          <p:nvPr userDrawn="1"/>
        </p:nvSpPr>
        <p:spPr>
          <a:xfrm>
            <a:off x="3413126" y="4835525"/>
            <a:ext cx="3828922" cy="952500"/>
          </a:xfrm>
          <a:prstGeom prst="rect">
            <a:avLst/>
          </a:prstGeom>
          <a:solidFill>
            <a:schemeClr val="accent3">
              <a:alpha val="7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ＭＳ Ｐゴシック" charset="0"/>
              <a:cs typeface="ＭＳ Ｐゴシック" charset="0"/>
            </a:endParaRPr>
          </a:p>
        </p:txBody>
      </p:sp>
      <p:sp>
        <p:nvSpPr>
          <p:cNvPr id="12" name="Rectangle 11">
            <a:extLst>
              <a:ext uri="{FF2B5EF4-FFF2-40B4-BE49-F238E27FC236}">
                <a16:creationId xmlns:a16="http://schemas.microsoft.com/office/drawing/2014/main" id="{2A4BEA0D-7E19-4ECC-A868-BDD295C3C5AD}"/>
              </a:ext>
            </a:extLst>
          </p:cNvPr>
          <p:cNvSpPr/>
          <p:nvPr userDrawn="1"/>
        </p:nvSpPr>
        <p:spPr>
          <a:xfrm rot="5400000">
            <a:off x="9135998" y="3897249"/>
            <a:ext cx="955675" cy="4743577"/>
          </a:xfrm>
          <a:prstGeom prst="rect">
            <a:avLst/>
          </a:prstGeom>
          <a:solidFill>
            <a:schemeClr val="accent1">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ＭＳ Ｐゴシック" charset="0"/>
              <a:cs typeface="ＭＳ Ｐゴシック" charset="0"/>
            </a:endParaRPr>
          </a:p>
        </p:txBody>
      </p:sp>
      <p:sp>
        <p:nvSpPr>
          <p:cNvPr id="13" name="Rectangle 12">
            <a:extLst>
              <a:ext uri="{FF2B5EF4-FFF2-40B4-BE49-F238E27FC236}">
                <a16:creationId xmlns:a16="http://schemas.microsoft.com/office/drawing/2014/main" id="{4A52877D-AFFE-4F87-98A7-0F60ACE3A468}"/>
              </a:ext>
            </a:extLst>
          </p:cNvPr>
          <p:cNvSpPr/>
          <p:nvPr userDrawn="1"/>
        </p:nvSpPr>
        <p:spPr>
          <a:xfrm rot="5400000">
            <a:off x="7239000" y="73026"/>
            <a:ext cx="3798887" cy="5726112"/>
          </a:xfrm>
          <a:prstGeom prst="rect">
            <a:avLst/>
          </a:prstGeom>
          <a:solidFill>
            <a:schemeClr val="accent5">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ＭＳ Ｐゴシック" charset="0"/>
              <a:cs typeface="ＭＳ Ｐゴシック" charset="0"/>
            </a:endParaRPr>
          </a:p>
        </p:txBody>
      </p:sp>
      <p:sp>
        <p:nvSpPr>
          <p:cNvPr id="14" name="TextBox 13">
            <a:extLst>
              <a:ext uri="{FF2B5EF4-FFF2-40B4-BE49-F238E27FC236}">
                <a16:creationId xmlns:a16="http://schemas.microsoft.com/office/drawing/2014/main" id="{B9BE22F3-8447-4280-A964-8A2DE5DCE00A}"/>
              </a:ext>
            </a:extLst>
          </p:cNvPr>
          <p:cNvSpPr txBox="1">
            <a:spLocks noChangeArrowheads="1"/>
          </p:cNvSpPr>
          <p:nvPr userDrawn="1"/>
        </p:nvSpPr>
        <p:spPr bwMode="auto">
          <a:xfrm>
            <a:off x="12874625" y="2667000"/>
            <a:ext cx="0" cy="296863"/>
          </a:xfrm>
          <a:prstGeom prst="rect">
            <a:avLst/>
          </a:prstGeom>
          <a:noFill/>
          <a:ln>
            <a:noFill/>
          </a:ln>
          <a:extLst>
            <a:ext uri="{909E8E84-426E-40dd-AFC4-6F175D3DCCD1}"/>
            <a:ext uri="{91240B29-F687-4f45-9708-019B960494DF}"/>
          </a:extLst>
        </p:spPr>
        <p:txBody>
          <a:bodyPr wrap="none" lIns="0" tIns="0" rIns="0" bIns="0">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marL="0" marR="0" lvl="0" indent="0" algn="l" defTabSz="914400" rtl="0" eaLnBrk="1" fontAlgn="base" latinLnBrk="0" hangingPunct="1">
              <a:lnSpc>
                <a:spcPct val="90000"/>
              </a:lnSpc>
              <a:spcBef>
                <a:spcPct val="0"/>
              </a:spcBef>
              <a:spcAft>
                <a:spcPts val="600"/>
              </a:spcAft>
              <a:buClrTx/>
              <a:buSzTx/>
              <a:buFont typeface="Arial" charset="0"/>
              <a:buNone/>
              <a:tabLst/>
              <a:defRPr/>
            </a:pPr>
            <a:endParaRPr kumimoji="0" lang="en-US" sz="2100" b="0" i="0" u="none" strike="noStrike" kern="1200" cap="none" spc="0" normalizeH="0" baseline="0" noProof="0">
              <a:ln>
                <a:noFill/>
              </a:ln>
              <a:solidFill>
                <a:srgbClr val="333E48"/>
              </a:solidFill>
              <a:effectLst/>
              <a:uLnTx/>
              <a:uFillTx/>
              <a:latin typeface="Calibri" charset="0"/>
              <a:ea typeface="ＭＳ Ｐゴシック" charset="0"/>
            </a:endParaRPr>
          </a:p>
        </p:txBody>
      </p:sp>
      <p:pic>
        <p:nvPicPr>
          <p:cNvPr id="16" name="Picture 16">
            <a:extLst>
              <a:ext uri="{FF2B5EF4-FFF2-40B4-BE49-F238E27FC236}">
                <a16:creationId xmlns:a16="http://schemas.microsoft.com/office/drawing/2014/main" id="{DF830758-099E-403E-BA65-CFA5270CF82D}"/>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904875" y="1206500"/>
            <a:ext cx="2239963"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14">
            <a:extLst>
              <a:ext uri="{FF2B5EF4-FFF2-40B4-BE49-F238E27FC236}">
                <a16:creationId xmlns:a16="http://schemas.microsoft.com/office/drawing/2014/main" id="{1F8231B9-154D-4155-9D0E-202BE47E2A46}"/>
              </a:ext>
            </a:extLst>
          </p:cNvPr>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29707" y="0"/>
            <a:ext cx="12161838" cy="6950075"/>
          </a:xfrm>
          <a:prstGeom prst="rect">
            <a:avLst/>
          </a:prstGeom>
          <a:noFill/>
          <a:ln>
            <a:noFill/>
          </a:ln>
          <a:extLst>
            <a:ext uri="{909E8E84-426E-40DD-AFC4-6F175D3DCCD1}">
              <a14:hiddenFill xmlns:a14="http://schemas.microsoft.com/office/drawing/2010/main">
                <a:solidFill>
                  <a:srgbClr val="FFFFFF">
                    <a:alpha val="56862"/>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Text Placeholder 28"/>
          <p:cNvSpPr>
            <a:spLocks noGrp="1"/>
          </p:cNvSpPr>
          <p:nvPr>
            <p:ph type="body" sz="quarter" idx="12" hasCustomPrompt="1"/>
          </p:nvPr>
        </p:nvSpPr>
        <p:spPr>
          <a:xfrm>
            <a:off x="7426906" y="5958086"/>
            <a:ext cx="4264272" cy="295077"/>
          </a:xfrm>
        </p:spPr>
        <p:txBody>
          <a:bodyPr/>
          <a:lstStyle>
            <a:lvl1pPr algn="r">
              <a:spcAft>
                <a:spcPts val="600"/>
              </a:spcAft>
              <a:defRPr sz="2000">
                <a:solidFill>
                  <a:schemeClr val="bg1"/>
                </a:solidFill>
              </a:defRPr>
            </a:lvl1pPr>
          </a:lstStyle>
          <a:p>
            <a:pPr lvl="0"/>
            <a:r>
              <a:rPr lang="en-US"/>
              <a:t>Author Name</a:t>
            </a:r>
          </a:p>
        </p:txBody>
      </p:sp>
      <p:sp>
        <p:nvSpPr>
          <p:cNvPr id="22" name="Text Placeholder 28"/>
          <p:cNvSpPr>
            <a:spLocks noGrp="1"/>
          </p:cNvSpPr>
          <p:nvPr>
            <p:ph type="body" sz="quarter" idx="13" hasCustomPrompt="1"/>
          </p:nvPr>
        </p:nvSpPr>
        <p:spPr>
          <a:xfrm>
            <a:off x="7426906" y="6267966"/>
            <a:ext cx="4264272" cy="301109"/>
          </a:xfrm>
        </p:spPr>
        <p:txBody>
          <a:bodyPr/>
          <a:lstStyle>
            <a:lvl1pPr algn="r">
              <a:spcAft>
                <a:spcPts val="600"/>
              </a:spcAft>
              <a:defRPr sz="2000">
                <a:solidFill>
                  <a:schemeClr val="bg1"/>
                </a:solidFill>
              </a:defRPr>
            </a:lvl1pPr>
          </a:lstStyle>
          <a:p>
            <a:pPr lvl="0"/>
            <a:r>
              <a:rPr lang="en-US"/>
              <a:t>Date</a:t>
            </a:r>
          </a:p>
        </p:txBody>
      </p:sp>
      <p:sp>
        <p:nvSpPr>
          <p:cNvPr id="26" name="Title 1"/>
          <p:cNvSpPr>
            <a:spLocks noGrp="1"/>
          </p:cNvSpPr>
          <p:nvPr>
            <p:ph type="title"/>
          </p:nvPr>
        </p:nvSpPr>
        <p:spPr>
          <a:xfrm>
            <a:off x="6649606" y="2071010"/>
            <a:ext cx="5045507" cy="1556425"/>
          </a:xfrm>
        </p:spPr>
        <p:txBody>
          <a:bodyPr anchor="ctr" anchorCtr="0"/>
          <a:lstStyle>
            <a:lvl1pPr algn="r">
              <a:lnSpc>
                <a:spcPct val="85000"/>
              </a:lnSpc>
              <a:defRPr sz="5500" b="0" spc="-100" baseline="0">
                <a:solidFill>
                  <a:schemeClr val="bg1"/>
                </a:solidFill>
              </a:defRPr>
            </a:lvl1pPr>
          </a:lstStyle>
          <a:p>
            <a:r>
              <a:rPr lang="en-US"/>
              <a:t>Click to edit Master title style</a:t>
            </a:r>
          </a:p>
        </p:txBody>
      </p:sp>
      <p:sp>
        <p:nvSpPr>
          <p:cNvPr id="28" name="Text Placeholder 3"/>
          <p:cNvSpPr>
            <a:spLocks noGrp="1"/>
          </p:cNvSpPr>
          <p:nvPr>
            <p:ph type="body" sz="quarter" idx="14"/>
          </p:nvPr>
        </p:nvSpPr>
        <p:spPr>
          <a:xfrm>
            <a:off x="7426906" y="1652709"/>
            <a:ext cx="4268207" cy="289871"/>
          </a:xfrm>
        </p:spPr>
        <p:txBody>
          <a:bodyPr/>
          <a:lstStyle>
            <a:lvl1pPr marL="0" indent="0" algn="r">
              <a:buNone/>
              <a:defRPr sz="2400" baseline="0">
                <a:solidFill>
                  <a:schemeClr val="bg1"/>
                </a:solidFill>
              </a:defRPr>
            </a:lvl1pPr>
          </a:lstStyle>
          <a:p>
            <a:pPr lvl="0"/>
            <a:r>
              <a:rPr lang="en-US"/>
              <a:t>Click to edit Master text styles</a:t>
            </a:r>
          </a:p>
        </p:txBody>
      </p:sp>
      <p:sp>
        <p:nvSpPr>
          <p:cNvPr id="20" name="Subtitle 2"/>
          <p:cNvSpPr>
            <a:spLocks noGrp="1"/>
          </p:cNvSpPr>
          <p:nvPr>
            <p:ph type="subTitle" idx="1"/>
          </p:nvPr>
        </p:nvSpPr>
        <p:spPr>
          <a:xfrm>
            <a:off x="6654335" y="3590524"/>
            <a:ext cx="5040778" cy="739253"/>
          </a:xfrm>
        </p:spPr>
        <p:txBody>
          <a:bodyPr/>
          <a:lstStyle>
            <a:lvl1pPr marL="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2400">
                <a:solidFill>
                  <a:schemeClr val="bg1"/>
                </a:solidFill>
              </a:defRPr>
            </a:lvl1pPr>
            <a:lvl2pPr marL="45720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1600">
                <a:solidFill>
                  <a:schemeClr val="tx1">
                    <a:lumMod val="50000"/>
                    <a:lumOff val="50000"/>
                  </a:schemeClr>
                </a:solidFill>
              </a:defRPr>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a:t>Click to edit Master subtitle style</a:t>
            </a:r>
            <a:endParaRPr lang="en-GB"/>
          </a:p>
        </p:txBody>
      </p:sp>
    </p:spTree>
    <p:extLst>
      <p:ext uri="{BB962C8B-B14F-4D97-AF65-F5344CB8AC3E}">
        <p14:creationId xmlns:p14="http://schemas.microsoft.com/office/powerpoint/2010/main" val="11080581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 Column Slide w/ Su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7" name="Text Placeholder 2"/>
          <p:cNvSpPr>
            <a:spLocks noGrp="1"/>
          </p:cNvSpPr>
          <p:nvPr>
            <p:ph idx="1"/>
          </p:nvPr>
        </p:nvSpPr>
        <p:spPr>
          <a:xfrm>
            <a:off x="492125" y="1237785"/>
            <a:ext cx="11180867" cy="4595203"/>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a:solidFill>
                  <a:srgbClr val="383838"/>
                </a:solidFill>
              </a:defRPr>
            </a:lvl1pPr>
            <a:lvl2pPr>
              <a:lnSpc>
                <a:spcPct val="100000"/>
              </a:lnSpc>
              <a:spcAft>
                <a:spcPts val="0"/>
              </a:spcAft>
              <a:buClr>
                <a:schemeClr val="accent1"/>
              </a:buClr>
              <a:defRPr>
                <a:solidFill>
                  <a:srgbClr val="383838"/>
                </a:solidFill>
              </a:defRPr>
            </a:lvl2pPr>
            <a:lvl3pPr>
              <a:lnSpc>
                <a:spcPct val="100000"/>
              </a:lnSpc>
              <a:spcAft>
                <a:spcPts val="0"/>
              </a:spcAft>
              <a:buClr>
                <a:schemeClr val="accent1"/>
              </a:buClr>
              <a:defRPr>
                <a:solidFill>
                  <a:srgbClr val="383838"/>
                </a:solidFill>
              </a:defRPr>
            </a:lvl3pPr>
            <a:lvl4pPr>
              <a:lnSpc>
                <a:spcPct val="100000"/>
              </a:lnSpc>
              <a:spcAft>
                <a:spcPts val="0"/>
              </a:spcAft>
              <a:buClr>
                <a:schemeClr val="accent1"/>
              </a:buClr>
              <a:defRPr>
                <a:solidFill>
                  <a:srgbClr val="383838"/>
                </a:solidFill>
              </a:defRPr>
            </a:lvl4pPr>
            <a:lvl5pPr>
              <a:lnSpc>
                <a:spcPct val="100000"/>
              </a:lnSpc>
              <a:spcAft>
                <a:spcPts val="0"/>
              </a:spcAft>
              <a:buClr>
                <a:schemeClr val="accent1"/>
              </a:buClr>
              <a:defRPr>
                <a:solidFill>
                  <a:srgbClr val="38383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901772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 column slide ">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83E00537-4172-4053-A616-87E429C679AC}"/>
              </a:ext>
            </a:extLst>
          </p:cNvPr>
          <p:cNvCxnSpPr>
            <a:cxnSpLocks/>
          </p:cNvCxnSpPr>
          <p:nvPr userDrawn="1"/>
        </p:nvCxnSpPr>
        <p:spPr>
          <a:xfrm>
            <a:off x="6096000" y="1662113"/>
            <a:ext cx="0" cy="4473575"/>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p>
        </p:txBody>
      </p:sp>
      <p:sp>
        <p:nvSpPr>
          <p:cNvPr id="44" name="Text Placeholder 43"/>
          <p:cNvSpPr>
            <a:spLocks noGrp="1"/>
          </p:cNvSpPr>
          <p:nvPr>
            <p:ph type="body" sz="quarter" idx="13"/>
          </p:nvPr>
        </p:nvSpPr>
        <p:spPr>
          <a:xfrm>
            <a:off x="492125" y="1040826"/>
            <a:ext cx="11180763" cy="344488"/>
          </a:xfrm>
        </p:spPr>
        <p:txBody>
          <a:bodyPr/>
          <a:lstStyle>
            <a:lvl1pPr marL="0" indent="0">
              <a:spcAft>
                <a:spcPts val="0"/>
              </a:spcAft>
              <a:buNone/>
              <a:defRPr sz="2400">
                <a:solidFill>
                  <a:schemeClr val="tx2">
                    <a:lumMod val="60000"/>
                    <a:lumOff val="40000"/>
                  </a:schemeClr>
                </a:solidFill>
              </a:defRPr>
            </a:lvl1pPr>
          </a:lstStyle>
          <a:p>
            <a:pPr lvl="0"/>
            <a:r>
              <a:rPr lang="en-US"/>
              <a:t>Click to edit Master text styles</a:t>
            </a:r>
          </a:p>
        </p:txBody>
      </p:sp>
      <p:sp>
        <p:nvSpPr>
          <p:cNvPr id="9" name="Text Placeholder 131"/>
          <p:cNvSpPr>
            <a:spLocks noGrp="1"/>
          </p:cNvSpPr>
          <p:nvPr>
            <p:ph type="body" sz="quarter" idx="16"/>
          </p:nvPr>
        </p:nvSpPr>
        <p:spPr>
          <a:xfrm>
            <a:off x="492125" y="1620481"/>
            <a:ext cx="5332942" cy="560696"/>
          </a:xfrm>
        </p:spPr>
        <p:txBody>
          <a:bodyPr anchor="b"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1">
                <a:solidFill>
                  <a:schemeClr val="accent1"/>
                </a:solidFill>
              </a:defRPr>
            </a:lvl1pPr>
          </a:lstStyle>
          <a:p>
            <a:pPr lvl="0"/>
            <a:r>
              <a:rPr lang="en-US"/>
              <a:t>Click to edit Master text styles</a:t>
            </a:r>
          </a:p>
        </p:txBody>
      </p:sp>
      <p:sp>
        <p:nvSpPr>
          <p:cNvPr id="4" name="Content Placeholder 3"/>
          <p:cNvSpPr>
            <a:spLocks noGrp="1"/>
          </p:cNvSpPr>
          <p:nvPr>
            <p:ph sz="quarter" idx="19"/>
          </p:nvPr>
        </p:nvSpPr>
        <p:spPr>
          <a:xfrm>
            <a:off x="492125" y="2361952"/>
            <a:ext cx="5332941" cy="3605743"/>
          </a:xfrm>
        </p:spPr>
        <p:txBody>
          <a:bodyPr/>
          <a:lstStyle>
            <a:lvl1pPr marL="342900" indent="-342900" algn="just">
              <a:lnSpc>
                <a:spcPct val="100000"/>
              </a:lnSpc>
              <a:spcBef>
                <a:spcPts val="600"/>
              </a:spcBef>
              <a:spcAft>
                <a:spcPts val="0"/>
              </a:spcAft>
              <a:buClr>
                <a:schemeClr val="accent1"/>
              </a:buClr>
              <a:buFont typeface="Arial" charset="0"/>
              <a:buChar char="•"/>
              <a:defRPr/>
            </a:lvl1pPr>
            <a:lvl2pPr marL="581343">
              <a:lnSpc>
                <a:spcPct val="100000"/>
              </a:lnSpc>
              <a:spcAft>
                <a:spcPts val="0"/>
              </a:spcAft>
              <a:buClr>
                <a:schemeClr val="accent1"/>
              </a:buClr>
              <a:defRPr>
                <a:solidFill>
                  <a:srgbClr val="383838"/>
                </a:solidFill>
              </a:defRPr>
            </a:lvl2pPr>
            <a:lvl3pPr marL="947103">
              <a:lnSpc>
                <a:spcPct val="100000"/>
              </a:lnSpc>
              <a:spcAft>
                <a:spcPts val="0"/>
              </a:spcAft>
              <a:buClr>
                <a:schemeClr val="accent1"/>
              </a:buClr>
              <a:defRPr>
                <a:solidFill>
                  <a:srgbClr val="383838"/>
                </a:solidFill>
              </a:defRPr>
            </a:lvl3pPr>
            <a:lvl4pPr marL="1293178" indent="-173038">
              <a:lnSpc>
                <a:spcPct val="100000"/>
              </a:lnSpc>
              <a:spcAft>
                <a:spcPts val="0"/>
              </a:spcAft>
              <a:buClr>
                <a:schemeClr val="accent1"/>
              </a:buClr>
              <a:buFont typeface="Arial" charset="0"/>
              <a:buChar char="•"/>
              <a:defRPr>
                <a:solidFill>
                  <a:srgbClr val="383838"/>
                </a:solidFill>
              </a:defRPr>
            </a:lvl4pPr>
            <a:lvl5pPr marL="1518603">
              <a:lnSpc>
                <a:spcPct val="100000"/>
              </a:lnSpc>
              <a:spcAft>
                <a:spcPts val="0"/>
              </a:spcAft>
              <a:buClr>
                <a:schemeClr val="accent1"/>
              </a:buClr>
              <a:defRPr>
                <a:solidFill>
                  <a:srgbClr val="38383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131"/>
          <p:cNvSpPr>
            <a:spLocks noGrp="1"/>
          </p:cNvSpPr>
          <p:nvPr>
            <p:ph type="body" sz="quarter" idx="18"/>
          </p:nvPr>
        </p:nvSpPr>
        <p:spPr>
          <a:xfrm>
            <a:off x="6341534" y="1620481"/>
            <a:ext cx="5332942" cy="560696"/>
          </a:xfrm>
        </p:spPr>
        <p:txBody>
          <a:bodyPr anchor="b"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1">
                <a:solidFill>
                  <a:schemeClr val="accent1"/>
                </a:solidFill>
              </a:defRPr>
            </a:lvl1pPr>
          </a:lstStyle>
          <a:p>
            <a:pPr lvl="0"/>
            <a:r>
              <a:rPr lang="en-US"/>
              <a:t>Click to edit Master text styles</a:t>
            </a:r>
          </a:p>
        </p:txBody>
      </p:sp>
      <p:sp>
        <p:nvSpPr>
          <p:cNvPr id="12" name="Content Placeholder 3"/>
          <p:cNvSpPr>
            <a:spLocks noGrp="1"/>
          </p:cNvSpPr>
          <p:nvPr>
            <p:ph sz="quarter" idx="21"/>
          </p:nvPr>
        </p:nvSpPr>
        <p:spPr>
          <a:xfrm>
            <a:off x="6339947" y="2361951"/>
            <a:ext cx="5332941" cy="3605743"/>
          </a:xfrm>
        </p:spPr>
        <p:txBody>
          <a:bodyPr/>
          <a:lstStyle>
            <a:lvl1pPr marL="342900" indent="-342900">
              <a:lnSpc>
                <a:spcPct val="100000"/>
              </a:lnSpc>
              <a:spcBef>
                <a:spcPts val="600"/>
              </a:spcBef>
              <a:spcAft>
                <a:spcPts val="0"/>
              </a:spcAft>
              <a:buClr>
                <a:schemeClr val="accent1"/>
              </a:buClr>
              <a:buFont typeface="Arial" charset="0"/>
              <a:buChar char="•"/>
              <a:defRPr/>
            </a:lvl1pPr>
            <a:lvl2pPr marL="581343">
              <a:lnSpc>
                <a:spcPct val="100000"/>
              </a:lnSpc>
              <a:spcAft>
                <a:spcPts val="0"/>
              </a:spcAft>
              <a:buClr>
                <a:schemeClr val="accent1"/>
              </a:buClr>
              <a:defRPr>
                <a:solidFill>
                  <a:srgbClr val="383838"/>
                </a:solidFill>
              </a:defRPr>
            </a:lvl2pPr>
            <a:lvl3pPr marL="947103">
              <a:lnSpc>
                <a:spcPct val="100000"/>
              </a:lnSpc>
              <a:spcAft>
                <a:spcPts val="0"/>
              </a:spcAft>
              <a:buClr>
                <a:schemeClr val="accent1"/>
              </a:buClr>
              <a:defRPr>
                <a:solidFill>
                  <a:srgbClr val="383838"/>
                </a:solidFill>
              </a:defRPr>
            </a:lvl3pPr>
            <a:lvl4pPr marL="1293178" indent="-173038">
              <a:lnSpc>
                <a:spcPct val="100000"/>
              </a:lnSpc>
              <a:spcAft>
                <a:spcPts val="0"/>
              </a:spcAft>
              <a:buClr>
                <a:schemeClr val="accent1"/>
              </a:buClr>
              <a:buFont typeface="Arial" charset="0"/>
              <a:buChar char="•"/>
              <a:defRPr>
                <a:solidFill>
                  <a:srgbClr val="383838"/>
                </a:solidFill>
              </a:defRPr>
            </a:lvl4pPr>
            <a:lvl5pPr marL="1518603">
              <a:lnSpc>
                <a:spcPct val="100000"/>
              </a:lnSpc>
              <a:spcAft>
                <a:spcPts val="0"/>
              </a:spcAft>
              <a:buClr>
                <a:schemeClr val="accent1"/>
              </a:buClr>
              <a:defRPr>
                <a:solidFill>
                  <a:srgbClr val="38383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141739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 column slide ">
    <p:spTree>
      <p:nvGrpSpPr>
        <p:cNvPr id="1" name=""/>
        <p:cNvGrpSpPr/>
        <p:nvPr/>
      </p:nvGrpSpPr>
      <p:grpSpPr>
        <a:xfrm>
          <a:off x="0" y="0"/>
          <a:ext cx="0" cy="0"/>
          <a:chOff x="0" y="0"/>
          <a:chExt cx="0" cy="0"/>
        </a:xfrm>
      </p:grpSpPr>
      <p:grpSp>
        <p:nvGrpSpPr>
          <p:cNvPr id="10" name="Group 6">
            <a:extLst>
              <a:ext uri="{FF2B5EF4-FFF2-40B4-BE49-F238E27FC236}">
                <a16:creationId xmlns:a16="http://schemas.microsoft.com/office/drawing/2014/main" id="{68E74E5E-FCF5-49A9-B64D-DF3149C4A4D3}"/>
              </a:ext>
            </a:extLst>
          </p:cNvPr>
          <p:cNvGrpSpPr>
            <a:grpSpLocks/>
          </p:cNvGrpSpPr>
          <p:nvPr userDrawn="1"/>
        </p:nvGrpSpPr>
        <p:grpSpPr bwMode="auto">
          <a:xfrm>
            <a:off x="4148138" y="1754188"/>
            <a:ext cx="3903662" cy="4305300"/>
            <a:chOff x="3706307" y="1883391"/>
            <a:chExt cx="3803176" cy="4472959"/>
          </a:xfrm>
        </p:grpSpPr>
        <p:cxnSp>
          <p:nvCxnSpPr>
            <p:cNvPr id="11" name="Straight Connector 10">
              <a:extLst>
                <a:ext uri="{FF2B5EF4-FFF2-40B4-BE49-F238E27FC236}">
                  <a16:creationId xmlns:a16="http://schemas.microsoft.com/office/drawing/2014/main" id="{E9795D2F-D322-4144-8DA8-55D6A2942740}"/>
                </a:ext>
              </a:extLst>
            </p:cNvPr>
            <p:cNvCxnSpPr>
              <a:cxnSpLocks/>
            </p:cNvCxnSpPr>
            <p:nvPr userDrawn="1"/>
          </p:nvCxnSpPr>
          <p:spPr>
            <a:xfrm>
              <a:off x="3706307" y="1883391"/>
              <a:ext cx="0" cy="4472959"/>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B4D2EAD-40A5-4C0B-900F-916EB19FF748}"/>
                </a:ext>
              </a:extLst>
            </p:cNvPr>
            <p:cNvCxnSpPr>
              <a:cxnSpLocks/>
            </p:cNvCxnSpPr>
            <p:nvPr userDrawn="1"/>
          </p:nvCxnSpPr>
          <p:spPr>
            <a:xfrm>
              <a:off x="7509483" y="1883391"/>
              <a:ext cx="0" cy="4472959"/>
            </a:xfrm>
            <a:prstGeom prst="line">
              <a:avLst/>
            </a:prstGeom>
            <a:ln w="12700"/>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p:txBody>
          <a:bodyPr/>
          <a:lstStyle/>
          <a:p>
            <a:r>
              <a:rPr lang="en-US"/>
              <a:t>Click to edit Master title style</a:t>
            </a:r>
          </a:p>
        </p:txBody>
      </p:sp>
      <p:sp>
        <p:nvSpPr>
          <p:cNvPr id="44" name="Text Placeholder 43"/>
          <p:cNvSpPr>
            <a:spLocks noGrp="1"/>
          </p:cNvSpPr>
          <p:nvPr>
            <p:ph type="body" sz="quarter" idx="13"/>
          </p:nvPr>
        </p:nvSpPr>
        <p:spPr>
          <a:xfrm>
            <a:off x="492125" y="1040826"/>
            <a:ext cx="11180763" cy="344488"/>
          </a:xfrm>
        </p:spPr>
        <p:txBody>
          <a:bodyPr/>
          <a:lstStyle>
            <a:lvl1pPr marL="0" indent="0">
              <a:buNone/>
              <a:defRPr lang="en-US" sz="2400" dirty="0">
                <a:solidFill>
                  <a:schemeClr val="tx2">
                    <a:lumMod val="60000"/>
                    <a:lumOff val="40000"/>
                  </a:schemeClr>
                </a:solidFill>
              </a:defRPr>
            </a:lvl1pPr>
          </a:lstStyle>
          <a:p>
            <a:pPr lvl="0"/>
            <a:r>
              <a:rPr lang="en-US"/>
              <a:t>Click to edit Master text styles</a:t>
            </a:r>
          </a:p>
        </p:txBody>
      </p:sp>
      <p:sp>
        <p:nvSpPr>
          <p:cNvPr id="7" name="Text Placeholder 2"/>
          <p:cNvSpPr>
            <a:spLocks noGrp="1"/>
          </p:cNvSpPr>
          <p:nvPr>
            <p:ph idx="1"/>
          </p:nvPr>
        </p:nvSpPr>
        <p:spPr>
          <a:xfrm>
            <a:off x="492789" y="2373786"/>
            <a:ext cx="3359281" cy="3605945"/>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a:lvl1pPr>
            <a:lvl2pPr marL="581343">
              <a:lnSpc>
                <a:spcPct val="100000"/>
              </a:lnSpc>
              <a:spcAft>
                <a:spcPts val="0"/>
              </a:spcAft>
              <a:buClr>
                <a:schemeClr val="accent1"/>
              </a:buClr>
              <a:defRPr>
                <a:solidFill>
                  <a:srgbClr val="383838"/>
                </a:solidFill>
              </a:defRPr>
            </a:lvl2pPr>
            <a:lvl3pPr>
              <a:defRPr>
                <a:solidFill>
                  <a:srgbClr val="383838"/>
                </a:solidFill>
              </a:defRPr>
            </a:lvl3pPr>
            <a:lvl4pPr>
              <a:defRPr>
                <a:solidFill>
                  <a:srgbClr val="383838"/>
                </a:solidFill>
              </a:defRPr>
            </a:lvl4pPr>
            <a:lvl5pPr>
              <a:defRPr>
                <a:solidFill>
                  <a:srgbClr val="383838"/>
                </a:solidFill>
              </a:defRPr>
            </a:lvl5pPr>
          </a:lstStyle>
          <a:p>
            <a:pPr lvl="0"/>
            <a:r>
              <a:rPr lang="en-US"/>
              <a:t>Click to edit Master text styles</a:t>
            </a:r>
          </a:p>
          <a:p>
            <a:pPr lvl="1"/>
            <a:r>
              <a:rPr lang="en-US"/>
              <a:t>Second level</a:t>
            </a:r>
          </a:p>
        </p:txBody>
      </p:sp>
      <p:sp>
        <p:nvSpPr>
          <p:cNvPr id="100" name="Text Placeholder 131"/>
          <p:cNvSpPr>
            <a:spLocks noGrp="1"/>
          </p:cNvSpPr>
          <p:nvPr>
            <p:ph type="body" sz="quarter" idx="16"/>
          </p:nvPr>
        </p:nvSpPr>
        <p:spPr>
          <a:xfrm>
            <a:off x="492125" y="1611050"/>
            <a:ext cx="3359945" cy="560696"/>
          </a:xfrm>
        </p:spPr>
        <p:txBody>
          <a:bodyPr anchor="b"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1">
                <a:solidFill>
                  <a:schemeClr val="accent1"/>
                </a:solidFill>
              </a:defRPr>
            </a:lvl1pPr>
          </a:lstStyle>
          <a:p>
            <a:pPr lvl="0"/>
            <a:r>
              <a:rPr lang="en-US"/>
              <a:t>Click to edit Master text styles</a:t>
            </a:r>
          </a:p>
        </p:txBody>
      </p:sp>
      <p:sp>
        <p:nvSpPr>
          <p:cNvPr id="13" name="Text Placeholder 2"/>
          <p:cNvSpPr>
            <a:spLocks noGrp="1"/>
          </p:cNvSpPr>
          <p:nvPr>
            <p:ph idx="17"/>
          </p:nvPr>
        </p:nvSpPr>
        <p:spPr>
          <a:xfrm>
            <a:off x="4444207" y="2373786"/>
            <a:ext cx="3359281" cy="3605945"/>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a:lvl1pPr>
            <a:lvl2pPr marL="581343">
              <a:lnSpc>
                <a:spcPct val="100000"/>
              </a:lnSpc>
              <a:spcAft>
                <a:spcPts val="0"/>
              </a:spcAft>
              <a:buClr>
                <a:schemeClr val="accent1"/>
              </a:buClr>
              <a:defRPr/>
            </a:lvl2pPr>
          </a:lstStyle>
          <a:p>
            <a:pPr lvl="0"/>
            <a:r>
              <a:rPr lang="en-US"/>
              <a:t>Click to edit Master text styles</a:t>
            </a:r>
          </a:p>
          <a:p>
            <a:pPr lvl="1"/>
            <a:r>
              <a:rPr lang="en-US"/>
              <a:t>Second level</a:t>
            </a:r>
          </a:p>
        </p:txBody>
      </p:sp>
      <p:sp>
        <p:nvSpPr>
          <p:cNvPr id="14" name="Text Placeholder 2"/>
          <p:cNvSpPr>
            <a:spLocks noGrp="1"/>
          </p:cNvSpPr>
          <p:nvPr>
            <p:ph idx="18"/>
          </p:nvPr>
        </p:nvSpPr>
        <p:spPr>
          <a:xfrm>
            <a:off x="8300113" y="2373786"/>
            <a:ext cx="3359281" cy="3605945"/>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a:lvl1pPr>
            <a:lvl2pPr marL="581343">
              <a:lnSpc>
                <a:spcPct val="100000"/>
              </a:lnSpc>
              <a:spcAft>
                <a:spcPts val="0"/>
              </a:spcAft>
              <a:buClr>
                <a:schemeClr val="accent1"/>
              </a:buClr>
              <a:defRPr>
                <a:solidFill>
                  <a:srgbClr val="383838"/>
                </a:solidFill>
              </a:defRPr>
            </a:lvl2pPr>
          </a:lstStyle>
          <a:p>
            <a:pPr lvl="0"/>
            <a:r>
              <a:rPr lang="en-US"/>
              <a:t>Click to edit Master text styles</a:t>
            </a:r>
          </a:p>
          <a:p>
            <a:pPr lvl="1"/>
            <a:r>
              <a:rPr lang="en-US"/>
              <a:t>Second level</a:t>
            </a:r>
          </a:p>
        </p:txBody>
      </p:sp>
      <p:sp>
        <p:nvSpPr>
          <p:cNvPr id="15" name="Text Placeholder 131"/>
          <p:cNvSpPr>
            <a:spLocks noGrp="1"/>
          </p:cNvSpPr>
          <p:nvPr>
            <p:ph type="body" sz="quarter" idx="19"/>
          </p:nvPr>
        </p:nvSpPr>
        <p:spPr>
          <a:xfrm>
            <a:off x="4419997" y="1611050"/>
            <a:ext cx="3359945" cy="560696"/>
          </a:xfrm>
        </p:spPr>
        <p:txBody>
          <a:bodyPr anchor="b"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1">
                <a:solidFill>
                  <a:schemeClr val="accent1"/>
                </a:solidFill>
              </a:defRPr>
            </a:lvl1pPr>
          </a:lstStyle>
          <a:p>
            <a:pPr lvl="0"/>
            <a:r>
              <a:rPr lang="en-US"/>
              <a:t>Click to edit Master text styles</a:t>
            </a:r>
          </a:p>
        </p:txBody>
      </p:sp>
      <p:sp>
        <p:nvSpPr>
          <p:cNvPr id="16" name="Text Placeholder 131"/>
          <p:cNvSpPr>
            <a:spLocks noGrp="1"/>
          </p:cNvSpPr>
          <p:nvPr>
            <p:ph type="body" sz="quarter" idx="20"/>
          </p:nvPr>
        </p:nvSpPr>
        <p:spPr>
          <a:xfrm>
            <a:off x="8299449" y="1611050"/>
            <a:ext cx="3359945" cy="560696"/>
          </a:xfrm>
        </p:spPr>
        <p:txBody>
          <a:bodyPr anchor="b"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1">
                <a:solidFill>
                  <a:schemeClr val="accent1"/>
                </a:solidFill>
              </a:defRPr>
            </a:lvl1pPr>
          </a:lstStyle>
          <a:p>
            <a:pPr lvl="0"/>
            <a:r>
              <a:rPr lang="en-US"/>
              <a:t>Click to edit Master text styles</a:t>
            </a:r>
          </a:p>
        </p:txBody>
      </p:sp>
    </p:spTree>
    <p:extLst>
      <p:ext uri="{BB962C8B-B14F-4D97-AF65-F5344CB8AC3E}">
        <p14:creationId xmlns:p14="http://schemas.microsoft.com/office/powerpoint/2010/main" val="32766228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slide with images">
    <p:spTree>
      <p:nvGrpSpPr>
        <p:cNvPr id="1" name=""/>
        <p:cNvGrpSpPr/>
        <p:nvPr/>
      </p:nvGrpSpPr>
      <p:grpSpPr>
        <a:xfrm>
          <a:off x="0" y="0"/>
          <a:ext cx="0" cy="0"/>
          <a:chOff x="0" y="0"/>
          <a:chExt cx="0" cy="0"/>
        </a:xfrm>
      </p:grpSpPr>
      <p:grpSp>
        <p:nvGrpSpPr>
          <p:cNvPr id="10" name="Group 6">
            <a:extLst>
              <a:ext uri="{FF2B5EF4-FFF2-40B4-BE49-F238E27FC236}">
                <a16:creationId xmlns:a16="http://schemas.microsoft.com/office/drawing/2014/main" id="{53D234CD-759F-4F63-8BAE-5EF83F4A80C7}"/>
              </a:ext>
            </a:extLst>
          </p:cNvPr>
          <p:cNvGrpSpPr>
            <a:grpSpLocks/>
          </p:cNvGrpSpPr>
          <p:nvPr userDrawn="1"/>
        </p:nvGrpSpPr>
        <p:grpSpPr bwMode="auto">
          <a:xfrm>
            <a:off x="4148138" y="1625600"/>
            <a:ext cx="3903662" cy="4305300"/>
            <a:chOff x="3706307" y="1883391"/>
            <a:chExt cx="3803176" cy="4472959"/>
          </a:xfrm>
        </p:grpSpPr>
        <p:cxnSp>
          <p:nvCxnSpPr>
            <p:cNvPr id="11" name="Straight Connector 10">
              <a:extLst>
                <a:ext uri="{FF2B5EF4-FFF2-40B4-BE49-F238E27FC236}">
                  <a16:creationId xmlns:a16="http://schemas.microsoft.com/office/drawing/2014/main" id="{28285B74-8217-47D6-B1F9-41EF84375055}"/>
                </a:ext>
              </a:extLst>
            </p:cNvPr>
            <p:cNvCxnSpPr>
              <a:cxnSpLocks/>
            </p:cNvCxnSpPr>
            <p:nvPr userDrawn="1"/>
          </p:nvCxnSpPr>
          <p:spPr>
            <a:xfrm>
              <a:off x="3706307" y="1883391"/>
              <a:ext cx="0" cy="4472959"/>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1DA9028-E80A-4D10-A238-5C9D08569859}"/>
                </a:ext>
              </a:extLst>
            </p:cNvPr>
            <p:cNvCxnSpPr>
              <a:cxnSpLocks/>
            </p:cNvCxnSpPr>
            <p:nvPr userDrawn="1"/>
          </p:nvCxnSpPr>
          <p:spPr>
            <a:xfrm>
              <a:off x="7509483" y="1883391"/>
              <a:ext cx="0" cy="4472959"/>
            </a:xfrm>
            <a:prstGeom prst="line">
              <a:avLst/>
            </a:prstGeom>
            <a:ln w="12700"/>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p:txBody>
          <a:bodyPr/>
          <a:lstStyle/>
          <a:p>
            <a:r>
              <a:rPr lang="en-US"/>
              <a:t>Click to edit Master title style</a:t>
            </a:r>
          </a:p>
        </p:txBody>
      </p:sp>
      <p:sp>
        <p:nvSpPr>
          <p:cNvPr id="44" name="Text Placeholder 43"/>
          <p:cNvSpPr>
            <a:spLocks noGrp="1"/>
          </p:cNvSpPr>
          <p:nvPr>
            <p:ph type="body" sz="quarter" idx="13"/>
          </p:nvPr>
        </p:nvSpPr>
        <p:spPr>
          <a:xfrm>
            <a:off x="492125" y="1040826"/>
            <a:ext cx="11180763" cy="344488"/>
          </a:xfrm>
        </p:spPr>
        <p:txBody>
          <a:bodyPr/>
          <a:lstStyle>
            <a:lvl1pPr marL="0" indent="0">
              <a:buNone/>
              <a:defRPr lang="en-US" sz="2400">
                <a:solidFill>
                  <a:schemeClr val="tx2">
                    <a:lumMod val="60000"/>
                    <a:lumOff val="40000"/>
                  </a:schemeClr>
                </a:solidFill>
              </a:defRPr>
            </a:lvl1pPr>
          </a:lstStyle>
          <a:p>
            <a:pPr lvl="0"/>
            <a:r>
              <a:rPr lang="en-US"/>
              <a:t>Click to edit Master text styles</a:t>
            </a:r>
          </a:p>
        </p:txBody>
      </p:sp>
      <p:sp>
        <p:nvSpPr>
          <p:cNvPr id="18" name="Text Placeholder 131"/>
          <p:cNvSpPr>
            <a:spLocks noGrp="1"/>
          </p:cNvSpPr>
          <p:nvPr>
            <p:ph type="body" sz="quarter" idx="16"/>
          </p:nvPr>
        </p:nvSpPr>
        <p:spPr>
          <a:xfrm>
            <a:off x="492125" y="1562924"/>
            <a:ext cx="3359945" cy="560696"/>
          </a:xfrm>
        </p:spPr>
        <p:txBody>
          <a:bodyPr anchor="b"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1">
                <a:solidFill>
                  <a:schemeClr val="accent1"/>
                </a:solidFill>
              </a:defRPr>
            </a:lvl1pPr>
          </a:lstStyle>
          <a:p>
            <a:pPr lvl="0"/>
            <a:r>
              <a:rPr lang="en-US"/>
              <a:t>Click to edit Master text styles</a:t>
            </a:r>
          </a:p>
        </p:txBody>
      </p:sp>
      <p:sp>
        <p:nvSpPr>
          <p:cNvPr id="19" name="Text Placeholder 131"/>
          <p:cNvSpPr>
            <a:spLocks noGrp="1"/>
          </p:cNvSpPr>
          <p:nvPr>
            <p:ph type="body" sz="quarter" idx="17"/>
          </p:nvPr>
        </p:nvSpPr>
        <p:spPr>
          <a:xfrm>
            <a:off x="4416027" y="1569937"/>
            <a:ext cx="3359945" cy="560696"/>
          </a:xfrm>
        </p:spPr>
        <p:txBody>
          <a:bodyPr anchor="b" anchorCtr="0"/>
          <a:lstStyle>
            <a:lvl1pPr marL="0" indent="0">
              <a:buClr>
                <a:schemeClr val="accent1"/>
              </a:buClr>
              <a:buNone/>
              <a:defRPr lang="en-US" sz="2400" b="1" kern="1200" dirty="0" smtClean="0">
                <a:solidFill>
                  <a:schemeClr val="accent1"/>
                </a:solidFill>
                <a:latin typeface="+mn-lt"/>
                <a:ea typeface="ＭＳ Ｐゴシック" charset="0"/>
                <a:cs typeface="ＭＳ Ｐゴシック" charset="0"/>
              </a:defRPr>
            </a:lvl1pPr>
          </a:lstStyle>
          <a:p>
            <a:pPr lvl="0"/>
            <a:r>
              <a:rPr lang="en-US"/>
              <a:t>Click to edit Master text styles</a:t>
            </a:r>
          </a:p>
        </p:txBody>
      </p:sp>
      <p:sp>
        <p:nvSpPr>
          <p:cNvPr id="20" name="Text Placeholder 131"/>
          <p:cNvSpPr>
            <a:spLocks noGrp="1"/>
          </p:cNvSpPr>
          <p:nvPr>
            <p:ph type="body" sz="quarter" idx="18"/>
          </p:nvPr>
        </p:nvSpPr>
        <p:spPr>
          <a:xfrm>
            <a:off x="8306264" y="1569937"/>
            <a:ext cx="3359945" cy="560696"/>
          </a:xfrm>
        </p:spPr>
        <p:txBody>
          <a:bodyPr anchor="b" anchorCtr="0"/>
          <a:lstStyle>
            <a:lvl1pPr marL="0" indent="0">
              <a:buClr>
                <a:schemeClr val="accent1"/>
              </a:buClr>
              <a:buNone/>
              <a:defRPr lang="en-US" sz="2400" b="1" kern="1200" dirty="0" smtClean="0">
                <a:solidFill>
                  <a:schemeClr val="accent1"/>
                </a:solidFill>
                <a:latin typeface="+mn-lt"/>
                <a:ea typeface="ＭＳ Ｐゴシック" charset="0"/>
                <a:cs typeface="ＭＳ Ｐゴシック" charset="0"/>
              </a:defRPr>
            </a:lvl1pPr>
          </a:lstStyle>
          <a:p>
            <a:pPr lvl="0"/>
            <a:r>
              <a:rPr lang="en-US"/>
              <a:t>Click to edit Master text styles</a:t>
            </a:r>
          </a:p>
        </p:txBody>
      </p:sp>
      <p:sp>
        <p:nvSpPr>
          <p:cNvPr id="4" name="Content Placeholder 3"/>
          <p:cNvSpPr>
            <a:spLocks noGrp="1"/>
          </p:cNvSpPr>
          <p:nvPr>
            <p:ph sz="quarter" idx="19"/>
          </p:nvPr>
        </p:nvSpPr>
        <p:spPr>
          <a:xfrm>
            <a:off x="492125" y="2323016"/>
            <a:ext cx="3359945" cy="3608590"/>
          </a:xfrm>
        </p:spPr>
        <p:txBody>
          <a:bodyPr/>
          <a:lstStyle>
            <a:lvl1pPr marL="342900" indent="-342900">
              <a:lnSpc>
                <a:spcPct val="100000"/>
              </a:lnSpc>
              <a:spcBef>
                <a:spcPts val="600"/>
              </a:spcBef>
              <a:spcAft>
                <a:spcPts val="0"/>
              </a:spcAft>
              <a:buClr>
                <a:schemeClr val="accent1"/>
              </a:buClr>
              <a:buFont typeface="Arial" charset="0"/>
              <a:buChar char="•"/>
              <a:defRPr/>
            </a:lvl1pPr>
            <a:lvl2pPr marL="581343">
              <a:lnSpc>
                <a:spcPct val="100000"/>
              </a:lnSpc>
              <a:spcAft>
                <a:spcPts val="0"/>
              </a:spcAft>
              <a:buClr>
                <a:schemeClr val="accent1"/>
              </a:buClr>
              <a:defRPr>
                <a:solidFill>
                  <a:srgbClr val="383838"/>
                </a:solidFill>
              </a:defRPr>
            </a:lvl2pPr>
            <a:lvl3pPr>
              <a:lnSpc>
                <a:spcPct val="100000"/>
              </a:lnSpc>
              <a:spcAft>
                <a:spcPts val="0"/>
              </a:spcAft>
              <a:buClr>
                <a:schemeClr val="accent1"/>
              </a:buClr>
              <a:defRPr>
                <a:solidFill>
                  <a:srgbClr val="383838"/>
                </a:solidFill>
              </a:defRPr>
            </a:lvl3pPr>
          </a:lstStyle>
          <a:p>
            <a:pPr lvl="0"/>
            <a:r>
              <a:rPr lang="en-US"/>
              <a:t>Click to edit Master text styles</a:t>
            </a:r>
          </a:p>
          <a:p>
            <a:pPr lvl="1"/>
            <a:r>
              <a:rPr lang="en-US"/>
              <a:t>Second level</a:t>
            </a:r>
          </a:p>
          <a:p>
            <a:pPr lvl="2"/>
            <a:r>
              <a:rPr lang="en-US"/>
              <a:t>Third level</a:t>
            </a:r>
          </a:p>
        </p:txBody>
      </p:sp>
      <p:sp>
        <p:nvSpPr>
          <p:cNvPr id="6" name="Content Placeholder 5"/>
          <p:cNvSpPr>
            <a:spLocks noGrp="1"/>
          </p:cNvSpPr>
          <p:nvPr>
            <p:ph sz="quarter" idx="20"/>
          </p:nvPr>
        </p:nvSpPr>
        <p:spPr>
          <a:xfrm>
            <a:off x="4416027" y="2323016"/>
            <a:ext cx="3359548" cy="3608387"/>
          </a:xfrm>
        </p:spPr>
        <p:txBody>
          <a:bodyPr/>
          <a:lstStyle>
            <a:lvl1pPr marL="342900" indent="-342900">
              <a:lnSpc>
                <a:spcPct val="100000"/>
              </a:lnSpc>
              <a:spcBef>
                <a:spcPts val="600"/>
              </a:spcBef>
              <a:spcAft>
                <a:spcPts val="0"/>
              </a:spcAft>
              <a:buClr>
                <a:schemeClr val="accent1"/>
              </a:buClr>
              <a:buFont typeface="Arial" charset="0"/>
              <a:buChar char="•"/>
              <a:defRPr/>
            </a:lvl1pPr>
            <a:lvl2pPr marL="581343">
              <a:lnSpc>
                <a:spcPct val="100000"/>
              </a:lnSpc>
              <a:spcAft>
                <a:spcPts val="0"/>
              </a:spcAft>
              <a:buClr>
                <a:schemeClr val="accent1"/>
              </a:buClr>
              <a:defRPr>
                <a:solidFill>
                  <a:srgbClr val="383838"/>
                </a:solidFill>
              </a:defRPr>
            </a:lvl2pPr>
            <a:lvl3pPr>
              <a:lnSpc>
                <a:spcPct val="100000"/>
              </a:lnSpc>
              <a:spcAft>
                <a:spcPts val="0"/>
              </a:spcAft>
              <a:buClr>
                <a:schemeClr val="accent1"/>
              </a:buClr>
              <a:defRPr>
                <a:solidFill>
                  <a:srgbClr val="383838"/>
                </a:solidFill>
              </a:defRPr>
            </a:lvl3pPr>
          </a:lstStyle>
          <a:p>
            <a:pPr lvl="0"/>
            <a:r>
              <a:rPr lang="en-US"/>
              <a:t>Click to edit Master text styles</a:t>
            </a:r>
          </a:p>
          <a:p>
            <a:pPr lvl="1"/>
            <a:r>
              <a:rPr lang="en-US"/>
              <a:t>Second level</a:t>
            </a:r>
          </a:p>
          <a:p>
            <a:pPr lvl="2"/>
            <a:r>
              <a:rPr lang="en-US"/>
              <a:t>Third level</a:t>
            </a:r>
          </a:p>
        </p:txBody>
      </p:sp>
      <p:sp>
        <p:nvSpPr>
          <p:cNvPr id="9" name="Content Placeholder 8"/>
          <p:cNvSpPr>
            <a:spLocks noGrp="1"/>
          </p:cNvSpPr>
          <p:nvPr>
            <p:ph sz="quarter" idx="21"/>
          </p:nvPr>
        </p:nvSpPr>
        <p:spPr>
          <a:xfrm>
            <a:off x="8306264" y="2323016"/>
            <a:ext cx="3360274" cy="3608387"/>
          </a:xfrm>
        </p:spPr>
        <p:txBody>
          <a:bodyPr/>
          <a:lstStyle>
            <a:lvl1pPr marL="342900" indent="-342900">
              <a:lnSpc>
                <a:spcPct val="100000"/>
              </a:lnSpc>
              <a:spcBef>
                <a:spcPts val="600"/>
              </a:spcBef>
              <a:spcAft>
                <a:spcPts val="0"/>
              </a:spcAft>
              <a:buClr>
                <a:schemeClr val="accent1"/>
              </a:buClr>
              <a:buFont typeface="Arial" charset="0"/>
              <a:buChar char="•"/>
              <a:defRPr/>
            </a:lvl1pPr>
            <a:lvl2pPr marL="581343">
              <a:lnSpc>
                <a:spcPct val="100000"/>
              </a:lnSpc>
              <a:spcAft>
                <a:spcPts val="0"/>
              </a:spcAft>
              <a:buClr>
                <a:schemeClr val="accent1"/>
              </a:buClr>
              <a:defRPr>
                <a:solidFill>
                  <a:srgbClr val="383838"/>
                </a:solidFill>
              </a:defRPr>
            </a:lvl2pPr>
            <a:lvl3pPr>
              <a:lnSpc>
                <a:spcPct val="100000"/>
              </a:lnSpc>
              <a:spcAft>
                <a:spcPts val="0"/>
              </a:spcAft>
              <a:buClr>
                <a:schemeClr val="accent1"/>
              </a:buClr>
              <a:defRPr>
                <a:solidFill>
                  <a:srgbClr val="383838"/>
                </a:solidFill>
              </a:defRPr>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3628189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col_narrow_wide">
    <p:spTree>
      <p:nvGrpSpPr>
        <p:cNvPr id="1" name=""/>
        <p:cNvGrpSpPr/>
        <p:nvPr/>
      </p:nvGrpSpPr>
      <p:grpSpPr>
        <a:xfrm>
          <a:off x="0" y="0"/>
          <a:ext cx="0" cy="0"/>
          <a:chOff x="0" y="0"/>
          <a:chExt cx="0" cy="0"/>
        </a:xfrm>
      </p:grpSpPr>
      <p:cxnSp>
        <p:nvCxnSpPr>
          <p:cNvPr id="6" name="Straight Connector 5">
            <a:extLst>
              <a:ext uri="{FF2B5EF4-FFF2-40B4-BE49-F238E27FC236}">
                <a16:creationId xmlns:a16="http://schemas.microsoft.com/office/drawing/2014/main" id="{D505B7A5-C1F7-41D3-815C-A3728D81DBDD}"/>
              </a:ext>
            </a:extLst>
          </p:cNvPr>
          <p:cNvCxnSpPr>
            <a:cxnSpLocks/>
          </p:cNvCxnSpPr>
          <p:nvPr userDrawn="1"/>
        </p:nvCxnSpPr>
        <p:spPr>
          <a:xfrm>
            <a:off x="3233738" y="1631950"/>
            <a:ext cx="0" cy="4086225"/>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p>
        </p:txBody>
      </p:sp>
      <p:sp>
        <p:nvSpPr>
          <p:cNvPr id="44" name="Text Placeholder 43"/>
          <p:cNvSpPr>
            <a:spLocks noGrp="1"/>
          </p:cNvSpPr>
          <p:nvPr>
            <p:ph type="body" sz="quarter" idx="13"/>
          </p:nvPr>
        </p:nvSpPr>
        <p:spPr>
          <a:xfrm>
            <a:off x="492125" y="1040826"/>
            <a:ext cx="11180763" cy="344488"/>
          </a:xfrm>
        </p:spPr>
        <p:txBody>
          <a:bodyPr/>
          <a:lstStyle>
            <a:lvl1pPr marL="0" indent="0">
              <a:buNone/>
              <a:defRPr lang="en-US" sz="2400" dirty="0">
                <a:solidFill>
                  <a:schemeClr val="tx2">
                    <a:lumMod val="60000"/>
                    <a:lumOff val="40000"/>
                  </a:schemeClr>
                </a:solidFill>
              </a:defRPr>
            </a:lvl1pPr>
          </a:lstStyle>
          <a:p>
            <a:pPr lvl="0"/>
            <a:r>
              <a:rPr lang="en-US"/>
              <a:t>Click to edit Master text styles</a:t>
            </a:r>
          </a:p>
        </p:txBody>
      </p:sp>
      <p:sp>
        <p:nvSpPr>
          <p:cNvPr id="18" name="Text Placeholder 2"/>
          <p:cNvSpPr>
            <a:spLocks noGrp="1"/>
          </p:cNvSpPr>
          <p:nvPr>
            <p:ph idx="1"/>
          </p:nvPr>
        </p:nvSpPr>
        <p:spPr>
          <a:xfrm>
            <a:off x="492789" y="1631112"/>
            <a:ext cx="2606011" cy="4086426"/>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a:lvl1pPr>
            <a:lvl2pPr marL="581343">
              <a:lnSpc>
                <a:spcPct val="100000"/>
              </a:lnSpc>
              <a:spcAft>
                <a:spcPts val="0"/>
              </a:spcAft>
              <a:buClr>
                <a:schemeClr val="accent1"/>
              </a:buClr>
              <a:defRPr>
                <a:solidFill>
                  <a:srgbClr val="383838"/>
                </a:solidFill>
              </a:defRPr>
            </a:lvl2pPr>
          </a:lstStyle>
          <a:p>
            <a:pPr lvl="0"/>
            <a:r>
              <a:rPr lang="en-US"/>
              <a:t>Click to edit Master text styles</a:t>
            </a:r>
          </a:p>
          <a:p>
            <a:pPr lvl="1"/>
            <a:r>
              <a:rPr lang="en-US"/>
              <a:t>Second level</a:t>
            </a:r>
          </a:p>
        </p:txBody>
      </p:sp>
      <p:sp>
        <p:nvSpPr>
          <p:cNvPr id="7" name="Content Placeholder 3"/>
          <p:cNvSpPr>
            <a:spLocks noGrp="1"/>
          </p:cNvSpPr>
          <p:nvPr>
            <p:ph sz="quarter" idx="21"/>
          </p:nvPr>
        </p:nvSpPr>
        <p:spPr>
          <a:xfrm>
            <a:off x="3416035" y="1631112"/>
            <a:ext cx="8256853" cy="4086426"/>
          </a:xfrm>
        </p:spPr>
        <p:txBody>
          <a:bodyPr/>
          <a:lstStyle>
            <a:lvl1pPr marL="342900" indent="-342900">
              <a:lnSpc>
                <a:spcPct val="100000"/>
              </a:lnSpc>
              <a:spcBef>
                <a:spcPts val="600"/>
              </a:spcBef>
              <a:spcAft>
                <a:spcPts val="0"/>
              </a:spcAft>
              <a:buClr>
                <a:schemeClr val="accent1"/>
              </a:buClr>
              <a:buFont typeface="Arial" charset="0"/>
              <a:buChar char="•"/>
              <a:defRPr/>
            </a:lvl1pPr>
            <a:lvl2pPr marL="581343">
              <a:lnSpc>
                <a:spcPct val="100000"/>
              </a:lnSpc>
              <a:spcAft>
                <a:spcPts val="0"/>
              </a:spcAft>
              <a:buClr>
                <a:schemeClr val="accent1"/>
              </a:buClr>
              <a:defRPr>
                <a:solidFill>
                  <a:srgbClr val="383838"/>
                </a:solidFill>
              </a:defRPr>
            </a:lvl2pPr>
            <a:lvl3pPr marL="947103">
              <a:lnSpc>
                <a:spcPct val="100000"/>
              </a:lnSpc>
              <a:spcAft>
                <a:spcPts val="0"/>
              </a:spcAft>
              <a:buClr>
                <a:schemeClr val="accent1"/>
              </a:buClr>
              <a:defRPr>
                <a:solidFill>
                  <a:srgbClr val="383838"/>
                </a:solidFill>
              </a:defRPr>
            </a:lvl3pPr>
            <a:lvl4pPr marL="1293178" indent="-173038">
              <a:lnSpc>
                <a:spcPct val="100000"/>
              </a:lnSpc>
              <a:spcAft>
                <a:spcPts val="0"/>
              </a:spcAft>
              <a:buClr>
                <a:schemeClr val="accent1"/>
              </a:buClr>
              <a:buFont typeface="Arial" charset="0"/>
              <a:buChar char="•"/>
              <a:defRPr>
                <a:solidFill>
                  <a:srgbClr val="383838"/>
                </a:solidFill>
              </a:defRPr>
            </a:lvl4pPr>
            <a:lvl5pPr marL="1518603">
              <a:lnSpc>
                <a:spcPct val="100000"/>
              </a:lnSpc>
              <a:spcAft>
                <a:spcPts val="0"/>
              </a:spcAft>
              <a:buClr>
                <a:schemeClr val="accent1"/>
              </a:buClr>
              <a:defRPr>
                <a:solidFill>
                  <a:srgbClr val="38383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255188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3 column slide ">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0C41881F-8B1A-4F78-926D-54E8F515C458}"/>
              </a:ext>
            </a:extLst>
          </p:cNvPr>
          <p:cNvCxnSpPr>
            <a:cxnSpLocks/>
          </p:cNvCxnSpPr>
          <p:nvPr userDrawn="1"/>
        </p:nvCxnSpPr>
        <p:spPr>
          <a:xfrm>
            <a:off x="8932863" y="1746250"/>
            <a:ext cx="0" cy="4086225"/>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p>
        </p:txBody>
      </p:sp>
      <p:sp>
        <p:nvSpPr>
          <p:cNvPr id="44" name="Text Placeholder 43"/>
          <p:cNvSpPr>
            <a:spLocks noGrp="1"/>
          </p:cNvSpPr>
          <p:nvPr>
            <p:ph type="body" sz="quarter" idx="13"/>
          </p:nvPr>
        </p:nvSpPr>
        <p:spPr>
          <a:xfrm>
            <a:off x="492125" y="1040826"/>
            <a:ext cx="11180763" cy="344488"/>
          </a:xfrm>
        </p:spPr>
        <p:txBody>
          <a:bodyPr/>
          <a:lstStyle>
            <a:lvl1pPr marL="0" indent="0">
              <a:buNone/>
              <a:defRPr lang="en-US" sz="2400">
                <a:solidFill>
                  <a:schemeClr val="tx2">
                    <a:lumMod val="60000"/>
                    <a:lumOff val="40000"/>
                  </a:schemeClr>
                </a:solidFill>
              </a:defRPr>
            </a:lvl1pPr>
          </a:lstStyle>
          <a:p>
            <a:pPr lvl="0"/>
            <a:r>
              <a:rPr lang="en-US"/>
              <a:t>Click to edit Master text styles</a:t>
            </a:r>
          </a:p>
        </p:txBody>
      </p:sp>
      <p:sp>
        <p:nvSpPr>
          <p:cNvPr id="6" name="Content Placeholder 5"/>
          <p:cNvSpPr>
            <a:spLocks noGrp="1"/>
          </p:cNvSpPr>
          <p:nvPr>
            <p:ph sz="quarter" idx="15"/>
          </p:nvPr>
        </p:nvSpPr>
        <p:spPr>
          <a:xfrm>
            <a:off x="9037638" y="1746560"/>
            <a:ext cx="2635250" cy="4086428"/>
          </a:xfrm>
        </p:spPr>
        <p:txBody>
          <a:bodyPr/>
          <a:lstStyle>
            <a:lvl1pPr marL="342900" indent="-342900">
              <a:lnSpc>
                <a:spcPct val="100000"/>
              </a:lnSpc>
              <a:spcBef>
                <a:spcPts val="600"/>
              </a:spcBef>
              <a:spcAft>
                <a:spcPts val="0"/>
              </a:spcAft>
              <a:buClr>
                <a:schemeClr val="accent1"/>
              </a:buClr>
              <a:buFont typeface="Arial" charset="0"/>
              <a:buChar char="•"/>
              <a:defRPr/>
            </a:lvl1pPr>
            <a:lvl2pPr marL="581343">
              <a:lnSpc>
                <a:spcPct val="100000"/>
              </a:lnSpc>
              <a:spcAft>
                <a:spcPts val="0"/>
              </a:spcAft>
              <a:buClr>
                <a:schemeClr val="accent1"/>
              </a:buClr>
              <a:defRPr>
                <a:solidFill>
                  <a:srgbClr val="383838"/>
                </a:solidFill>
              </a:defRPr>
            </a:lvl2pPr>
          </a:lstStyle>
          <a:p>
            <a:pPr lvl="0"/>
            <a:r>
              <a:rPr lang="en-US"/>
              <a:t>Click to edit Master text styles</a:t>
            </a:r>
          </a:p>
          <a:p>
            <a:pPr lvl="1"/>
            <a:r>
              <a:rPr lang="en-US"/>
              <a:t>Second level</a:t>
            </a:r>
          </a:p>
        </p:txBody>
      </p:sp>
      <p:sp>
        <p:nvSpPr>
          <p:cNvPr id="8" name="Content Placeholder 3"/>
          <p:cNvSpPr>
            <a:spLocks noGrp="1"/>
          </p:cNvSpPr>
          <p:nvPr>
            <p:ph sz="quarter" idx="21"/>
          </p:nvPr>
        </p:nvSpPr>
        <p:spPr>
          <a:xfrm>
            <a:off x="492125" y="1746250"/>
            <a:ext cx="8335964" cy="4086225"/>
          </a:xfrm>
        </p:spPr>
        <p:txBody>
          <a:bodyPr/>
          <a:lstStyle>
            <a:lvl1pPr marL="342900" indent="-342900">
              <a:lnSpc>
                <a:spcPct val="100000"/>
              </a:lnSpc>
              <a:spcBef>
                <a:spcPts val="600"/>
              </a:spcBef>
              <a:spcAft>
                <a:spcPts val="0"/>
              </a:spcAft>
              <a:buClr>
                <a:schemeClr val="accent1"/>
              </a:buClr>
              <a:buFont typeface="Arial" charset="0"/>
              <a:buChar char="•"/>
              <a:defRPr/>
            </a:lvl1pPr>
            <a:lvl2pPr marL="581343">
              <a:lnSpc>
                <a:spcPct val="100000"/>
              </a:lnSpc>
              <a:spcAft>
                <a:spcPts val="0"/>
              </a:spcAft>
              <a:buClr>
                <a:schemeClr val="accent1"/>
              </a:buClr>
              <a:defRPr>
                <a:solidFill>
                  <a:srgbClr val="383838"/>
                </a:solidFill>
              </a:defRPr>
            </a:lvl2pPr>
            <a:lvl3pPr marL="947103">
              <a:lnSpc>
                <a:spcPct val="100000"/>
              </a:lnSpc>
              <a:spcAft>
                <a:spcPts val="0"/>
              </a:spcAft>
              <a:buClr>
                <a:schemeClr val="accent1"/>
              </a:buClr>
              <a:defRPr>
                <a:solidFill>
                  <a:srgbClr val="383838"/>
                </a:solidFill>
              </a:defRPr>
            </a:lvl3pPr>
            <a:lvl4pPr marL="1293178" indent="-173038">
              <a:lnSpc>
                <a:spcPct val="100000"/>
              </a:lnSpc>
              <a:spcAft>
                <a:spcPts val="0"/>
              </a:spcAft>
              <a:buClr>
                <a:schemeClr val="accent1"/>
              </a:buClr>
              <a:buFont typeface="Arial" charset="0"/>
              <a:buChar char="•"/>
              <a:defRPr>
                <a:solidFill>
                  <a:srgbClr val="383838"/>
                </a:solidFill>
              </a:defRPr>
            </a:lvl4pPr>
            <a:lvl5pPr marL="1518603">
              <a:lnSpc>
                <a:spcPct val="100000"/>
              </a:lnSpc>
              <a:spcAft>
                <a:spcPts val="0"/>
              </a:spcAft>
              <a:buClr>
                <a:schemeClr val="accent1"/>
              </a:buClr>
              <a:defRPr>
                <a:solidFill>
                  <a:srgbClr val="38383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560186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 column text with imag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4" name="Text Placeholder 43"/>
          <p:cNvSpPr>
            <a:spLocks noGrp="1"/>
          </p:cNvSpPr>
          <p:nvPr>
            <p:ph type="body" sz="quarter" idx="13"/>
          </p:nvPr>
        </p:nvSpPr>
        <p:spPr>
          <a:xfrm>
            <a:off x="492125" y="1040826"/>
            <a:ext cx="11180763" cy="344488"/>
          </a:xfrm>
        </p:spPr>
        <p:txBody>
          <a:bodyPr/>
          <a:lstStyle>
            <a:lvl1pPr marL="0" indent="0">
              <a:buNone/>
              <a:defRPr lang="en-US" sz="2400">
                <a:solidFill>
                  <a:schemeClr val="tx2">
                    <a:lumMod val="60000"/>
                    <a:lumOff val="40000"/>
                  </a:schemeClr>
                </a:solidFill>
              </a:defRPr>
            </a:lvl1pPr>
          </a:lstStyle>
          <a:p>
            <a:pPr lvl="0"/>
            <a:r>
              <a:rPr lang="en-US"/>
              <a:t>Click to edit Master text styles</a:t>
            </a:r>
          </a:p>
        </p:txBody>
      </p:sp>
      <p:sp>
        <p:nvSpPr>
          <p:cNvPr id="6" name="Picture Placeholder 5"/>
          <p:cNvSpPr>
            <a:spLocks noGrp="1"/>
          </p:cNvSpPr>
          <p:nvPr>
            <p:ph type="pic" sz="quarter" idx="17"/>
          </p:nvPr>
        </p:nvSpPr>
        <p:spPr>
          <a:xfrm>
            <a:off x="3354388" y="1671610"/>
            <a:ext cx="2606675" cy="1953683"/>
          </a:xfrm>
        </p:spPr>
        <p:txBody>
          <a:bodyPr/>
          <a:lstStyle>
            <a:lvl1pPr marL="0" indent="0">
              <a:buClr>
                <a:schemeClr val="accent1"/>
              </a:buClr>
              <a:buNone/>
              <a:defRPr/>
            </a:lvl1pPr>
          </a:lstStyle>
          <a:p>
            <a:pPr lvl="0"/>
            <a:r>
              <a:rPr lang="en-US" noProof="0"/>
              <a:t>Click icon to add picture</a:t>
            </a:r>
          </a:p>
        </p:txBody>
      </p:sp>
      <p:sp>
        <p:nvSpPr>
          <p:cNvPr id="104" name="Picture Placeholder 5"/>
          <p:cNvSpPr>
            <a:spLocks noGrp="1"/>
          </p:cNvSpPr>
          <p:nvPr>
            <p:ph type="pic" sz="quarter" idx="18"/>
          </p:nvPr>
        </p:nvSpPr>
        <p:spPr>
          <a:xfrm>
            <a:off x="3354388" y="3809037"/>
            <a:ext cx="2606675" cy="1953683"/>
          </a:xfrm>
        </p:spPr>
        <p:txBody>
          <a:bodyPr/>
          <a:lstStyle>
            <a:lvl1pPr marL="0" indent="0">
              <a:buClr>
                <a:schemeClr val="accent1"/>
              </a:buClr>
              <a:buNone/>
              <a:defRPr/>
            </a:lvl1pPr>
          </a:lstStyle>
          <a:p>
            <a:pPr lvl="0"/>
            <a:r>
              <a:rPr lang="en-US" noProof="0"/>
              <a:t>Click icon to add picture</a:t>
            </a:r>
          </a:p>
        </p:txBody>
      </p:sp>
      <p:sp>
        <p:nvSpPr>
          <p:cNvPr id="105" name="Picture Placeholder 5"/>
          <p:cNvSpPr>
            <a:spLocks noGrp="1"/>
          </p:cNvSpPr>
          <p:nvPr>
            <p:ph type="pic" sz="quarter" idx="19"/>
          </p:nvPr>
        </p:nvSpPr>
        <p:spPr>
          <a:xfrm>
            <a:off x="9066213" y="1671610"/>
            <a:ext cx="2606675" cy="1953683"/>
          </a:xfrm>
        </p:spPr>
        <p:txBody>
          <a:bodyPr/>
          <a:lstStyle>
            <a:lvl1pPr marL="0" indent="0">
              <a:buClr>
                <a:schemeClr val="accent1"/>
              </a:buClr>
              <a:buNone/>
              <a:defRPr/>
            </a:lvl1pPr>
          </a:lstStyle>
          <a:p>
            <a:pPr lvl="0"/>
            <a:r>
              <a:rPr lang="en-US" noProof="0"/>
              <a:t>Click icon to add picture</a:t>
            </a:r>
          </a:p>
        </p:txBody>
      </p:sp>
      <p:sp>
        <p:nvSpPr>
          <p:cNvPr id="106" name="Picture Placeholder 5"/>
          <p:cNvSpPr>
            <a:spLocks noGrp="1"/>
          </p:cNvSpPr>
          <p:nvPr>
            <p:ph type="pic" sz="quarter" idx="20"/>
          </p:nvPr>
        </p:nvSpPr>
        <p:spPr>
          <a:xfrm>
            <a:off x="9066213" y="3809037"/>
            <a:ext cx="2606675" cy="1953683"/>
          </a:xfrm>
        </p:spPr>
        <p:txBody>
          <a:bodyPr/>
          <a:lstStyle>
            <a:lvl1pPr marL="0" indent="0">
              <a:buClr>
                <a:schemeClr val="accent1"/>
              </a:buClr>
              <a:buNone/>
              <a:defRPr/>
            </a:lvl1pPr>
          </a:lstStyle>
          <a:p>
            <a:pPr lvl="0"/>
            <a:r>
              <a:rPr lang="en-US" noProof="0"/>
              <a:t>Click icon to add picture</a:t>
            </a:r>
          </a:p>
        </p:txBody>
      </p:sp>
      <p:sp>
        <p:nvSpPr>
          <p:cNvPr id="14" name="Text Placeholder 7"/>
          <p:cNvSpPr>
            <a:spLocks noGrp="1"/>
          </p:cNvSpPr>
          <p:nvPr>
            <p:ph type="body" sz="quarter" idx="21"/>
          </p:nvPr>
        </p:nvSpPr>
        <p:spPr>
          <a:xfrm>
            <a:off x="492125" y="1671610"/>
            <a:ext cx="2606675" cy="4086225"/>
          </a:xfrm>
        </p:spPr>
        <p:txBody>
          <a:bodyPr/>
          <a:lstStyle>
            <a:lvl1pPr marL="342900" indent="-342900">
              <a:lnSpc>
                <a:spcPct val="100000"/>
              </a:lnSpc>
              <a:spcBef>
                <a:spcPts val="600"/>
              </a:spcBef>
              <a:spcAft>
                <a:spcPts val="0"/>
              </a:spcAft>
              <a:buClr>
                <a:schemeClr val="accent1"/>
              </a:buClr>
              <a:buFont typeface="Arial" charset="0"/>
              <a:buChar char="•"/>
              <a:defRPr>
                <a:solidFill>
                  <a:srgbClr val="383838"/>
                </a:solidFill>
              </a:defRPr>
            </a:lvl1pPr>
            <a:lvl2pPr>
              <a:lnSpc>
                <a:spcPct val="100000"/>
              </a:lnSpc>
              <a:spcBef>
                <a:spcPts val="0"/>
              </a:spcBef>
              <a:spcAft>
                <a:spcPts val="0"/>
              </a:spcAft>
              <a:buClr>
                <a:schemeClr val="accent1"/>
              </a:buClr>
              <a:defRPr>
                <a:solidFill>
                  <a:srgbClr val="383838"/>
                </a:solidFill>
              </a:defRPr>
            </a:lvl2pPr>
            <a:lvl3pPr>
              <a:lnSpc>
                <a:spcPct val="100000"/>
              </a:lnSpc>
              <a:spcBef>
                <a:spcPts val="0"/>
              </a:spcBef>
              <a:spcAft>
                <a:spcPts val="0"/>
              </a:spcAft>
              <a:buClr>
                <a:schemeClr val="accent1"/>
              </a:buClr>
              <a:defRPr>
                <a:solidFill>
                  <a:srgbClr val="383838"/>
                </a:solidFill>
              </a:defRPr>
            </a:lvl3pPr>
            <a:lvl4pPr marL="1201738" indent="-173038">
              <a:lnSpc>
                <a:spcPct val="100000"/>
              </a:lnSpc>
              <a:spcBef>
                <a:spcPts val="0"/>
              </a:spcBef>
              <a:spcAft>
                <a:spcPts val="0"/>
              </a:spcAft>
              <a:buClr>
                <a:schemeClr val="accent1"/>
              </a:buClr>
              <a:buFont typeface="Arial" charset="0"/>
              <a:buChar char="•"/>
              <a:defRPr>
                <a:solidFill>
                  <a:srgbClr val="383838"/>
                </a:solidFill>
              </a:defRPr>
            </a:lvl4pPr>
            <a:lvl5pPr>
              <a:lnSpc>
                <a:spcPct val="100000"/>
              </a:lnSpc>
              <a:spcBef>
                <a:spcPts val="0"/>
              </a:spcBef>
              <a:spcAft>
                <a:spcPts val="0"/>
              </a:spcAft>
              <a:buClr>
                <a:schemeClr val="accent1"/>
              </a:buClr>
              <a:defRPr>
                <a:solidFill>
                  <a:srgbClr val="38383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Text Placeholder 7"/>
          <p:cNvSpPr>
            <a:spLocks noGrp="1"/>
          </p:cNvSpPr>
          <p:nvPr>
            <p:ph type="body" sz="quarter" idx="22"/>
          </p:nvPr>
        </p:nvSpPr>
        <p:spPr>
          <a:xfrm>
            <a:off x="6220216" y="1671610"/>
            <a:ext cx="2606675" cy="4086225"/>
          </a:xfrm>
        </p:spPr>
        <p:txBody>
          <a:bodyPr/>
          <a:lstStyle>
            <a:lvl1pPr marL="342900" indent="-342900">
              <a:lnSpc>
                <a:spcPct val="100000"/>
              </a:lnSpc>
              <a:spcBef>
                <a:spcPts val="600"/>
              </a:spcBef>
              <a:spcAft>
                <a:spcPts val="0"/>
              </a:spcAft>
              <a:buClr>
                <a:schemeClr val="accent1"/>
              </a:buClr>
              <a:buFont typeface="Arial" charset="0"/>
              <a:buChar char="•"/>
              <a:defRPr/>
            </a:lvl1pPr>
            <a:lvl2pPr>
              <a:lnSpc>
                <a:spcPct val="100000"/>
              </a:lnSpc>
              <a:spcBef>
                <a:spcPts val="0"/>
              </a:spcBef>
              <a:spcAft>
                <a:spcPts val="0"/>
              </a:spcAft>
              <a:buClr>
                <a:schemeClr val="accent1"/>
              </a:buClr>
              <a:defRPr>
                <a:solidFill>
                  <a:srgbClr val="383838"/>
                </a:solidFill>
              </a:defRPr>
            </a:lvl2pPr>
            <a:lvl3pPr>
              <a:lnSpc>
                <a:spcPct val="100000"/>
              </a:lnSpc>
              <a:spcBef>
                <a:spcPts val="0"/>
              </a:spcBef>
              <a:spcAft>
                <a:spcPts val="0"/>
              </a:spcAft>
              <a:buClr>
                <a:schemeClr val="accent1"/>
              </a:buClr>
              <a:defRPr>
                <a:solidFill>
                  <a:srgbClr val="383838"/>
                </a:solidFill>
              </a:defRPr>
            </a:lvl3pPr>
            <a:lvl4pPr marL="1201738" indent="-173038">
              <a:lnSpc>
                <a:spcPct val="100000"/>
              </a:lnSpc>
              <a:spcBef>
                <a:spcPts val="0"/>
              </a:spcBef>
              <a:spcAft>
                <a:spcPts val="0"/>
              </a:spcAft>
              <a:buClr>
                <a:schemeClr val="accent1"/>
              </a:buClr>
              <a:buFont typeface="Arial" charset="0"/>
              <a:buChar char="•"/>
              <a:defRPr>
                <a:solidFill>
                  <a:srgbClr val="383838"/>
                </a:solidFill>
              </a:defRPr>
            </a:lvl4pPr>
            <a:lvl5pPr>
              <a:lnSpc>
                <a:spcPct val="100000"/>
              </a:lnSpc>
              <a:spcBef>
                <a:spcPts val="0"/>
              </a:spcBef>
              <a:spcAft>
                <a:spcPts val="0"/>
              </a:spcAft>
              <a:buClr>
                <a:schemeClr val="accent1"/>
              </a:buClr>
              <a:defRPr>
                <a:solidFill>
                  <a:srgbClr val="38383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2673469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 column with image ">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4" name="Text Placeholder 43"/>
          <p:cNvSpPr>
            <a:spLocks noGrp="1"/>
          </p:cNvSpPr>
          <p:nvPr>
            <p:ph type="body" sz="quarter" idx="13"/>
          </p:nvPr>
        </p:nvSpPr>
        <p:spPr>
          <a:xfrm>
            <a:off x="492125" y="1040826"/>
            <a:ext cx="11180763" cy="344488"/>
          </a:xfrm>
        </p:spPr>
        <p:txBody>
          <a:bodyPr/>
          <a:lstStyle>
            <a:lvl1pPr marL="0" indent="0">
              <a:buNone/>
              <a:defRPr lang="en-US" sz="2400">
                <a:solidFill>
                  <a:schemeClr val="tx2">
                    <a:lumMod val="60000"/>
                    <a:lumOff val="40000"/>
                  </a:schemeClr>
                </a:solidFill>
              </a:defRPr>
            </a:lvl1pPr>
          </a:lstStyle>
          <a:p>
            <a:pPr lvl="0"/>
            <a:r>
              <a:rPr lang="en-US"/>
              <a:t>Click to edit Master text styles</a:t>
            </a:r>
          </a:p>
        </p:txBody>
      </p:sp>
      <p:sp>
        <p:nvSpPr>
          <p:cNvPr id="7" name="Text Placeholder 2"/>
          <p:cNvSpPr>
            <a:spLocks noGrp="1"/>
          </p:cNvSpPr>
          <p:nvPr>
            <p:ph idx="1"/>
          </p:nvPr>
        </p:nvSpPr>
        <p:spPr>
          <a:xfrm>
            <a:off x="492789" y="1671612"/>
            <a:ext cx="5467744" cy="4086426"/>
          </a:xfrm>
          <a:prstGeom prst="rect">
            <a:avLst/>
          </a:prstGeom>
        </p:spPr>
        <p:txBody>
          <a:bodyPr/>
          <a:lstStyle>
            <a:lvl1pPr marL="342900" indent="-342900">
              <a:lnSpc>
                <a:spcPct val="100000"/>
              </a:lnSpc>
              <a:spcAft>
                <a:spcPts val="0"/>
              </a:spcAft>
              <a:buClr>
                <a:schemeClr val="accent1"/>
              </a:buClr>
              <a:buFont typeface="Arial" charset="0"/>
              <a:buChar char="•"/>
              <a:defRPr/>
            </a:lvl1pPr>
            <a:lvl2pPr>
              <a:lnSpc>
                <a:spcPct val="100000"/>
              </a:lnSpc>
              <a:spcBef>
                <a:spcPts val="0"/>
              </a:spcBef>
              <a:spcAft>
                <a:spcPts val="0"/>
              </a:spcAft>
              <a:buClr>
                <a:schemeClr val="accent1"/>
              </a:buClr>
              <a:defRPr>
                <a:solidFill>
                  <a:srgbClr val="383838"/>
                </a:solidFill>
              </a:defRPr>
            </a:lvl2pPr>
            <a:lvl3pPr>
              <a:lnSpc>
                <a:spcPct val="100000"/>
              </a:lnSpc>
              <a:spcBef>
                <a:spcPts val="0"/>
              </a:spcBef>
              <a:spcAft>
                <a:spcPts val="0"/>
              </a:spcAft>
              <a:buClr>
                <a:schemeClr val="accent1"/>
              </a:buClr>
              <a:defRPr>
                <a:solidFill>
                  <a:srgbClr val="383838"/>
                </a:solidFill>
              </a:defRPr>
            </a:lvl3pPr>
          </a:lstStyle>
          <a:p>
            <a:pPr lvl="0"/>
            <a:r>
              <a:rPr lang="en-US"/>
              <a:t>Click to edit Master text styles</a:t>
            </a:r>
          </a:p>
          <a:p>
            <a:pPr lvl="1"/>
            <a:r>
              <a:rPr lang="en-US"/>
              <a:t>Second level</a:t>
            </a:r>
          </a:p>
          <a:p>
            <a:pPr lvl="2"/>
            <a:r>
              <a:rPr lang="en-US"/>
              <a:t>Third level</a:t>
            </a:r>
          </a:p>
        </p:txBody>
      </p:sp>
      <p:sp>
        <p:nvSpPr>
          <p:cNvPr id="50" name="Picture Placeholder 5"/>
          <p:cNvSpPr>
            <a:spLocks noGrp="1"/>
          </p:cNvSpPr>
          <p:nvPr>
            <p:ph type="pic" sz="quarter" idx="17"/>
          </p:nvPr>
        </p:nvSpPr>
        <p:spPr>
          <a:xfrm>
            <a:off x="6211237" y="1671610"/>
            <a:ext cx="5461651" cy="4086427"/>
          </a:xfrm>
        </p:spPr>
        <p:txBody>
          <a:bodyPr/>
          <a:lstStyle>
            <a:lvl1pPr marL="0" indent="0">
              <a:buClr>
                <a:schemeClr val="accent1"/>
              </a:buClr>
              <a:buNone/>
              <a:defRPr/>
            </a:lvl1pPr>
          </a:lstStyle>
          <a:p>
            <a:pPr lvl="0"/>
            <a:r>
              <a:rPr lang="en-US" noProof="0"/>
              <a:t>Click icon to add picture</a:t>
            </a:r>
          </a:p>
        </p:txBody>
      </p:sp>
    </p:spTree>
    <p:extLst>
      <p:ext uri="{BB962C8B-B14F-4D97-AF65-F5344CB8AC3E}">
        <p14:creationId xmlns:p14="http://schemas.microsoft.com/office/powerpoint/2010/main" val="118792356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able Sldi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mn-lt"/>
              </a:defRPr>
            </a:lvl1pPr>
          </a:lstStyle>
          <a:p>
            <a:r>
              <a:rPr lang="en-US"/>
              <a:t>Click to edit Master title style</a:t>
            </a:r>
          </a:p>
        </p:txBody>
      </p:sp>
      <p:sp>
        <p:nvSpPr>
          <p:cNvPr id="10" name="Table Placeholder 3"/>
          <p:cNvSpPr>
            <a:spLocks noGrp="1"/>
          </p:cNvSpPr>
          <p:nvPr>
            <p:ph type="tbl" sz="quarter" idx="13"/>
          </p:nvPr>
        </p:nvSpPr>
        <p:spPr>
          <a:xfrm>
            <a:off x="492789" y="1536022"/>
            <a:ext cx="11180867" cy="4087104"/>
          </a:xfrm>
        </p:spPr>
        <p:txBody>
          <a:bodyPr/>
          <a:lstStyle>
            <a:lvl1pPr marL="0" indent="0">
              <a:buNone/>
              <a:defRPr/>
            </a:lvl1pPr>
          </a:lstStyle>
          <a:p>
            <a:pPr lvl="0"/>
            <a:r>
              <a:rPr lang="en-US" noProof="0"/>
              <a:t>Click icon to add table</a:t>
            </a:r>
          </a:p>
        </p:txBody>
      </p:sp>
    </p:spTree>
    <p:extLst>
      <p:ext uri="{BB962C8B-B14F-4D97-AF65-F5344CB8AC3E}">
        <p14:creationId xmlns:p14="http://schemas.microsoft.com/office/powerpoint/2010/main" val="2583252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237692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5_Title Slide">
    <p:spTree>
      <p:nvGrpSpPr>
        <p:cNvPr id="1" name=""/>
        <p:cNvGrpSpPr/>
        <p:nvPr/>
      </p:nvGrpSpPr>
      <p:grpSpPr>
        <a:xfrm>
          <a:off x="0" y="0"/>
          <a:ext cx="0" cy="0"/>
          <a:chOff x="0" y="0"/>
          <a:chExt cx="0" cy="0"/>
        </a:xfrm>
      </p:grpSpPr>
      <p:pic>
        <p:nvPicPr>
          <p:cNvPr id="7" name="Picture 7">
            <a:extLst>
              <a:ext uri="{FF2B5EF4-FFF2-40B4-BE49-F238E27FC236}">
                <a16:creationId xmlns:a16="http://schemas.microsoft.com/office/drawing/2014/main" id="{7E5033D9-3668-4017-A592-1CF34695B2C1}"/>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Box 13">
            <a:extLst>
              <a:ext uri="{FF2B5EF4-FFF2-40B4-BE49-F238E27FC236}">
                <a16:creationId xmlns:a16="http://schemas.microsoft.com/office/drawing/2014/main" id="{245C7479-AFA1-44A4-A0E2-206B7FC5D44C}"/>
              </a:ext>
            </a:extLst>
          </p:cNvPr>
          <p:cNvSpPr txBox="1">
            <a:spLocks noChangeArrowheads="1"/>
          </p:cNvSpPr>
          <p:nvPr userDrawn="1"/>
        </p:nvSpPr>
        <p:spPr bwMode="auto">
          <a:xfrm>
            <a:off x="12874625" y="2667000"/>
            <a:ext cx="0" cy="296863"/>
          </a:xfrm>
          <a:prstGeom prst="rect">
            <a:avLst/>
          </a:prstGeom>
          <a:noFill/>
          <a:ln>
            <a:noFill/>
          </a:ln>
          <a:extLst>
            <a:ext uri="{909E8E84-426E-40dd-AFC4-6F175D3DCCD1}"/>
            <a:ext uri="{91240B29-F687-4f45-9708-019B960494DF}"/>
          </a:extLst>
        </p:spPr>
        <p:txBody>
          <a:bodyPr wrap="none" lIns="0" tIns="0" rIns="0" bIns="0">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marL="0" marR="0" lvl="0" indent="0" algn="l" defTabSz="914400" rtl="0" eaLnBrk="1" fontAlgn="base" latinLnBrk="0" hangingPunct="1">
              <a:lnSpc>
                <a:spcPct val="90000"/>
              </a:lnSpc>
              <a:spcBef>
                <a:spcPct val="0"/>
              </a:spcBef>
              <a:spcAft>
                <a:spcPts val="600"/>
              </a:spcAft>
              <a:buClrTx/>
              <a:buSzTx/>
              <a:buFont typeface="Arial" charset="0"/>
              <a:buNone/>
              <a:tabLst/>
              <a:defRPr/>
            </a:pPr>
            <a:endParaRPr kumimoji="0" lang="en-US" sz="2100" b="0" i="0" u="none" strike="noStrike" kern="1200" cap="none" spc="0" normalizeH="0" baseline="0" noProof="0">
              <a:ln>
                <a:noFill/>
              </a:ln>
              <a:solidFill>
                <a:srgbClr val="333E48"/>
              </a:solidFill>
              <a:effectLst/>
              <a:uLnTx/>
              <a:uFillTx/>
              <a:latin typeface="Calibri" charset="0"/>
              <a:ea typeface="ＭＳ Ｐゴシック" charset="0"/>
            </a:endParaRPr>
          </a:p>
        </p:txBody>
      </p:sp>
      <p:sp>
        <p:nvSpPr>
          <p:cNvPr id="18" name="Subtitle 2">
            <a:extLst>
              <a:ext uri="{FF2B5EF4-FFF2-40B4-BE49-F238E27FC236}">
                <a16:creationId xmlns:a16="http://schemas.microsoft.com/office/drawing/2014/main" id="{358EDEA1-0DE3-4FC1-BD43-3AA9652E3E3A}"/>
              </a:ext>
            </a:extLst>
          </p:cNvPr>
          <p:cNvSpPr txBox="1">
            <a:spLocks/>
          </p:cNvSpPr>
          <p:nvPr userDrawn="1"/>
        </p:nvSpPr>
        <p:spPr bwMode="auto">
          <a:xfrm>
            <a:off x="5016500" y="1374775"/>
            <a:ext cx="6307138" cy="741363"/>
          </a:xfrm>
          <a:prstGeom prst="rect">
            <a:avLst/>
          </a:prstGeom>
          <a:noFill/>
          <a:ln>
            <a:noFill/>
          </a:ln>
        </p:spPr>
        <p:txBody>
          <a:bodyPr lIns="0" tIns="0" rIns="0" bIns="0"/>
          <a:lstStyle>
            <a:lvl1pPr marL="342900" indent="-342900">
              <a:defRPr>
                <a:solidFill>
                  <a:schemeClr val="tx1"/>
                </a:solidFill>
                <a:latin typeface="Calibri" charset="0"/>
                <a:ea typeface="ＭＳ Ｐゴシック" charset="0"/>
                <a:cs typeface="ＭＳ Ｐゴシック" charset="0"/>
              </a:defRPr>
            </a:lvl1pPr>
            <a:lvl2pPr>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marL="457200" marR="0" lvl="1" indent="0" algn="r" defTabSz="914400" rtl="0" eaLnBrk="1" fontAlgn="base" latinLnBrk="0" hangingPunct="1">
              <a:lnSpc>
                <a:spcPct val="104000"/>
              </a:lnSpc>
              <a:spcBef>
                <a:spcPct val="0"/>
              </a:spcBef>
              <a:spcAft>
                <a:spcPct val="0"/>
              </a:spcAft>
              <a:buClrTx/>
              <a:buSzTx/>
              <a:buFont typeface="Arial" charset="0"/>
              <a:buNone/>
              <a:tabLst/>
              <a:defRPr/>
            </a:pPr>
            <a:endParaRPr kumimoji="0" lang="en-GB" sz="1600" b="0" i="0" u="none" strike="noStrike" kern="1200" cap="none" spc="0" normalizeH="0" baseline="0" noProof="0">
              <a:ln>
                <a:noFill/>
              </a:ln>
              <a:solidFill>
                <a:srgbClr val="7F7F7F"/>
              </a:solidFill>
              <a:effectLst/>
              <a:uLnTx/>
              <a:uFillTx/>
              <a:latin typeface="Calibri" charset="0"/>
              <a:ea typeface="ＭＳ Ｐゴシック" charset="0"/>
              <a:cs typeface="ＭＳ Ｐゴシック" charset="0"/>
            </a:endParaRPr>
          </a:p>
        </p:txBody>
      </p:sp>
      <p:sp>
        <p:nvSpPr>
          <p:cNvPr id="19" name="Subtitle 2">
            <a:extLst>
              <a:ext uri="{FF2B5EF4-FFF2-40B4-BE49-F238E27FC236}">
                <a16:creationId xmlns:a16="http://schemas.microsoft.com/office/drawing/2014/main" id="{FE9339E2-6786-4585-B68E-B160A16B524C}"/>
              </a:ext>
            </a:extLst>
          </p:cNvPr>
          <p:cNvSpPr txBox="1">
            <a:spLocks/>
          </p:cNvSpPr>
          <p:nvPr userDrawn="1"/>
        </p:nvSpPr>
        <p:spPr bwMode="auto">
          <a:xfrm>
            <a:off x="5016500" y="1952625"/>
            <a:ext cx="6307138" cy="741363"/>
          </a:xfrm>
          <a:prstGeom prst="rect">
            <a:avLst/>
          </a:prstGeom>
          <a:noFill/>
          <a:ln>
            <a:noFill/>
          </a:ln>
        </p:spPr>
        <p:txBody>
          <a:bodyPr lIns="0" tIns="0" rIns="0" bIns="0"/>
          <a:lstStyle>
            <a:lvl1pPr marL="342900" indent="-342900">
              <a:defRPr>
                <a:solidFill>
                  <a:schemeClr val="tx1"/>
                </a:solidFill>
                <a:latin typeface="Calibri" charset="0"/>
                <a:ea typeface="ＭＳ Ｐゴシック" charset="0"/>
                <a:cs typeface="ＭＳ Ｐゴシック" charset="0"/>
              </a:defRPr>
            </a:lvl1pPr>
            <a:lvl2pPr>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marL="457200" marR="0" lvl="1" indent="0" algn="r" defTabSz="914400" rtl="0" eaLnBrk="1" fontAlgn="base" latinLnBrk="0" hangingPunct="1">
              <a:lnSpc>
                <a:spcPct val="104000"/>
              </a:lnSpc>
              <a:spcBef>
                <a:spcPct val="0"/>
              </a:spcBef>
              <a:spcAft>
                <a:spcPct val="0"/>
              </a:spcAft>
              <a:buClrTx/>
              <a:buSzTx/>
              <a:buFont typeface="Arial" charset="0"/>
              <a:buNone/>
              <a:tabLst/>
              <a:defRPr/>
            </a:pPr>
            <a:endParaRPr kumimoji="0" lang="en-GB" sz="1600" b="0" i="0" u="none" strike="noStrike" kern="1200" cap="none" spc="0" normalizeH="0" baseline="0" noProof="0">
              <a:ln>
                <a:noFill/>
              </a:ln>
              <a:solidFill>
                <a:prstClr val="white"/>
              </a:solidFill>
              <a:effectLst/>
              <a:uLnTx/>
              <a:uFillTx/>
              <a:latin typeface="Calibri" charset="0"/>
              <a:ea typeface="ＭＳ Ｐゴシック" charset="0"/>
              <a:cs typeface="ＭＳ Ｐゴシック" charset="0"/>
            </a:endParaRPr>
          </a:p>
        </p:txBody>
      </p:sp>
      <p:sp>
        <p:nvSpPr>
          <p:cNvPr id="20" name="Rectangle 19">
            <a:extLst>
              <a:ext uri="{FF2B5EF4-FFF2-40B4-BE49-F238E27FC236}">
                <a16:creationId xmlns:a16="http://schemas.microsoft.com/office/drawing/2014/main" id="{08B2A1FB-5F08-4983-827C-7406A849E900}"/>
              </a:ext>
            </a:extLst>
          </p:cNvPr>
          <p:cNvSpPr/>
          <p:nvPr userDrawn="1"/>
        </p:nvSpPr>
        <p:spPr>
          <a:xfrm>
            <a:off x="3413126" y="4835525"/>
            <a:ext cx="3828922" cy="952500"/>
          </a:xfrm>
          <a:prstGeom prst="rect">
            <a:avLst/>
          </a:prstGeom>
          <a:solidFill>
            <a:schemeClr val="accent3">
              <a:alpha val="7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ＭＳ Ｐゴシック" charset="0"/>
              <a:cs typeface="ＭＳ Ｐゴシック" charset="0"/>
            </a:endParaRPr>
          </a:p>
        </p:txBody>
      </p:sp>
      <p:sp>
        <p:nvSpPr>
          <p:cNvPr id="23" name="Rectangle 22">
            <a:extLst>
              <a:ext uri="{FF2B5EF4-FFF2-40B4-BE49-F238E27FC236}">
                <a16:creationId xmlns:a16="http://schemas.microsoft.com/office/drawing/2014/main" id="{2A4BEA0D-7E19-4ECC-A868-BDD295C3C5AD}"/>
              </a:ext>
            </a:extLst>
          </p:cNvPr>
          <p:cNvSpPr/>
          <p:nvPr userDrawn="1"/>
        </p:nvSpPr>
        <p:spPr>
          <a:xfrm rot="5400000">
            <a:off x="9135998" y="3897249"/>
            <a:ext cx="955675" cy="4743577"/>
          </a:xfrm>
          <a:prstGeom prst="rect">
            <a:avLst/>
          </a:prstGeom>
          <a:solidFill>
            <a:schemeClr val="accent1">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ＭＳ Ｐゴシック" charset="0"/>
              <a:cs typeface="ＭＳ Ｐゴシック" charset="0"/>
            </a:endParaRPr>
          </a:p>
        </p:txBody>
      </p:sp>
      <p:sp>
        <p:nvSpPr>
          <p:cNvPr id="24" name="Rectangle 23">
            <a:extLst>
              <a:ext uri="{FF2B5EF4-FFF2-40B4-BE49-F238E27FC236}">
                <a16:creationId xmlns:a16="http://schemas.microsoft.com/office/drawing/2014/main" id="{4A52877D-AFFE-4F87-98A7-0F60ACE3A468}"/>
              </a:ext>
            </a:extLst>
          </p:cNvPr>
          <p:cNvSpPr/>
          <p:nvPr userDrawn="1"/>
        </p:nvSpPr>
        <p:spPr>
          <a:xfrm rot="5400000">
            <a:off x="7239000" y="73026"/>
            <a:ext cx="3798887" cy="5726112"/>
          </a:xfrm>
          <a:prstGeom prst="rect">
            <a:avLst/>
          </a:prstGeom>
          <a:solidFill>
            <a:schemeClr val="accent5">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ＭＳ Ｐゴシック" charset="0"/>
              <a:cs typeface="ＭＳ Ｐゴシック" charset="0"/>
            </a:endParaRPr>
          </a:p>
        </p:txBody>
      </p:sp>
      <p:sp>
        <p:nvSpPr>
          <p:cNvPr id="25" name="TextBox 24">
            <a:extLst>
              <a:ext uri="{FF2B5EF4-FFF2-40B4-BE49-F238E27FC236}">
                <a16:creationId xmlns:a16="http://schemas.microsoft.com/office/drawing/2014/main" id="{B9BE22F3-8447-4280-A964-8A2DE5DCE00A}"/>
              </a:ext>
            </a:extLst>
          </p:cNvPr>
          <p:cNvSpPr txBox="1">
            <a:spLocks noChangeArrowheads="1"/>
          </p:cNvSpPr>
          <p:nvPr userDrawn="1"/>
        </p:nvSpPr>
        <p:spPr bwMode="auto">
          <a:xfrm>
            <a:off x="12874625" y="2667000"/>
            <a:ext cx="0" cy="296863"/>
          </a:xfrm>
          <a:prstGeom prst="rect">
            <a:avLst/>
          </a:prstGeom>
          <a:noFill/>
          <a:ln>
            <a:noFill/>
          </a:ln>
          <a:extLst>
            <a:ext uri="{909E8E84-426E-40dd-AFC4-6F175D3DCCD1}"/>
            <a:ext uri="{91240B29-F687-4f45-9708-019B960494DF}"/>
          </a:extLst>
        </p:spPr>
        <p:txBody>
          <a:bodyPr wrap="none" lIns="0" tIns="0" rIns="0" bIns="0">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marL="0" marR="0" lvl="0" indent="0" algn="l" defTabSz="914400" rtl="0" eaLnBrk="1" fontAlgn="base" latinLnBrk="0" hangingPunct="1">
              <a:lnSpc>
                <a:spcPct val="90000"/>
              </a:lnSpc>
              <a:spcBef>
                <a:spcPct val="0"/>
              </a:spcBef>
              <a:spcAft>
                <a:spcPts val="600"/>
              </a:spcAft>
              <a:buClrTx/>
              <a:buSzTx/>
              <a:buFont typeface="Arial" charset="0"/>
              <a:buNone/>
              <a:tabLst/>
              <a:defRPr/>
            </a:pPr>
            <a:endParaRPr kumimoji="0" lang="en-US" sz="2100" b="0" i="0" u="none" strike="noStrike" kern="1200" cap="none" spc="0" normalizeH="0" baseline="0" noProof="0">
              <a:ln>
                <a:noFill/>
              </a:ln>
              <a:solidFill>
                <a:srgbClr val="333E48"/>
              </a:solidFill>
              <a:effectLst/>
              <a:uLnTx/>
              <a:uFillTx/>
              <a:latin typeface="Calibri" charset="0"/>
              <a:ea typeface="ＭＳ Ｐゴシック" charset="0"/>
            </a:endParaRPr>
          </a:p>
        </p:txBody>
      </p:sp>
      <p:pic>
        <p:nvPicPr>
          <p:cNvPr id="29" name="Picture 16">
            <a:extLst>
              <a:ext uri="{FF2B5EF4-FFF2-40B4-BE49-F238E27FC236}">
                <a16:creationId xmlns:a16="http://schemas.microsoft.com/office/drawing/2014/main" id="{DF830758-099E-403E-BA65-CFA5270CF82D}"/>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904875" y="1206500"/>
            <a:ext cx="2239963"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 name="Picture 14">
            <a:extLst>
              <a:ext uri="{FF2B5EF4-FFF2-40B4-BE49-F238E27FC236}">
                <a16:creationId xmlns:a16="http://schemas.microsoft.com/office/drawing/2014/main" id="{1F8231B9-154D-4155-9D0E-202BE47E2A46}"/>
              </a:ext>
            </a:extLst>
          </p:cNvPr>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14990" y="-948607"/>
            <a:ext cx="12161838" cy="6951663"/>
          </a:xfrm>
          <a:prstGeom prst="rect">
            <a:avLst/>
          </a:prstGeom>
          <a:noFill/>
          <a:ln>
            <a:noFill/>
          </a:ln>
          <a:extLst>
            <a:ext uri="{909E8E84-426E-40DD-AFC4-6F175D3DCCD1}">
              <a14:hiddenFill xmlns:a14="http://schemas.microsoft.com/office/drawing/2010/main">
                <a:solidFill>
                  <a:srgbClr val="FFFFFF">
                    <a:alpha val="56862"/>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 name="Text Placeholder 28"/>
          <p:cNvSpPr>
            <a:spLocks noGrp="1"/>
          </p:cNvSpPr>
          <p:nvPr>
            <p:ph type="body" sz="quarter" idx="12" hasCustomPrompt="1"/>
          </p:nvPr>
        </p:nvSpPr>
        <p:spPr>
          <a:xfrm>
            <a:off x="7426906" y="5958086"/>
            <a:ext cx="4264272" cy="295077"/>
          </a:xfrm>
        </p:spPr>
        <p:txBody>
          <a:bodyPr/>
          <a:lstStyle>
            <a:lvl1pPr algn="r">
              <a:spcAft>
                <a:spcPts val="600"/>
              </a:spcAft>
              <a:defRPr sz="2000">
                <a:solidFill>
                  <a:schemeClr val="bg1"/>
                </a:solidFill>
              </a:defRPr>
            </a:lvl1pPr>
          </a:lstStyle>
          <a:p>
            <a:pPr lvl="0"/>
            <a:r>
              <a:rPr lang="en-US"/>
              <a:t>Author Name</a:t>
            </a:r>
          </a:p>
        </p:txBody>
      </p:sp>
      <p:sp>
        <p:nvSpPr>
          <p:cNvPr id="32" name="Text Placeholder 28"/>
          <p:cNvSpPr>
            <a:spLocks noGrp="1"/>
          </p:cNvSpPr>
          <p:nvPr>
            <p:ph type="body" sz="quarter" idx="13" hasCustomPrompt="1"/>
          </p:nvPr>
        </p:nvSpPr>
        <p:spPr>
          <a:xfrm>
            <a:off x="7426906" y="6267966"/>
            <a:ext cx="4264272" cy="301109"/>
          </a:xfrm>
        </p:spPr>
        <p:txBody>
          <a:bodyPr/>
          <a:lstStyle>
            <a:lvl1pPr algn="r">
              <a:spcAft>
                <a:spcPts val="600"/>
              </a:spcAft>
              <a:defRPr sz="2000">
                <a:solidFill>
                  <a:schemeClr val="bg1"/>
                </a:solidFill>
              </a:defRPr>
            </a:lvl1pPr>
          </a:lstStyle>
          <a:p>
            <a:pPr lvl="0"/>
            <a:r>
              <a:rPr lang="en-US"/>
              <a:t>Date</a:t>
            </a:r>
          </a:p>
        </p:txBody>
      </p:sp>
      <p:sp>
        <p:nvSpPr>
          <p:cNvPr id="33" name="Title 1"/>
          <p:cNvSpPr>
            <a:spLocks noGrp="1"/>
          </p:cNvSpPr>
          <p:nvPr>
            <p:ph type="title"/>
          </p:nvPr>
        </p:nvSpPr>
        <p:spPr>
          <a:xfrm>
            <a:off x="6649606" y="2071010"/>
            <a:ext cx="5045507" cy="1556425"/>
          </a:xfrm>
        </p:spPr>
        <p:txBody>
          <a:bodyPr anchor="ctr" anchorCtr="0"/>
          <a:lstStyle>
            <a:lvl1pPr algn="r">
              <a:lnSpc>
                <a:spcPct val="85000"/>
              </a:lnSpc>
              <a:defRPr sz="5500" b="0" spc="-100" baseline="0">
                <a:solidFill>
                  <a:schemeClr val="bg1"/>
                </a:solidFill>
              </a:defRPr>
            </a:lvl1pPr>
          </a:lstStyle>
          <a:p>
            <a:r>
              <a:rPr lang="en-US"/>
              <a:t>Click to edit Master title style</a:t>
            </a:r>
          </a:p>
        </p:txBody>
      </p:sp>
      <p:sp>
        <p:nvSpPr>
          <p:cNvPr id="34" name="Text Placeholder 3"/>
          <p:cNvSpPr>
            <a:spLocks noGrp="1"/>
          </p:cNvSpPr>
          <p:nvPr>
            <p:ph type="body" sz="quarter" idx="14"/>
          </p:nvPr>
        </p:nvSpPr>
        <p:spPr>
          <a:xfrm>
            <a:off x="7426906" y="1652709"/>
            <a:ext cx="4268207" cy="289871"/>
          </a:xfrm>
        </p:spPr>
        <p:txBody>
          <a:bodyPr/>
          <a:lstStyle>
            <a:lvl1pPr marL="0" indent="0" algn="r">
              <a:buNone/>
              <a:defRPr sz="2400" baseline="0">
                <a:solidFill>
                  <a:schemeClr val="bg1"/>
                </a:solidFill>
              </a:defRPr>
            </a:lvl1pPr>
          </a:lstStyle>
          <a:p>
            <a:pPr lvl="0"/>
            <a:r>
              <a:rPr lang="en-US"/>
              <a:t>Click to edit Master text styles</a:t>
            </a:r>
          </a:p>
        </p:txBody>
      </p:sp>
      <p:sp>
        <p:nvSpPr>
          <p:cNvPr id="35" name="Subtitle 2"/>
          <p:cNvSpPr>
            <a:spLocks noGrp="1"/>
          </p:cNvSpPr>
          <p:nvPr>
            <p:ph type="subTitle" idx="1"/>
          </p:nvPr>
        </p:nvSpPr>
        <p:spPr>
          <a:xfrm>
            <a:off x="6654335" y="3590524"/>
            <a:ext cx="5040778" cy="739253"/>
          </a:xfrm>
        </p:spPr>
        <p:txBody>
          <a:bodyPr/>
          <a:lstStyle>
            <a:lvl1pPr marL="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2400">
                <a:solidFill>
                  <a:schemeClr val="bg1"/>
                </a:solidFill>
              </a:defRPr>
            </a:lvl1pPr>
            <a:lvl2pPr marL="45720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1600">
                <a:solidFill>
                  <a:schemeClr val="tx1">
                    <a:lumMod val="50000"/>
                    <a:lumOff val="50000"/>
                  </a:schemeClr>
                </a:solidFill>
              </a:defRPr>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a:t>Click to edit Master subtitle style</a:t>
            </a:r>
            <a:endParaRPr lang="en-GB"/>
          </a:p>
        </p:txBody>
      </p:sp>
    </p:spTree>
    <p:extLst>
      <p:ext uri="{BB962C8B-B14F-4D97-AF65-F5344CB8AC3E}">
        <p14:creationId xmlns:p14="http://schemas.microsoft.com/office/powerpoint/2010/main" val="44239499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Blank Slide for Full Width Usage">
    <p:spTree>
      <p:nvGrpSpPr>
        <p:cNvPr id="1" name=""/>
        <p:cNvGrpSpPr/>
        <p:nvPr/>
      </p:nvGrpSpPr>
      <p:grpSpPr>
        <a:xfrm>
          <a:off x="0" y="0"/>
          <a:ext cx="0" cy="0"/>
          <a:chOff x="0" y="0"/>
          <a:chExt cx="0" cy="0"/>
        </a:xfrm>
      </p:grpSpPr>
    </p:spTree>
    <p:extLst>
      <p:ext uri="{BB962C8B-B14F-4D97-AF65-F5344CB8AC3E}">
        <p14:creationId xmlns:p14="http://schemas.microsoft.com/office/powerpoint/2010/main" val="405396319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2_Closing Slide">
    <p:bg>
      <p:bgPr>
        <a:solidFill>
          <a:schemeClr val="accent1"/>
        </a:solidFill>
        <a:effectLst/>
      </p:bgPr>
    </p:bg>
    <p:spTree>
      <p:nvGrpSpPr>
        <p:cNvPr id="1" name=""/>
        <p:cNvGrpSpPr/>
        <p:nvPr/>
      </p:nvGrpSpPr>
      <p:grpSpPr>
        <a:xfrm>
          <a:off x="0" y="0"/>
          <a:ext cx="0" cy="0"/>
          <a:chOff x="0" y="0"/>
          <a:chExt cx="0" cy="0"/>
        </a:xfrm>
      </p:grpSpPr>
      <p:sp>
        <p:nvSpPr>
          <p:cNvPr id="2" name="TextBox 26">
            <a:extLst>
              <a:ext uri="{FF2B5EF4-FFF2-40B4-BE49-F238E27FC236}">
                <a16:creationId xmlns:a16="http://schemas.microsoft.com/office/drawing/2014/main" id="{AECFDFC3-E8F8-4A3B-A7B5-C494553698E7}"/>
              </a:ext>
            </a:extLst>
          </p:cNvPr>
          <p:cNvSpPr txBox="1">
            <a:spLocks noChangeArrowheads="1"/>
          </p:cNvSpPr>
          <p:nvPr userDrawn="1"/>
        </p:nvSpPr>
        <p:spPr bwMode="auto">
          <a:xfrm>
            <a:off x="492125" y="6430963"/>
            <a:ext cx="917575" cy="138112"/>
          </a:xfrm>
          <a:prstGeom prst="rect">
            <a:avLst/>
          </a:prstGeom>
          <a:noFill/>
          <a:ln>
            <a:noFill/>
          </a:ln>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marL="0" marR="0" lvl="0" indent="0" algn="l" defTabSz="914400" rtl="0" eaLnBrk="1" fontAlgn="base" latinLnBrk="0" hangingPunct="1">
              <a:lnSpc>
                <a:spcPct val="90000"/>
              </a:lnSpc>
              <a:spcBef>
                <a:spcPct val="0"/>
              </a:spcBef>
              <a:spcAft>
                <a:spcPts val="600"/>
              </a:spcAft>
              <a:buClrTx/>
              <a:buSzTx/>
              <a:buFont typeface="Arial" charset="0"/>
              <a:buNone/>
              <a:tabLst/>
              <a:defRPr/>
            </a:pPr>
            <a:fld id="{5593C93C-1E5D-4C19-8510-510953C83CCF}" type="slidenum">
              <a:rPr kumimoji="0" lang="en-US" altLang="en-US" sz="1000" b="0" i="0" u="none" strike="noStrike" kern="1200" cap="none" spc="0" normalizeH="0" baseline="0" noProof="0" smtClean="0">
                <a:ln>
                  <a:noFill/>
                </a:ln>
                <a:solidFill>
                  <a:srgbClr val="7F7F7F"/>
                </a:solidFill>
                <a:effectLst/>
                <a:uLnTx/>
                <a:uFillTx/>
                <a:latin typeface="Calibri" charset="0"/>
                <a:ea typeface="ＭＳ Ｐゴシック" charset="-128"/>
                <a:cs typeface="+mn-cs"/>
              </a:rPr>
              <a:pPr marL="0" marR="0" lvl="0" indent="0" algn="l" defTabSz="914400" rtl="0" eaLnBrk="1" fontAlgn="base" latinLnBrk="0" hangingPunct="1">
                <a:lnSpc>
                  <a:spcPct val="90000"/>
                </a:lnSpc>
                <a:spcBef>
                  <a:spcPct val="0"/>
                </a:spcBef>
                <a:spcAft>
                  <a:spcPts val="600"/>
                </a:spcAft>
                <a:buClrTx/>
                <a:buSzTx/>
                <a:buFont typeface="Arial" charset="0"/>
                <a:buNone/>
                <a:tabLst/>
                <a:defRPr/>
              </a:pPr>
              <a:t>‹#›</a:t>
            </a:fld>
            <a:endParaRPr kumimoji="0" lang="en-US" altLang="en-US" sz="1000" b="0" i="0" u="none" strike="noStrike" kern="1200" cap="none" spc="0" normalizeH="0" baseline="0" noProof="0">
              <a:ln>
                <a:noFill/>
              </a:ln>
              <a:solidFill>
                <a:srgbClr val="7F7F7F"/>
              </a:solidFill>
              <a:effectLst/>
              <a:uLnTx/>
              <a:uFillTx/>
              <a:latin typeface="Calibri" charset="0"/>
              <a:ea typeface="ＭＳ Ｐゴシック" charset="-128"/>
              <a:cs typeface="+mn-cs"/>
            </a:endParaRPr>
          </a:p>
        </p:txBody>
      </p:sp>
      <p:sp>
        <p:nvSpPr>
          <p:cNvPr id="4" name="TextBox 3">
            <a:extLst>
              <a:ext uri="{FF2B5EF4-FFF2-40B4-BE49-F238E27FC236}">
                <a16:creationId xmlns:a16="http://schemas.microsoft.com/office/drawing/2014/main" id="{0511EA66-8035-4072-B874-ABE710416AFE}"/>
              </a:ext>
            </a:extLst>
          </p:cNvPr>
          <p:cNvSpPr txBox="1">
            <a:spLocks noChangeArrowheads="1"/>
          </p:cNvSpPr>
          <p:nvPr userDrawn="1"/>
        </p:nvSpPr>
        <p:spPr bwMode="auto">
          <a:xfrm>
            <a:off x="1757182" y="6432905"/>
            <a:ext cx="917575" cy="138112"/>
          </a:xfrm>
          <a:prstGeom prst="rect">
            <a:avLst/>
          </a:prstGeom>
          <a:noFill/>
          <a:ln>
            <a:noFill/>
          </a:ln>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marL="0" marR="0" lvl="0" indent="0" algn="l" defTabSz="914400" rtl="0" eaLnBrk="1" fontAlgn="base" latinLnBrk="0" hangingPunct="1">
              <a:lnSpc>
                <a:spcPct val="90000"/>
              </a:lnSpc>
              <a:spcBef>
                <a:spcPct val="0"/>
              </a:spcBef>
              <a:spcAft>
                <a:spcPts val="600"/>
              </a:spcAft>
              <a:buClrTx/>
              <a:buSzTx/>
              <a:buFont typeface="Arial" charset="0"/>
              <a:buNone/>
              <a:tabLst/>
              <a:defRPr/>
            </a:pPr>
            <a:fld id="{705691CA-1385-4202-BB32-7980FD0D4BC4}" type="slidenum">
              <a:rPr kumimoji="0" lang="en-US" altLang="en-US" sz="1000" b="0" i="0" u="none" strike="noStrike" kern="1200" cap="none" spc="0" normalizeH="0" baseline="0" noProof="0" smtClean="0">
                <a:ln>
                  <a:noFill/>
                </a:ln>
                <a:solidFill>
                  <a:prstClr val="white"/>
                </a:solidFill>
                <a:effectLst/>
                <a:uLnTx/>
                <a:uFillTx/>
                <a:latin typeface="Calibri" charset="0"/>
                <a:ea typeface="ＭＳ Ｐゴシック" charset="-128"/>
                <a:cs typeface="+mn-cs"/>
              </a:rPr>
              <a:pPr marL="0" marR="0" lvl="0" indent="0" algn="l" defTabSz="914400" rtl="0" eaLnBrk="1" fontAlgn="base" latinLnBrk="0" hangingPunct="1">
                <a:lnSpc>
                  <a:spcPct val="90000"/>
                </a:lnSpc>
                <a:spcBef>
                  <a:spcPct val="0"/>
                </a:spcBef>
                <a:spcAft>
                  <a:spcPts val="600"/>
                </a:spcAft>
                <a:buClrTx/>
                <a:buSzTx/>
                <a:buFont typeface="Arial" charset="0"/>
                <a:buNone/>
                <a:tabLst/>
                <a:defRPr/>
              </a:pPr>
              <a:t>‹#›</a:t>
            </a:fld>
            <a:endParaRPr kumimoji="0" lang="en-US" altLang="en-US" sz="1000" b="0" i="0" u="none" strike="noStrike" kern="1200" cap="none" spc="0" normalizeH="0" baseline="0" noProof="0">
              <a:ln>
                <a:noFill/>
              </a:ln>
              <a:solidFill>
                <a:prstClr val="white"/>
              </a:solidFill>
              <a:effectLst/>
              <a:uLnTx/>
              <a:uFillTx/>
              <a:latin typeface="Calibri" charset="0"/>
              <a:ea typeface="ＭＳ Ｐゴシック" charset="-128"/>
              <a:cs typeface="+mn-cs"/>
            </a:endParaRPr>
          </a:p>
        </p:txBody>
      </p:sp>
      <p:sp>
        <p:nvSpPr>
          <p:cNvPr id="5" name="Rectangle 4">
            <a:extLst>
              <a:ext uri="{FF2B5EF4-FFF2-40B4-BE49-F238E27FC236}">
                <a16:creationId xmlns:a16="http://schemas.microsoft.com/office/drawing/2014/main" id="{A9C7212D-F60C-4C2D-A508-E9F1C351B12C}"/>
              </a:ext>
            </a:extLst>
          </p:cNvPr>
          <p:cNvSpPr>
            <a:spLocks noChangeArrowheads="1"/>
          </p:cNvSpPr>
          <p:nvPr userDrawn="1"/>
        </p:nvSpPr>
        <p:spPr bwMode="auto">
          <a:xfrm>
            <a:off x="1114791" y="536644"/>
            <a:ext cx="4403725" cy="5632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marL="0" marR="0" lvl="0" indent="0" algn="l" defTabSz="914400" rtl="0" eaLnBrk="0" fontAlgn="base" latinLnBrk="0" hangingPunct="0">
              <a:lnSpc>
                <a:spcPct val="100000"/>
              </a:lnSpc>
              <a:spcBef>
                <a:spcPts val="0"/>
              </a:spcBef>
              <a:spcAft>
                <a:spcPts val="0"/>
              </a:spcAft>
              <a:buClrTx/>
              <a:buSzTx/>
              <a:buFontTx/>
              <a:buNone/>
              <a:tabLst/>
              <a:defRPr/>
            </a:pPr>
            <a:r>
              <a:rPr kumimoji="0" lang="en-US" altLang="en-US" sz="3600" b="0" i="0" u="none" strike="noStrike" kern="1200" cap="none" spc="0" normalizeH="0" baseline="0" noProof="0">
                <a:ln>
                  <a:noFill/>
                </a:ln>
                <a:solidFill>
                  <a:prstClr val="white"/>
                </a:solidFill>
                <a:effectLst/>
                <a:uLnTx/>
                <a:uFillTx/>
                <a:latin typeface="Calibri" charset="0"/>
                <a:ea typeface="ＭＳ Ｐゴシック" charset="-128"/>
                <a:cs typeface="+mn-cs"/>
              </a:rPr>
              <a:t>Thank You</a:t>
            </a:r>
          </a:p>
          <a:p>
            <a:pPr marL="0" marR="0" lvl="0" indent="0" algn="l" defTabSz="914400" rtl="0" eaLnBrk="0" fontAlgn="base" latinLnBrk="0" hangingPunct="0">
              <a:lnSpc>
                <a:spcPct val="100000"/>
              </a:lnSpc>
              <a:spcBef>
                <a:spcPts val="0"/>
              </a:spcBef>
              <a:spcAft>
                <a:spcPts val="0"/>
              </a:spcAft>
              <a:buClrTx/>
              <a:buSzTx/>
              <a:buFontTx/>
              <a:buNone/>
              <a:tabLst/>
              <a:defRPr/>
            </a:pPr>
            <a:r>
              <a:rPr kumimoji="0" lang="en-US" altLang="en-US" sz="3600" b="0" i="0" u="none" strike="noStrike" kern="1200" cap="none" spc="0" normalizeH="0" baseline="0" noProof="0" err="1">
                <a:ln>
                  <a:noFill/>
                </a:ln>
                <a:solidFill>
                  <a:prstClr val="white"/>
                </a:solidFill>
                <a:effectLst/>
                <a:uLnTx/>
                <a:uFillTx/>
                <a:latin typeface="Calibri" charset="0"/>
                <a:ea typeface="ＭＳ Ｐゴシック" charset="-128"/>
                <a:cs typeface="+mn-cs"/>
              </a:rPr>
              <a:t>Danke</a:t>
            </a:r>
            <a:endParaRPr kumimoji="0" lang="en-US" altLang="en-US" sz="3600" b="0" i="0" u="none" strike="noStrike" kern="1200" cap="none" spc="0" normalizeH="0" baseline="0" noProof="0">
              <a:ln>
                <a:noFill/>
              </a:ln>
              <a:solidFill>
                <a:prstClr val="white"/>
              </a:solidFill>
              <a:effectLst/>
              <a:uLnTx/>
              <a:uFillTx/>
              <a:latin typeface="Calibri" charset="0"/>
              <a:ea typeface="ＭＳ Ｐゴシック" charset="-128"/>
              <a:cs typeface="+mn-cs"/>
            </a:endParaRPr>
          </a:p>
          <a:p>
            <a:pPr marL="0" marR="0" lvl="0" indent="0" algn="l" defTabSz="914400" rtl="0" eaLnBrk="0" fontAlgn="base" latinLnBrk="0" hangingPunct="0">
              <a:lnSpc>
                <a:spcPct val="100000"/>
              </a:lnSpc>
              <a:spcBef>
                <a:spcPts val="0"/>
              </a:spcBef>
              <a:spcAft>
                <a:spcPts val="0"/>
              </a:spcAft>
              <a:buClrTx/>
              <a:buSzTx/>
              <a:buFontTx/>
              <a:buNone/>
              <a:tabLst/>
              <a:defRPr/>
            </a:pPr>
            <a:r>
              <a:rPr kumimoji="0" lang="en-US" altLang="en-US" sz="3600" b="0" i="0" u="none" strike="noStrike" kern="1200" cap="none" spc="0" normalizeH="0" baseline="0" noProof="0">
                <a:ln>
                  <a:noFill/>
                </a:ln>
                <a:solidFill>
                  <a:prstClr val="white"/>
                </a:solidFill>
                <a:effectLst/>
                <a:uLnTx/>
                <a:uFillTx/>
                <a:latin typeface="Calibri" charset="0"/>
                <a:ea typeface="ＭＳ Ｐゴシック" charset="-128"/>
                <a:cs typeface="+mn-cs"/>
              </a:rPr>
              <a:t>Merci</a:t>
            </a:r>
          </a:p>
          <a:p>
            <a:pPr marL="0" marR="0" lvl="0" indent="0" algn="l" defTabSz="914400" rtl="0" eaLnBrk="0" fontAlgn="base" latinLnBrk="0" hangingPunct="0">
              <a:lnSpc>
                <a:spcPct val="100000"/>
              </a:lnSpc>
              <a:spcBef>
                <a:spcPts val="0"/>
              </a:spcBef>
              <a:spcAft>
                <a:spcPts val="0"/>
              </a:spcAft>
              <a:buClrTx/>
              <a:buSzTx/>
              <a:buFontTx/>
              <a:buNone/>
              <a:tabLst/>
              <a:defRPr/>
            </a:pPr>
            <a:r>
              <a:rPr kumimoji="0" lang="en-US" altLang="en-US" sz="3600" b="0" i="0" u="none" strike="noStrike" kern="1200" cap="none" spc="0" normalizeH="0" baseline="0" noProof="0">
                <a:ln>
                  <a:noFill/>
                </a:ln>
                <a:solidFill>
                  <a:prstClr val="white"/>
                </a:solidFill>
                <a:effectLst/>
                <a:uLnTx/>
                <a:uFillTx/>
                <a:latin typeface="Calibri" charset="0"/>
                <a:ea typeface="ＭＳ Ｐゴシック" charset="-128"/>
                <a:cs typeface="+mn-cs"/>
              </a:rPr>
              <a:t>谢谢</a:t>
            </a:r>
          </a:p>
          <a:p>
            <a:pPr marL="0" marR="0" lvl="0" indent="0" algn="l" defTabSz="914400" rtl="0" eaLnBrk="0" fontAlgn="base" latinLnBrk="0" hangingPunct="0">
              <a:lnSpc>
                <a:spcPct val="100000"/>
              </a:lnSpc>
              <a:spcBef>
                <a:spcPts val="0"/>
              </a:spcBef>
              <a:spcAft>
                <a:spcPts val="0"/>
              </a:spcAft>
              <a:buClrTx/>
              <a:buSzTx/>
              <a:buFontTx/>
              <a:buNone/>
              <a:tabLst/>
              <a:defRPr/>
            </a:pPr>
            <a:r>
              <a:rPr kumimoji="0" lang="en-US" altLang="en-US" sz="3600" b="0" i="0" u="none" strike="noStrike" kern="1200" cap="none" spc="0" normalizeH="0" baseline="0" noProof="0">
                <a:ln>
                  <a:noFill/>
                </a:ln>
                <a:solidFill>
                  <a:prstClr val="white"/>
                </a:solidFill>
                <a:effectLst/>
                <a:uLnTx/>
                <a:uFillTx/>
                <a:latin typeface="Calibri" charset="0"/>
                <a:ea typeface="ＭＳ Ｐゴシック" charset="-128"/>
                <a:cs typeface="+mn-cs"/>
              </a:rPr>
              <a:t>ありがとう</a:t>
            </a:r>
          </a:p>
          <a:p>
            <a:pPr marL="0" marR="0" lvl="0" indent="0" algn="l" defTabSz="914400" rtl="0" eaLnBrk="0" fontAlgn="base" latinLnBrk="0" hangingPunct="0">
              <a:lnSpc>
                <a:spcPct val="100000"/>
              </a:lnSpc>
              <a:spcBef>
                <a:spcPts val="0"/>
              </a:spcBef>
              <a:spcAft>
                <a:spcPts val="0"/>
              </a:spcAft>
              <a:buClrTx/>
              <a:buSzTx/>
              <a:buFontTx/>
              <a:buNone/>
              <a:tabLst/>
              <a:defRPr/>
            </a:pPr>
            <a:r>
              <a:rPr kumimoji="0" lang="en-US" altLang="en-US" sz="3600" b="0" i="0" u="none" strike="noStrike" kern="1200" cap="none" spc="0" normalizeH="0" baseline="0" noProof="0">
                <a:ln>
                  <a:noFill/>
                </a:ln>
                <a:solidFill>
                  <a:prstClr val="white"/>
                </a:solidFill>
                <a:effectLst/>
                <a:uLnTx/>
                <a:uFillTx/>
                <a:latin typeface="Calibri" charset="0"/>
                <a:ea typeface="ＭＳ Ｐゴシック" charset="-128"/>
                <a:cs typeface="+mn-cs"/>
              </a:rPr>
              <a:t>Gracias</a:t>
            </a:r>
          </a:p>
          <a:p>
            <a:pPr marL="0" marR="0" lvl="0" indent="0" algn="l" defTabSz="914400" rtl="0" eaLnBrk="0" fontAlgn="base" latinLnBrk="0" hangingPunct="0">
              <a:lnSpc>
                <a:spcPct val="100000"/>
              </a:lnSpc>
              <a:spcBef>
                <a:spcPts val="0"/>
              </a:spcBef>
              <a:spcAft>
                <a:spcPts val="0"/>
              </a:spcAft>
              <a:buClrTx/>
              <a:buSzTx/>
              <a:buFontTx/>
              <a:buNone/>
              <a:tabLst/>
              <a:defRPr/>
            </a:pPr>
            <a:r>
              <a:rPr kumimoji="0" lang="en-US" altLang="en-US" sz="3600" b="0" i="0" u="none" strike="noStrike" kern="1200" cap="none" spc="0" normalizeH="0" baseline="0" noProof="0" err="1">
                <a:ln>
                  <a:noFill/>
                </a:ln>
                <a:solidFill>
                  <a:prstClr val="white"/>
                </a:solidFill>
                <a:effectLst/>
                <a:uLnTx/>
                <a:uFillTx/>
                <a:latin typeface="Calibri" charset="0"/>
                <a:ea typeface="ＭＳ Ｐゴシック" charset="-128"/>
                <a:cs typeface="+mn-cs"/>
              </a:rPr>
              <a:t>Kiitos</a:t>
            </a:r>
            <a:endParaRPr kumimoji="0" lang="en-US" altLang="en-US" sz="3600" b="0" i="0" u="none" strike="noStrike" kern="1200" cap="none" spc="0" normalizeH="0" baseline="0" noProof="0">
              <a:ln>
                <a:noFill/>
              </a:ln>
              <a:solidFill>
                <a:prstClr val="white"/>
              </a:solidFill>
              <a:effectLst/>
              <a:uLnTx/>
              <a:uFillTx/>
              <a:latin typeface="Calibri" charset="0"/>
              <a:ea typeface="ＭＳ Ｐゴシック" charset="-128"/>
              <a:cs typeface="+mn-cs"/>
            </a:endParaRPr>
          </a:p>
          <a:p>
            <a:pPr marL="0" marR="0" lvl="0" indent="0" algn="l" defTabSz="914400" rtl="0" eaLnBrk="0" fontAlgn="base" latinLnBrk="0" hangingPunct="0">
              <a:lnSpc>
                <a:spcPct val="100000"/>
              </a:lnSpc>
              <a:spcBef>
                <a:spcPts val="0"/>
              </a:spcBef>
              <a:spcAft>
                <a:spcPts val="0"/>
              </a:spcAft>
              <a:buClrTx/>
              <a:buSzTx/>
              <a:buFontTx/>
              <a:buNone/>
              <a:tabLst/>
              <a:defRPr/>
            </a:pPr>
            <a:r>
              <a:rPr kumimoji="0" lang="ko-KR" altLang="en-US" sz="3600" b="1" i="0" u="none" strike="noStrike" kern="1200" cap="none" spc="0" normalizeH="0" baseline="0" noProof="0">
                <a:ln>
                  <a:noFill/>
                </a:ln>
                <a:solidFill>
                  <a:prstClr val="white"/>
                </a:solidFill>
                <a:effectLst/>
                <a:uLnTx/>
                <a:uFillTx/>
                <a:latin typeface="Calibri" charset="0"/>
                <a:cs typeface="+mn-cs"/>
              </a:rPr>
              <a:t>감사합니다</a:t>
            </a:r>
            <a:endParaRPr kumimoji="0" lang="ko-KR" altLang="en-US" sz="3600" b="0" i="0" u="none" strike="noStrike" kern="1200" cap="none" spc="0" normalizeH="0" baseline="0" noProof="0">
              <a:ln>
                <a:noFill/>
              </a:ln>
              <a:solidFill>
                <a:prstClr val="white"/>
              </a:solidFill>
              <a:effectLst/>
              <a:uLnTx/>
              <a:uFillTx/>
              <a:latin typeface="Calibri" charset="0"/>
              <a:cs typeface="+mn-cs"/>
            </a:endParaRPr>
          </a:p>
          <a:p>
            <a:pPr marL="0" marR="0" lvl="0" indent="0" algn="l" defTabSz="914400" rtl="0" eaLnBrk="0" fontAlgn="base" latinLnBrk="0" hangingPunct="0">
              <a:lnSpc>
                <a:spcPct val="100000"/>
              </a:lnSpc>
              <a:spcBef>
                <a:spcPts val="0"/>
              </a:spcBef>
              <a:spcAft>
                <a:spcPts val="0"/>
              </a:spcAft>
              <a:buClrTx/>
              <a:buSzTx/>
              <a:buFontTx/>
              <a:buNone/>
              <a:tabLst/>
              <a:defRPr/>
            </a:pPr>
            <a:r>
              <a:rPr kumimoji="0" lang="hi-in" sz="3600" b="0" i="0" u="none" strike="noStrike" kern="1200" cap="none" spc="0" normalizeH="0" baseline="0" noProof="0">
                <a:ln>
                  <a:noFill/>
                </a:ln>
                <a:solidFill>
                  <a:prstClr val="white"/>
                </a:solidFill>
                <a:effectLst/>
                <a:uLnTx/>
                <a:uFillTx/>
                <a:latin typeface="Calibri" charset="0"/>
                <a:ea typeface="ＭＳ Ｐゴシック" charset="-128"/>
                <a:cs typeface="Mangal" panose="02040503050203030202" pitchFamily="18" charset="0"/>
              </a:rPr>
              <a:t>धन्यवाद</a:t>
            </a:r>
            <a:endParaRPr kumimoji="0" lang="en-US" sz="3600" b="0" i="0" u="none" strike="noStrike" kern="1200" cap="none" spc="0" normalizeH="0" baseline="0" noProof="0">
              <a:ln>
                <a:noFill/>
              </a:ln>
              <a:solidFill>
                <a:prstClr val="white"/>
              </a:solidFill>
              <a:effectLst/>
              <a:uLnTx/>
              <a:uFillTx/>
              <a:latin typeface="Calibri" charset="0"/>
              <a:ea typeface="ＭＳ Ｐゴシック" charset="-128"/>
              <a:cs typeface="+mn-cs"/>
            </a:endParaRPr>
          </a:p>
          <a:p>
            <a:pPr marL="0" marR="0" lvl="0" indent="0" algn="l" defTabSz="914400" rtl="0" eaLnBrk="0" fontAlgn="base" latinLnBrk="0" hangingPunct="0">
              <a:lnSpc>
                <a:spcPct val="100000"/>
              </a:lnSpc>
              <a:spcBef>
                <a:spcPts val="0"/>
              </a:spcBef>
              <a:spcAft>
                <a:spcPts val="0"/>
              </a:spcAft>
              <a:buClrTx/>
              <a:buSzTx/>
              <a:buFontTx/>
              <a:buNone/>
              <a:tabLst/>
              <a:defRPr/>
            </a:pPr>
            <a:r>
              <a:rPr kumimoji="0" lang="he-IL" sz="3600" b="0" i="0" u="none" strike="noStrike" kern="1200" cap="none" spc="0" normalizeH="0" baseline="0" noProof="0">
                <a:ln>
                  <a:noFill/>
                </a:ln>
                <a:solidFill>
                  <a:prstClr val="white"/>
                </a:solidFill>
                <a:effectLst/>
                <a:uLnTx/>
                <a:uFillTx/>
                <a:latin typeface="Calibri" charset="0"/>
                <a:ea typeface="ＭＳ Ｐゴシック" charset="-128"/>
                <a:cs typeface="Arial" panose="020B0604020202020204" pitchFamily="34" charset="0"/>
              </a:rPr>
              <a:t>תודה</a:t>
            </a:r>
            <a:endParaRPr kumimoji="0" lang="hi-in" sz="3600" b="0" i="0" u="none" strike="noStrike" kern="1200" cap="none" spc="0" normalizeH="0" baseline="0" noProof="0">
              <a:ln>
                <a:noFill/>
              </a:ln>
              <a:solidFill>
                <a:prstClr val="white"/>
              </a:solidFill>
              <a:effectLst/>
              <a:uLnTx/>
              <a:uFillTx/>
              <a:latin typeface="Calibri" charset="0"/>
              <a:ea typeface="ＭＳ Ｐゴシック" charset="-128"/>
              <a:cs typeface="Mangal" panose="02040503050203030202" pitchFamily="18" charset="0"/>
            </a:endParaRPr>
          </a:p>
        </p:txBody>
      </p:sp>
      <p:sp>
        <p:nvSpPr>
          <p:cNvPr id="6" name="Rectangle 5">
            <a:extLst>
              <a:ext uri="{FF2B5EF4-FFF2-40B4-BE49-F238E27FC236}">
                <a16:creationId xmlns:a16="http://schemas.microsoft.com/office/drawing/2014/main" id="{E2B5F482-A1DF-47CF-A799-587634BE9938}"/>
              </a:ext>
            </a:extLst>
          </p:cNvPr>
          <p:cNvSpPr/>
          <p:nvPr userDrawn="1"/>
        </p:nvSpPr>
        <p:spPr>
          <a:xfrm>
            <a:off x="10683875" y="5937250"/>
            <a:ext cx="1095375" cy="6826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ＭＳ Ｐゴシック" charset="0"/>
              <a:cs typeface="ＭＳ Ｐゴシック" charset="0"/>
            </a:endParaRPr>
          </a:p>
        </p:txBody>
      </p:sp>
      <p:pic>
        <p:nvPicPr>
          <p:cNvPr id="8" name="Picture 7">
            <a:extLst>
              <a:ext uri="{FF2B5EF4-FFF2-40B4-BE49-F238E27FC236}">
                <a16:creationId xmlns:a16="http://schemas.microsoft.com/office/drawing/2014/main" id="{974530B3-2C71-47A4-BAB2-78A35EAF1A59}"/>
              </a:ext>
            </a:extLst>
          </p:cNvPr>
          <p:cNvPicPr>
            <a:picLocks noChangeAspect="1"/>
          </p:cNvPicPr>
          <p:nvPr userDrawn="1"/>
        </p:nvPicPr>
        <p:blipFill>
          <a:blip r:embed="rId2"/>
          <a:stretch>
            <a:fillRect/>
          </a:stretch>
        </p:blipFill>
        <p:spPr>
          <a:xfrm>
            <a:off x="6482271" y="3123385"/>
            <a:ext cx="4201604" cy="611230"/>
          </a:xfrm>
          <a:prstGeom prst="rect">
            <a:avLst/>
          </a:prstGeom>
        </p:spPr>
      </p:pic>
    </p:spTree>
    <p:extLst>
      <p:ext uri="{BB962C8B-B14F-4D97-AF65-F5344CB8AC3E}">
        <p14:creationId xmlns:p14="http://schemas.microsoft.com/office/powerpoint/2010/main" val="67783414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1_Closing Slide">
    <p:bg>
      <p:bgPr>
        <a:solidFill>
          <a:schemeClr val="accent1"/>
        </a:solidFill>
        <a:effectLst/>
      </p:bgPr>
    </p:bg>
    <p:spTree>
      <p:nvGrpSpPr>
        <p:cNvPr id="1" name=""/>
        <p:cNvGrpSpPr/>
        <p:nvPr/>
      </p:nvGrpSpPr>
      <p:grpSpPr>
        <a:xfrm>
          <a:off x="0" y="0"/>
          <a:ext cx="0" cy="0"/>
          <a:chOff x="0" y="0"/>
          <a:chExt cx="0" cy="0"/>
        </a:xfrm>
      </p:grpSpPr>
      <p:sp>
        <p:nvSpPr>
          <p:cNvPr id="2" name="TextBox 26"/>
          <p:cNvSpPr txBox="1">
            <a:spLocks noChangeArrowheads="1"/>
          </p:cNvSpPr>
          <p:nvPr userDrawn="1"/>
        </p:nvSpPr>
        <p:spPr bwMode="auto">
          <a:xfrm>
            <a:off x="492125" y="6430963"/>
            <a:ext cx="917575" cy="138112"/>
          </a:xfrm>
          <a:prstGeom prst="rect">
            <a:avLst/>
          </a:prstGeom>
          <a:noFill/>
          <a:ln>
            <a:noFill/>
          </a:ln>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marL="0" marR="0" lvl="0" indent="0" algn="l" defTabSz="914400" rtl="0" eaLnBrk="1" fontAlgn="base" latinLnBrk="0" hangingPunct="1">
              <a:lnSpc>
                <a:spcPct val="90000"/>
              </a:lnSpc>
              <a:spcBef>
                <a:spcPct val="0"/>
              </a:spcBef>
              <a:spcAft>
                <a:spcPts val="600"/>
              </a:spcAft>
              <a:buClrTx/>
              <a:buSzTx/>
              <a:buFont typeface="Arial" charset="0"/>
              <a:buNone/>
              <a:tabLst/>
              <a:defRPr/>
            </a:pPr>
            <a:fld id="{EF865F52-F038-9143-B10F-EC315F327B49}" type="slidenum">
              <a:rPr kumimoji="0" lang="en-US" altLang="en-US" sz="1000" b="0" i="0" u="none" strike="noStrike" kern="1200" cap="none" spc="0" normalizeH="0" baseline="0" noProof="0" smtClean="0">
                <a:ln>
                  <a:noFill/>
                </a:ln>
                <a:solidFill>
                  <a:srgbClr val="7F7F7F"/>
                </a:solidFill>
                <a:effectLst/>
                <a:uLnTx/>
                <a:uFillTx/>
                <a:latin typeface="Calibri" charset="0"/>
                <a:ea typeface="ＭＳ Ｐゴシック" charset="-128"/>
                <a:cs typeface="+mn-cs"/>
              </a:rPr>
              <a:pPr marL="0" marR="0" lvl="0" indent="0" algn="l" defTabSz="914400" rtl="0" eaLnBrk="1" fontAlgn="base" latinLnBrk="0" hangingPunct="1">
                <a:lnSpc>
                  <a:spcPct val="90000"/>
                </a:lnSpc>
                <a:spcBef>
                  <a:spcPct val="0"/>
                </a:spcBef>
                <a:spcAft>
                  <a:spcPts val="600"/>
                </a:spcAft>
                <a:buClrTx/>
                <a:buSzTx/>
                <a:buFont typeface="Arial" charset="0"/>
                <a:buNone/>
                <a:tabLst/>
                <a:defRPr/>
              </a:pPr>
              <a:t>‹#›</a:t>
            </a:fld>
            <a:endParaRPr kumimoji="0" lang="en-US" altLang="en-US" sz="1000" b="0" i="0" u="none" strike="noStrike" kern="1200" cap="none" spc="0" normalizeH="0" baseline="0" noProof="0">
              <a:ln>
                <a:noFill/>
              </a:ln>
              <a:solidFill>
                <a:srgbClr val="7F7F7F"/>
              </a:solidFill>
              <a:effectLst/>
              <a:uLnTx/>
              <a:uFillTx/>
              <a:latin typeface="Calibri" charset="0"/>
              <a:ea typeface="ＭＳ Ｐゴシック" charset="-128"/>
              <a:cs typeface="+mn-cs"/>
            </a:endParaRPr>
          </a:p>
        </p:txBody>
      </p:sp>
      <p:sp>
        <p:nvSpPr>
          <p:cNvPr id="3" name="TextBox 2"/>
          <p:cNvSpPr txBox="1">
            <a:spLocks noChangeArrowheads="1"/>
          </p:cNvSpPr>
          <p:nvPr userDrawn="1"/>
        </p:nvSpPr>
        <p:spPr bwMode="auto">
          <a:xfrm>
            <a:off x="492125" y="6430963"/>
            <a:ext cx="917575" cy="138112"/>
          </a:xfrm>
          <a:prstGeom prst="rect">
            <a:avLst/>
          </a:prstGeom>
          <a:noFill/>
          <a:ln>
            <a:noFill/>
          </a:ln>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marL="0" marR="0" lvl="0" indent="0" algn="l" defTabSz="914400" rtl="0" eaLnBrk="1" fontAlgn="base" latinLnBrk="0" hangingPunct="1">
              <a:lnSpc>
                <a:spcPct val="90000"/>
              </a:lnSpc>
              <a:spcBef>
                <a:spcPct val="0"/>
              </a:spcBef>
              <a:spcAft>
                <a:spcPts val="600"/>
              </a:spcAft>
              <a:buClrTx/>
              <a:buSzTx/>
              <a:buFont typeface="Arial" charset="0"/>
              <a:buNone/>
              <a:tabLst/>
              <a:defRPr/>
            </a:pPr>
            <a:fld id="{223CA994-01FB-B24C-A927-7E3417958BAD}" type="slidenum">
              <a:rPr kumimoji="0" lang="en-US" altLang="en-US" sz="1000" b="0" i="0" u="none" strike="noStrike" kern="1200" cap="none" spc="0" normalizeH="0" baseline="0" noProof="0" smtClean="0">
                <a:ln>
                  <a:noFill/>
                </a:ln>
                <a:solidFill>
                  <a:prstClr val="white"/>
                </a:solidFill>
                <a:effectLst/>
                <a:uLnTx/>
                <a:uFillTx/>
                <a:latin typeface="Calibri" charset="0"/>
                <a:ea typeface="ＭＳ Ｐゴシック" charset="-128"/>
                <a:cs typeface="+mn-cs"/>
              </a:rPr>
              <a:pPr marL="0" marR="0" lvl="0" indent="0" algn="l" defTabSz="914400" rtl="0" eaLnBrk="1" fontAlgn="base" latinLnBrk="0" hangingPunct="1">
                <a:lnSpc>
                  <a:spcPct val="90000"/>
                </a:lnSpc>
                <a:spcBef>
                  <a:spcPct val="0"/>
                </a:spcBef>
                <a:spcAft>
                  <a:spcPts val="600"/>
                </a:spcAft>
                <a:buClrTx/>
                <a:buSzTx/>
                <a:buFont typeface="Arial" charset="0"/>
                <a:buNone/>
                <a:tabLst/>
                <a:defRPr/>
              </a:pPr>
              <a:t>‹#›</a:t>
            </a:fld>
            <a:endParaRPr kumimoji="0" lang="en-US" altLang="en-US" sz="1000" b="0" i="0" u="none" strike="noStrike" kern="1200" cap="none" spc="0" normalizeH="0" baseline="0" noProof="0">
              <a:ln>
                <a:noFill/>
              </a:ln>
              <a:solidFill>
                <a:prstClr val="white"/>
              </a:solidFill>
              <a:effectLst/>
              <a:uLnTx/>
              <a:uFillTx/>
              <a:latin typeface="Calibri" charset="0"/>
              <a:ea typeface="ＭＳ Ｐゴシック" charset="-128"/>
              <a:cs typeface="+mn-cs"/>
            </a:endParaRPr>
          </a:p>
        </p:txBody>
      </p:sp>
      <p:sp>
        <p:nvSpPr>
          <p:cNvPr id="4" name="Rectangle 3"/>
          <p:cNvSpPr/>
          <p:nvPr userDrawn="1"/>
        </p:nvSpPr>
        <p:spPr>
          <a:xfrm>
            <a:off x="10683875" y="5937250"/>
            <a:ext cx="1095375" cy="6826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ＭＳ Ｐゴシック" charset="0"/>
              <a:cs typeface="ＭＳ Ｐゴシック" charset="0"/>
            </a:endParaRPr>
          </a:p>
        </p:txBody>
      </p:sp>
      <p:sp>
        <p:nvSpPr>
          <p:cNvPr id="6" name="Rectangle 5"/>
          <p:cNvSpPr>
            <a:spLocks noChangeArrowheads="1"/>
          </p:cNvSpPr>
          <p:nvPr userDrawn="1"/>
        </p:nvSpPr>
        <p:spPr bwMode="auto">
          <a:xfrm>
            <a:off x="728663" y="4800600"/>
            <a:ext cx="5432425"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128"/>
              </a:defRPr>
            </a:lvl1pPr>
            <a:lvl2pPr marL="742950" indent="-285750">
              <a:defRPr>
                <a:solidFill>
                  <a:schemeClr val="tx1"/>
                </a:solidFill>
                <a:latin typeface="Calibri" charset="0"/>
                <a:ea typeface="ＭＳ Ｐゴシック" charset="-128"/>
              </a:defRPr>
            </a:lvl2pPr>
            <a:lvl3pPr marL="1143000" indent="-228600">
              <a:defRPr>
                <a:solidFill>
                  <a:schemeClr val="tx1"/>
                </a:solidFill>
                <a:latin typeface="Calibri" charset="0"/>
                <a:ea typeface="ＭＳ Ｐゴシック" charset="-128"/>
              </a:defRPr>
            </a:lvl3pPr>
            <a:lvl4pPr marL="1600200" indent="-228600">
              <a:defRPr>
                <a:solidFill>
                  <a:schemeClr val="tx1"/>
                </a:solidFill>
                <a:latin typeface="Calibri" charset="0"/>
                <a:ea typeface="ＭＳ Ｐゴシック" charset="-128"/>
              </a:defRPr>
            </a:lvl4pPr>
            <a:lvl5pPr marL="2057400" indent="-228600">
              <a:defRPr>
                <a:solidFill>
                  <a:schemeClr val="tx1"/>
                </a:solidFill>
                <a:latin typeface="Calibri" charset="0"/>
                <a:ea typeface="ＭＳ Ｐゴシック" charset="-128"/>
              </a:defRPr>
            </a:lvl5pPr>
            <a:lvl6pPr marL="2514600" indent="-228600" eaLnBrk="0" fontAlgn="base" hangingPunct="0">
              <a:spcBef>
                <a:spcPct val="0"/>
              </a:spcBef>
              <a:spcAft>
                <a:spcPct val="0"/>
              </a:spcAft>
              <a:defRPr>
                <a:solidFill>
                  <a:schemeClr val="tx1"/>
                </a:solidFill>
                <a:latin typeface="Calibri" charset="0"/>
                <a:ea typeface="ＭＳ Ｐゴシック" charset="-128"/>
              </a:defRPr>
            </a:lvl6pPr>
            <a:lvl7pPr marL="2971800" indent="-228600" eaLnBrk="0" fontAlgn="base" hangingPunct="0">
              <a:spcBef>
                <a:spcPct val="0"/>
              </a:spcBef>
              <a:spcAft>
                <a:spcPct val="0"/>
              </a:spcAft>
              <a:defRPr>
                <a:solidFill>
                  <a:schemeClr val="tx1"/>
                </a:solidFill>
                <a:latin typeface="Calibri" charset="0"/>
                <a:ea typeface="ＭＳ Ｐゴシック" charset="-128"/>
              </a:defRPr>
            </a:lvl7pPr>
            <a:lvl8pPr marL="3429000" indent="-228600" eaLnBrk="0" fontAlgn="base" hangingPunct="0">
              <a:spcBef>
                <a:spcPct val="0"/>
              </a:spcBef>
              <a:spcAft>
                <a:spcPct val="0"/>
              </a:spcAft>
              <a:defRPr>
                <a:solidFill>
                  <a:schemeClr val="tx1"/>
                </a:solidFill>
                <a:latin typeface="Calibri" charset="0"/>
                <a:ea typeface="ＭＳ Ｐゴシック" charset="-128"/>
              </a:defRPr>
            </a:lvl8pPr>
            <a:lvl9pPr marL="3886200" indent="-228600" eaLnBrk="0" fontAlgn="base" hangingPunct="0">
              <a:spcBef>
                <a:spcPct val="0"/>
              </a:spcBef>
              <a:spcAft>
                <a:spcPct val="0"/>
              </a:spcAft>
              <a:defRPr>
                <a:solidFill>
                  <a:schemeClr val="tx1"/>
                </a:solidFill>
                <a:latin typeface="Calibri" charset="0"/>
                <a:ea typeface="ＭＳ Ｐゴシック"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x-none" sz="1200" b="0" i="0" u="none" strike="noStrike" kern="1200" cap="none" spc="0" normalizeH="0" baseline="0" noProof="0">
                <a:ln>
                  <a:noFill/>
                </a:ln>
                <a:solidFill>
                  <a:prstClr val="white"/>
                </a:solidFill>
                <a:effectLst/>
                <a:uLnTx/>
                <a:uFillTx/>
                <a:latin typeface="Calibri" charset="0"/>
                <a:ea typeface="ＭＳ Ｐゴシック" charset="-128"/>
                <a:cs typeface="+mn-cs"/>
              </a:rPr>
              <a:t>The Arm trademarks featured in this presentation are registered trademarks or trademarks of Arm Limited (or its subsidiaries) in the US and/or elsewhere.  All rights reserved.  All other marks featured may be trademarks of their respective owners.</a:t>
            </a:r>
          </a:p>
          <a:p>
            <a:pPr marL="0" marR="0" lvl="0" indent="0" algn="l" defTabSz="914400" rtl="0" eaLnBrk="0" fontAlgn="base" latinLnBrk="0" hangingPunct="0">
              <a:lnSpc>
                <a:spcPct val="100000"/>
              </a:lnSpc>
              <a:spcBef>
                <a:spcPct val="0"/>
              </a:spcBef>
              <a:spcAft>
                <a:spcPct val="0"/>
              </a:spcAft>
              <a:buClrTx/>
              <a:buSzTx/>
              <a:buFontTx/>
              <a:buNone/>
              <a:tabLst/>
              <a:defRPr/>
            </a:pPr>
            <a:br>
              <a:rPr kumimoji="0" lang="en-US" altLang="x-none" sz="1200" b="0" i="0" u="none" strike="noStrike" kern="1200" cap="none" spc="0" normalizeH="0" baseline="0" noProof="0">
                <a:ln>
                  <a:noFill/>
                </a:ln>
                <a:solidFill>
                  <a:prstClr val="white"/>
                </a:solidFill>
                <a:effectLst/>
                <a:uLnTx/>
                <a:uFillTx/>
                <a:latin typeface="Calibri" charset="0"/>
                <a:ea typeface="ＭＳ Ｐゴシック" charset="-128"/>
                <a:cs typeface="+mn-cs"/>
              </a:rPr>
            </a:br>
            <a:r>
              <a:rPr kumimoji="0" lang="en-US" altLang="x-none" sz="1200" b="0" i="0" u="none" strike="noStrike" kern="1200" cap="none" spc="0" normalizeH="0" baseline="0" noProof="0" err="1">
                <a:ln>
                  <a:noFill/>
                </a:ln>
                <a:solidFill>
                  <a:prstClr val="white"/>
                </a:solidFill>
                <a:effectLst/>
                <a:uLnTx/>
                <a:uFillTx/>
                <a:latin typeface="Calibri" charset="0"/>
                <a:ea typeface="ＭＳ Ｐゴシック" charset="-128"/>
                <a:cs typeface="+mn-cs"/>
              </a:rPr>
              <a:t>www.arm.com</a:t>
            </a:r>
            <a:r>
              <a:rPr kumimoji="0" lang="en-US" altLang="x-none" sz="1200" b="0" i="0" u="none" strike="noStrike" kern="1200" cap="none" spc="0" normalizeH="0" baseline="0" noProof="0">
                <a:ln>
                  <a:noFill/>
                </a:ln>
                <a:solidFill>
                  <a:prstClr val="white"/>
                </a:solidFill>
                <a:effectLst/>
                <a:uLnTx/>
                <a:uFillTx/>
                <a:latin typeface="Calibri" charset="0"/>
                <a:ea typeface="ＭＳ Ｐゴシック" charset="-128"/>
                <a:cs typeface="+mn-cs"/>
              </a:rPr>
              <a:t>/company/policies/trademarks</a:t>
            </a:r>
          </a:p>
        </p:txBody>
      </p:sp>
      <p:sp>
        <p:nvSpPr>
          <p:cNvPr id="9" name="TextBox 20"/>
          <p:cNvSpPr txBox="1">
            <a:spLocks noChangeArrowheads="1"/>
          </p:cNvSpPr>
          <p:nvPr userDrawn="1"/>
        </p:nvSpPr>
        <p:spPr bwMode="auto">
          <a:xfrm>
            <a:off x="804863" y="6430963"/>
            <a:ext cx="8350250" cy="138112"/>
          </a:xfrm>
          <a:prstGeom prst="rect">
            <a:avLst/>
          </a:prstGeom>
          <a:noFill/>
          <a:ln>
            <a:noFill/>
          </a:ln>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marL="0" marR="0" lvl="0" indent="0" algn="l" defTabSz="914400" rtl="0" eaLnBrk="1" fontAlgn="base" latinLnBrk="0" hangingPunct="1">
              <a:lnSpc>
                <a:spcPct val="90000"/>
              </a:lnSpc>
              <a:spcBef>
                <a:spcPct val="0"/>
              </a:spcBef>
              <a:spcAft>
                <a:spcPts val="600"/>
              </a:spcAft>
              <a:buClrTx/>
              <a:buSzTx/>
              <a:buFont typeface="Arial" charset="0"/>
              <a:buNone/>
              <a:tabLst/>
              <a:defRPr/>
            </a:pPr>
            <a:r>
              <a:rPr kumimoji="0" lang="en-US" altLang="en-US" sz="1000" b="0" i="0" u="none" strike="noStrike" kern="1200" cap="none" spc="0" normalizeH="0" baseline="0" noProof="0">
                <a:ln>
                  <a:noFill/>
                </a:ln>
                <a:solidFill>
                  <a:prstClr val="white"/>
                </a:solidFill>
                <a:effectLst/>
                <a:uLnTx/>
                <a:uFillTx/>
                <a:latin typeface="Calibri" charset="0"/>
                <a:ea typeface="ＭＳ Ｐゴシック" charset="-128"/>
                <a:cs typeface="+mn-cs"/>
              </a:rPr>
              <a:t>© 2018 Arm Limited </a:t>
            </a:r>
          </a:p>
        </p:txBody>
      </p:sp>
      <p:pic>
        <p:nvPicPr>
          <p:cNvPr id="8" name="Picture 7">
            <a:extLst>
              <a:ext uri="{FF2B5EF4-FFF2-40B4-BE49-F238E27FC236}">
                <a16:creationId xmlns:a16="http://schemas.microsoft.com/office/drawing/2014/main" id="{3CE9EDFC-9DD0-4ADC-9DE6-C6516087E64B}"/>
              </a:ext>
            </a:extLst>
          </p:cNvPr>
          <p:cNvPicPr>
            <a:picLocks noChangeAspect="1"/>
          </p:cNvPicPr>
          <p:nvPr userDrawn="1"/>
        </p:nvPicPr>
        <p:blipFill>
          <a:blip r:embed="rId2"/>
          <a:stretch>
            <a:fillRect/>
          </a:stretch>
        </p:blipFill>
        <p:spPr>
          <a:xfrm>
            <a:off x="6860962" y="3123385"/>
            <a:ext cx="4201604" cy="611230"/>
          </a:xfrm>
          <a:prstGeom prst="rect">
            <a:avLst/>
          </a:prstGeom>
        </p:spPr>
      </p:pic>
    </p:spTree>
    <p:extLst>
      <p:ext uri="{BB962C8B-B14F-4D97-AF65-F5344CB8AC3E}">
        <p14:creationId xmlns:p14="http://schemas.microsoft.com/office/powerpoint/2010/main" val="412968982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Title, Subtitle and Content alternat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0CBF7399-A5A6-45BA-979D-565957665B70}"/>
              </a:ext>
            </a:extLst>
          </p:cNvPr>
          <p:cNvSpPr/>
          <p:nvPr userDrawn="1"/>
        </p:nvSpPr>
        <p:spPr>
          <a:xfrm>
            <a:off x="0" y="0"/>
            <a:ext cx="12192000" cy="59674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ＭＳ Ｐゴシック" charset="0"/>
              <a:cs typeface="ＭＳ Ｐゴシック" charset="0"/>
            </a:endParaRPr>
          </a:p>
        </p:txBody>
      </p:sp>
      <p:sp>
        <p:nvSpPr>
          <p:cNvPr id="6" name="Rectangle 5">
            <a:extLst>
              <a:ext uri="{FF2B5EF4-FFF2-40B4-BE49-F238E27FC236}">
                <a16:creationId xmlns:a16="http://schemas.microsoft.com/office/drawing/2014/main" id="{57ADA842-6E77-49F5-886C-490811425F6D}"/>
              </a:ext>
            </a:extLst>
          </p:cNvPr>
          <p:cNvSpPr/>
          <p:nvPr userDrawn="1"/>
        </p:nvSpPr>
        <p:spPr>
          <a:xfrm>
            <a:off x="-15875" y="0"/>
            <a:ext cx="12192000" cy="59674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ＭＳ Ｐゴシック" charset="0"/>
              <a:cs typeface="ＭＳ Ｐゴシック" charset="0"/>
            </a:endParaRPr>
          </a:p>
        </p:txBody>
      </p:sp>
      <p:pic>
        <p:nvPicPr>
          <p:cNvPr id="9" name="Picture 8">
            <a:extLst>
              <a:ext uri="{FF2B5EF4-FFF2-40B4-BE49-F238E27FC236}">
                <a16:creationId xmlns:a16="http://schemas.microsoft.com/office/drawing/2014/main" id="{0EED0DA2-9043-4185-9741-3FE41800937B}"/>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3182461" y="5720754"/>
            <a:ext cx="5800089" cy="1137247"/>
          </a:xfrm>
          <a:custGeom>
            <a:avLst/>
            <a:gdLst>
              <a:gd name="connsiteX0" fmla="*/ 1969769 w 5800089"/>
              <a:gd name="connsiteY0" fmla="*/ 0 h 1137247"/>
              <a:gd name="connsiteX1" fmla="*/ 5800089 w 5800089"/>
              <a:gd name="connsiteY1" fmla="*/ 0 h 1137247"/>
              <a:gd name="connsiteX2" fmla="*/ 3830319 w 5800089"/>
              <a:gd name="connsiteY2" fmla="*/ 1137247 h 1137247"/>
              <a:gd name="connsiteX3" fmla="*/ 0 w 5800089"/>
              <a:gd name="connsiteY3" fmla="*/ 1137247 h 1137247"/>
            </a:gdLst>
            <a:ahLst/>
            <a:cxnLst>
              <a:cxn ang="0">
                <a:pos x="connsiteX0" y="connsiteY0"/>
              </a:cxn>
              <a:cxn ang="0">
                <a:pos x="connsiteX1" y="connsiteY1"/>
              </a:cxn>
              <a:cxn ang="0">
                <a:pos x="connsiteX2" y="connsiteY2"/>
              </a:cxn>
              <a:cxn ang="0">
                <a:pos x="connsiteX3" y="connsiteY3"/>
              </a:cxn>
            </a:cxnLst>
            <a:rect l="l" t="t" r="r" b="b"/>
            <a:pathLst>
              <a:path w="5800089" h="1137247">
                <a:moveTo>
                  <a:pt x="1969769" y="0"/>
                </a:moveTo>
                <a:lnTo>
                  <a:pt x="5800089" y="0"/>
                </a:lnTo>
                <a:lnTo>
                  <a:pt x="3830319" y="1137247"/>
                </a:lnTo>
                <a:lnTo>
                  <a:pt x="0" y="1137247"/>
                </a:lnTo>
                <a:close/>
              </a:path>
            </a:pathLst>
          </a:custGeom>
        </p:spPr>
      </p:pic>
      <p:sp>
        <p:nvSpPr>
          <p:cNvPr id="2" name="Title 1"/>
          <p:cNvSpPr>
            <a:spLocks noGrp="1"/>
          </p:cNvSpPr>
          <p:nvPr>
            <p:ph type="title"/>
          </p:nvPr>
        </p:nvSpPr>
        <p:spPr/>
        <p:txBody>
          <a:bodyPr/>
          <a:lstStyle>
            <a:lvl1pPr>
              <a:defRPr>
                <a:solidFill>
                  <a:schemeClr val="bg1"/>
                </a:solidFill>
              </a:defRPr>
            </a:lvl1pPr>
          </a:lstStyle>
          <a:p>
            <a:r>
              <a:rPr lang="en-US"/>
              <a:t>Click to edit Master title style</a:t>
            </a:r>
          </a:p>
        </p:txBody>
      </p:sp>
      <p:sp>
        <p:nvSpPr>
          <p:cNvPr id="7" name="Text Placeholder 43"/>
          <p:cNvSpPr>
            <a:spLocks noGrp="1"/>
          </p:cNvSpPr>
          <p:nvPr>
            <p:ph type="body" sz="quarter" idx="13"/>
          </p:nvPr>
        </p:nvSpPr>
        <p:spPr>
          <a:xfrm>
            <a:off x="492125" y="1040826"/>
            <a:ext cx="11180763" cy="344488"/>
          </a:xfrm>
        </p:spPr>
        <p:txBody>
          <a:bodyPr/>
          <a:lstStyle>
            <a:lvl1pPr marL="0" indent="0">
              <a:buNone/>
              <a:defRPr lang="en-US" sz="2400">
                <a:solidFill>
                  <a:schemeClr val="bg1"/>
                </a:solidFill>
              </a:defRPr>
            </a:lvl1pPr>
          </a:lstStyle>
          <a:p>
            <a:pPr lvl="0"/>
            <a:r>
              <a:rPr lang="en-US"/>
              <a:t>Click to edit Master text styles</a:t>
            </a:r>
          </a:p>
        </p:txBody>
      </p:sp>
      <p:sp>
        <p:nvSpPr>
          <p:cNvPr id="8" name="Text Placeholder 2"/>
          <p:cNvSpPr>
            <a:spLocks noGrp="1"/>
          </p:cNvSpPr>
          <p:nvPr>
            <p:ph idx="1"/>
          </p:nvPr>
        </p:nvSpPr>
        <p:spPr>
          <a:xfrm>
            <a:off x="490435" y="1666160"/>
            <a:ext cx="11180867" cy="3619578"/>
          </a:xfrm>
          <a:prstGeom prst="rect">
            <a:avLst/>
          </a:prstGeom>
        </p:spPr>
        <p:txBody>
          <a:bodyPr/>
          <a:lstStyle>
            <a:lvl1pPr marL="342900" indent="-342900">
              <a:buClr>
                <a:schemeClr val="bg1"/>
              </a:buClr>
              <a:buFont typeface="Arial" charset="0"/>
              <a:buChar cha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126231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16_Title Slide">
    <p:spTree>
      <p:nvGrpSpPr>
        <p:cNvPr id="1" name=""/>
        <p:cNvGrpSpPr/>
        <p:nvPr/>
      </p:nvGrpSpPr>
      <p:grpSpPr>
        <a:xfrm>
          <a:off x="0" y="0"/>
          <a:ext cx="0" cy="0"/>
          <a:chOff x="0" y="0"/>
          <a:chExt cx="0" cy="0"/>
        </a:xfrm>
      </p:grpSpPr>
      <p:pic>
        <p:nvPicPr>
          <p:cNvPr id="7" name="Picture 7">
            <a:extLst>
              <a:ext uri="{FF2B5EF4-FFF2-40B4-BE49-F238E27FC236}">
                <a16:creationId xmlns:a16="http://schemas.microsoft.com/office/drawing/2014/main" id="{25C61611-3300-41F4-84AB-94B0AEB16E06}"/>
              </a:ext>
            </a:extLst>
          </p:cNvPr>
          <p:cNvPicPr>
            <a:picLocks noChangeAspect="1"/>
          </p:cNvPicPr>
          <p:nvPr userDrawn="1"/>
        </p:nvPicPr>
        <p:blipFill>
          <a:blip r:embed="rId2">
            <a:extLst>
              <a:ext uri="{28A0092B-C50C-407E-A947-70E740481C1C}">
                <a14:useLocalDpi xmlns:a14="http://schemas.microsoft.com/office/drawing/2010/main" val="0"/>
              </a:ext>
            </a:extLst>
          </a:blip>
          <a:srcRect t="-2"/>
          <a:stretch>
            <a:fillRect/>
          </a:stretch>
        </p:blipFill>
        <p:spPr bwMode="auto">
          <a:xfrm>
            <a:off x="0" y="0"/>
            <a:ext cx="12225338"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Box 13">
            <a:extLst>
              <a:ext uri="{FF2B5EF4-FFF2-40B4-BE49-F238E27FC236}">
                <a16:creationId xmlns:a16="http://schemas.microsoft.com/office/drawing/2014/main" id="{4349E85A-37F4-4B10-9CEF-826A13263882}"/>
              </a:ext>
            </a:extLst>
          </p:cNvPr>
          <p:cNvSpPr txBox="1">
            <a:spLocks noChangeArrowheads="1"/>
          </p:cNvSpPr>
          <p:nvPr userDrawn="1"/>
        </p:nvSpPr>
        <p:spPr bwMode="auto">
          <a:xfrm>
            <a:off x="12874625" y="2667000"/>
            <a:ext cx="0" cy="296863"/>
          </a:xfrm>
          <a:prstGeom prst="rect">
            <a:avLst/>
          </a:prstGeom>
          <a:noFill/>
          <a:ln>
            <a:noFill/>
          </a:ln>
          <a:extLst>
            <a:ext uri="{909E8E84-426E-40dd-AFC4-6F175D3DCCD1}"/>
            <a:ext uri="{91240B29-F687-4f45-9708-019B960494DF}"/>
          </a:extLst>
        </p:spPr>
        <p:txBody>
          <a:bodyPr wrap="none" lIns="0" tIns="0" rIns="0" bIns="0">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marL="0" marR="0" lvl="0" indent="0" algn="l" defTabSz="914400" rtl="0" eaLnBrk="1" fontAlgn="base" latinLnBrk="0" hangingPunct="1">
              <a:lnSpc>
                <a:spcPct val="90000"/>
              </a:lnSpc>
              <a:spcBef>
                <a:spcPct val="0"/>
              </a:spcBef>
              <a:spcAft>
                <a:spcPts val="600"/>
              </a:spcAft>
              <a:buClrTx/>
              <a:buSzTx/>
              <a:buFont typeface="Arial" charset="0"/>
              <a:buNone/>
              <a:tabLst/>
              <a:defRPr/>
            </a:pPr>
            <a:endParaRPr kumimoji="0" lang="en-US" sz="2100" b="0" i="0" u="none" strike="noStrike" kern="1200" cap="none" spc="0" normalizeH="0" baseline="0" noProof="0">
              <a:ln>
                <a:noFill/>
              </a:ln>
              <a:solidFill>
                <a:srgbClr val="333E48"/>
              </a:solidFill>
              <a:effectLst/>
              <a:uLnTx/>
              <a:uFillTx/>
              <a:latin typeface="Calibri" charset="0"/>
              <a:ea typeface="ＭＳ Ｐゴシック" charset="0"/>
            </a:endParaRPr>
          </a:p>
        </p:txBody>
      </p:sp>
      <p:sp>
        <p:nvSpPr>
          <p:cNvPr id="17" name="Subtitle 2">
            <a:extLst>
              <a:ext uri="{FF2B5EF4-FFF2-40B4-BE49-F238E27FC236}">
                <a16:creationId xmlns:a16="http://schemas.microsoft.com/office/drawing/2014/main" id="{358EDEA1-0DE3-4FC1-BD43-3AA9652E3E3A}"/>
              </a:ext>
            </a:extLst>
          </p:cNvPr>
          <p:cNvSpPr txBox="1">
            <a:spLocks/>
          </p:cNvSpPr>
          <p:nvPr userDrawn="1"/>
        </p:nvSpPr>
        <p:spPr bwMode="auto">
          <a:xfrm>
            <a:off x="5016500" y="1374775"/>
            <a:ext cx="6307138" cy="741363"/>
          </a:xfrm>
          <a:prstGeom prst="rect">
            <a:avLst/>
          </a:prstGeom>
          <a:noFill/>
          <a:ln>
            <a:noFill/>
          </a:ln>
        </p:spPr>
        <p:txBody>
          <a:bodyPr lIns="0" tIns="0" rIns="0" bIns="0"/>
          <a:lstStyle>
            <a:lvl1pPr marL="342900" indent="-342900">
              <a:defRPr>
                <a:solidFill>
                  <a:schemeClr val="tx1"/>
                </a:solidFill>
                <a:latin typeface="Calibri" charset="0"/>
                <a:ea typeface="ＭＳ Ｐゴシック" charset="0"/>
                <a:cs typeface="ＭＳ Ｐゴシック" charset="0"/>
              </a:defRPr>
            </a:lvl1pPr>
            <a:lvl2pPr>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marL="457200" marR="0" lvl="1" indent="0" algn="r" defTabSz="914400" rtl="0" eaLnBrk="1" fontAlgn="base" latinLnBrk="0" hangingPunct="1">
              <a:lnSpc>
                <a:spcPct val="104000"/>
              </a:lnSpc>
              <a:spcBef>
                <a:spcPct val="0"/>
              </a:spcBef>
              <a:spcAft>
                <a:spcPct val="0"/>
              </a:spcAft>
              <a:buClrTx/>
              <a:buSzTx/>
              <a:buFont typeface="Arial" charset="0"/>
              <a:buNone/>
              <a:tabLst/>
              <a:defRPr/>
            </a:pPr>
            <a:endParaRPr kumimoji="0" lang="en-GB" sz="1600" b="0" i="0" u="none" strike="noStrike" kern="1200" cap="none" spc="0" normalizeH="0" baseline="0" noProof="0">
              <a:ln>
                <a:noFill/>
              </a:ln>
              <a:solidFill>
                <a:srgbClr val="7F7F7F"/>
              </a:solidFill>
              <a:effectLst/>
              <a:uLnTx/>
              <a:uFillTx/>
              <a:latin typeface="Calibri" charset="0"/>
              <a:ea typeface="ＭＳ Ｐゴシック" charset="0"/>
              <a:cs typeface="ＭＳ Ｐゴシック" charset="0"/>
            </a:endParaRPr>
          </a:p>
        </p:txBody>
      </p:sp>
      <p:sp>
        <p:nvSpPr>
          <p:cNvPr id="18" name="Subtitle 2">
            <a:extLst>
              <a:ext uri="{FF2B5EF4-FFF2-40B4-BE49-F238E27FC236}">
                <a16:creationId xmlns:a16="http://schemas.microsoft.com/office/drawing/2014/main" id="{FE9339E2-6786-4585-B68E-B160A16B524C}"/>
              </a:ext>
            </a:extLst>
          </p:cNvPr>
          <p:cNvSpPr txBox="1">
            <a:spLocks/>
          </p:cNvSpPr>
          <p:nvPr userDrawn="1"/>
        </p:nvSpPr>
        <p:spPr bwMode="auto">
          <a:xfrm>
            <a:off x="5016500" y="1952625"/>
            <a:ext cx="6307138" cy="741363"/>
          </a:xfrm>
          <a:prstGeom prst="rect">
            <a:avLst/>
          </a:prstGeom>
          <a:noFill/>
          <a:ln>
            <a:noFill/>
          </a:ln>
        </p:spPr>
        <p:txBody>
          <a:bodyPr lIns="0" tIns="0" rIns="0" bIns="0"/>
          <a:lstStyle>
            <a:lvl1pPr marL="342900" indent="-342900">
              <a:defRPr>
                <a:solidFill>
                  <a:schemeClr val="tx1"/>
                </a:solidFill>
                <a:latin typeface="Calibri" charset="0"/>
                <a:ea typeface="ＭＳ Ｐゴシック" charset="0"/>
                <a:cs typeface="ＭＳ Ｐゴシック" charset="0"/>
              </a:defRPr>
            </a:lvl1pPr>
            <a:lvl2pPr>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marL="457200" marR="0" lvl="1" indent="0" algn="r" defTabSz="914400" rtl="0" eaLnBrk="1" fontAlgn="base" latinLnBrk="0" hangingPunct="1">
              <a:lnSpc>
                <a:spcPct val="104000"/>
              </a:lnSpc>
              <a:spcBef>
                <a:spcPct val="0"/>
              </a:spcBef>
              <a:spcAft>
                <a:spcPct val="0"/>
              </a:spcAft>
              <a:buClrTx/>
              <a:buSzTx/>
              <a:buFont typeface="Arial" charset="0"/>
              <a:buNone/>
              <a:tabLst/>
              <a:defRPr/>
            </a:pPr>
            <a:endParaRPr kumimoji="0" lang="en-GB" sz="1600" b="0" i="0" u="none" strike="noStrike" kern="1200" cap="none" spc="0" normalizeH="0" baseline="0" noProof="0">
              <a:ln>
                <a:noFill/>
              </a:ln>
              <a:solidFill>
                <a:prstClr val="white"/>
              </a:solidFill>
              <a:effectLst/>
              <a:uLnTx/>
              <a:uFillTx/>
              <a:latin typeface="Calibri" charset="0"/>
              <a:ea typeface="ＭＳ Ｐゴシック" charset="0"/>
              <a:cs typeface="ＭＳ Ｐゴシック" charset="0"/>
            </a:endParaRPr>
          </a:p>
        </p:txBody>
      </p:sp>
      <p:sp>
        <p:nvSpPr>
          <p:cNvPr id="19" name="Rectangle 18">
            <a:extLst>
              <a:ext uri="{FF2B5EF4-FFF2-40B4-BE49-F238E27FC236}">
                <a16:creationId xmlns:a16="http://schemas.microsoft.com/office/drawing/2014/main" id="{08B2A1FB-5F08-4983-827C-7406A849E900}"/>
              </a:ext>
            </a:extLst>
          </p:cNvPr>
          <p:cNvSpPr/>
          <p:nvPr userDrawn="1"/>
        </p:nvSpPr>
        <p:spPr>
          <a:xfrm>
            <a:off x="3413126" y="4835525"/>
            <a:ext cx="3828922" cy="952500"/>
          </a:xfrm>
          <a:prstGeom prst="rect">
            <a:avLst/>
          </a:prstGeom>
          <a:solidFill>
            <a:schemeClr val="accent3">
              <a:alpha val="7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ＭＳ Ｐゴシック" charset="0"/>
              <a:cs typeface="ＭＳ Ｐゴシック" charset="0"/>
            </a:endParaRPr>
          </a:p>
        </p:txBody>
      </p:sp>
      <p:sp>
        <p:nvSpPr>
          <p:cNvPr id="23" name="Rectangle 22">
            <a:extLst>
              <a:ext uri="{FF2B5EF4-FFF2-40B4-BE49-F238E27FC236}">
                <a16:creationId xmlns:a16="http://schemas.microsoft.com/office/drawing/2014/main" id="{2A4BEA0D-7E19-4ECC-A868-BDD295C3C5AD}"/>
              </a:ext>
            </a:extLst>
          </p:cNvPr>
          <p:cNvSpPr/>
          <p:nvPr userDrawn="1"/>
        </p:nvSpPr>
        <p:spPr>
          <a:xfrm rot="5400000">
            <a:off x="9135998" y="3897249"/>
            <a:ext cx="955675" cy="4743577"/>
          </a:xfrm>
          <a:prstGeom prst="rect">
            <a:avLst/>
          </a:prstGeom>
          <a:solidFill>
            <a:schemeClr val="accent1">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ＭＳ Ｐゴシック" charset="0"/>
              <a:cs typeface="ＭＳ Ｐゴシック" charset="0"/>
            </a:endParaRPr>
          </a:p>
        </p:txBody>
      </p:sp>
      <p:sp>
        <p:nvSpPr>
          <p:cNvPr id="24" name="Rectangle 23">
            <a:extLst>
              <a:ext uri="{FF2B5EF4-FFF2-40B4-BE49-F238E27FC236}">
                <a16:creationId xmlns:a16="http://schemas.microsoft.com/office/drawing/2014/main" id="{4A52877D-AFFE-4F87-98A7-0F60ACE3A468}"/>
              </a:ext>
            </a:extLst>
          </p:cNvPr>
          <p:cNvSpPr/>
          <p:nvPr userDrawn="1"/>
        </p:nvSpPr>
        <p:spPr>
          <a:xfrm rot="5400000">
            <a:off x="7239000" y="73026"/>
            <a:ext cx="3798887" cy="5726112"/>
          </a:xfrm>
          <a:prstGeom prst="rect">
            <a:avLst/>
          </a:prstGeom>
          <a:solidFill>
            <a:schemeClr val="accent5">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ＭＳ Ｐゴシック" charset="0"/>
              <a:cs typeface="ＭＳ Ｐゴシック" charset="0"/>
            </a:endParaRPr>
          </a:p>
        </p:txBody>
      </p:sp>
      <p:sp>
        <p:nvSpPr>
          <p:cNvPr id="25" name="TextBox 24">
            <a:extLst>
              <a:ext uri="{FF2B5EF4-FFF2-40B4-BE49-F238E27FC236}">
                <a16:creationId xmlns:a16="http://schemas.microsoft.com/office/drawing/2014/main" id="{B9BE22F3-8447-4280-A964-8A2DE5DCE00A}"/>
              </a:ext>
            </a:extLst>
          </p:cNvPr>
          <p:cNvSpPr txBox="1">
            <a:spLocks noChangeArrowheads="1"/>
          </p:cNvSpPr>
          <p:nvPr userDrawn="1"/>
        </p:nvSpPr>
        <p:spPr bwMode="auto">
          <a:xfrm>
            <a:off x="12874625" y="2667000"/>
            <a:ext cx="0" cy="296863"/>
          </a:xfrm>
          <a:prstGeom prst="rect">
            <a:avLst/>
          </a:prstGeom>
          <a:noFill/>
          <a:ln>
            <a:noFill/>
          </a:ln>
          <a:extLst>
            <a:ext uri="{909E8E84-426E-40dd-AFC4-6F175D3DCCD1}"/>
            <a:ext uri="{91240B29-F687-4f45-9708-019B960494DF}"/>
          </a:extLst>
        </p:spPr>
        <p:txBody>
          <a:bodyPr wrap="none" lIns="0" tIns="0" rIns="0" bIns="0">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marL="0" marR="0" lvl="0" indent="0" algn="l" defTabSz="914400" rtl="0" eaLnBrk="1" fontAlgn="base" latinLnBrk="0" hangingPunct="1">
              <a:lnSpc>
                <a:spcPct val="90000"/>
              </a:lnSpc>
              <a:spcBef>
                <a:spcPct val="0"/>
              </a:spcBef>
              <a:spcAft>
                <a:spcPts val="600"/>
              </a:spcAft>
              <a:buClrTx/>
              <a:buSzTx/>
              <a:buFont typeface="Arial" charset="0"/>
              <a:buNone/>
              <a:tabLst/>
              <a:defRPr/>
            </a:pPr>
            <a:endParaRPr kumimoji="0" lang="en-US" sz="2100" b="0" i="0" u="none" strike="noStrike" kern="1200" cap="none" spc="0" normalizeH="0" baseline="0" noProof="0">
              <a:ln>
                <a:noFill/>
              </a:ln>
              <a:solidFill>
                <a:srgbClr val="333E48"/>
              </a:solidFill>
              <a:effectLst/>
              <a:uLnTx/>
              <a:uFillTx/>
              <a:latin typeface="Calibri" charset="0"/>
              <a:ea typeface="ＭＳ Ｐゴシック" charset="0"/>
            </a:endParaRPr>
          </a:p>
        </p:txBody>
      </p:sp>
      <p:pic>
        <p:nvPicPr>
          <p:cNvPr id="29" name="Picture 16">
            <a:extLst>
              <a:ext uri="{FF2B5EF4-FFF2-40B4-BE49-F238E27FC236}">
                <a16:creationId xmlns:a16="http://schemas.microsoft.com/office/drawing/2014/main" id="{DF830758-099E-403E-BA65-CFA5270CF82D}"/>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904875" y="1206500"/>
            <a:ext cx="2239963"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 name="Picture 14">
            <a:extLst>
              <a:ext uri="{FF2B5EF4-FFF2-40B4-BE49-F238E27FC236}">
                <a16:creationId xmlns:a16="http://schemas.microsoft.com/office/drawing/2014/main" id="{1F8231B9-154D-4155-9D0E-202BE47E2A46}"/>
              </a:ext>
            </a:extLst>
          </p:cNvPr>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0" y="0"/>
            <a:ext cx="12161838" cy="6951663"/>
          </a:xfrm>
          <a:prstGeom prst="rect">
            <a:avLst/>
          </a:prstGeom>
          <a:noFill/>
          <a:ln>
            <a:noFill/>
          </a:ln>
          <a:extLst>
            <a:ext uri="{909E8E84-426E-40DD-AFC4-6F175D3DCCD1}">
              <a14:hiddenFill xmlns:a14="http://schemas.microsoft.com/office/drawing/2010/main">
                <a:solidFill>
                  <a:srgbClr val="FFFFFF">
                    <a:alpha val="56862"/>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 name="Text Placeholder 28"/>
          <p:cNvSpPr>
            <a:spLocks noGrp="1"/>
          </p:cNvSpPr>
          <p:nvPr>
            <p:ph type="body" sz="quarter" idx="12" hasCustomPrompt="1"/>
          </p:nvPr>
        </p:nvSpPr>
        <p:spPr>
          <a:xfrm>
            <a:off x="7426906" y="5958086"/>
            <a:ext cx="4264272" cy="295077"/>
          </a:xfrm>
        </p:spPr>
        <p:txBody>
          <a:bodyPr/>
          <a:lstStyle>
            <a:lvl1pPr algn="r">
              <a:spcAft>
                <a:spcPts val="600"/>
              </a:spcAft>
              <a:defRPr sz="2000">
                <a:solidFill>
                  <a:schemeClr val="bg1"/>
                </a:solidFill>
              </a:defRPr>
            </a:lvl1pPr>
          </a:lstStyle>
          <a:p>
            <a:pPr lvl="0"/>
            <a:r>
              <a:rPr lang="en-US"/>
              <a:t>Author Name</a:t>
            </a:r>
          </a:p>
        </p:txBody>
      </p:sp>
      <p:sp>
        <p:nvSpPr>
          <p:cNvPr id="32" name="Text Placeholder 28"/>
          <p:cNvSpPr>
            <a:spLocks noGrp="1"/>
          </p:cNvSpPr>
          <p:nvPr>
            <p:ph type="body" sz="quarter" idx="13" hasCustomPrompt="1"/>
          </p:nvPr>
        </p:nvSpPr>
        <p:spPr>
          <a:xfrm>
            <a:off x="7426906" y="6267966"/>
            <a:ext cx="4264272" cy="301109"/>
          </a:xfrm>
        </p:spPr>
        <p:txBody>
          <a:bodyPr/>
          <a:lstStyle>
            <a:lvl1pPr algn="r">
              <a:spcAft>
                <a:spcPts val="600"/>
              </a:spcAft>
              <a:defRPr sz="2000">
                <a:solidFill>
                  <a:schemeClr val="bg1"/>
                </a:solidFill>
              </a:defRPr>
            </a:lvl1pPr>
          </a:lstStyle>
          <a:p>
            <a:pPr lvl="0"/>
            <a:r>
              <a:rPr lang="en-US"/>
              <a:t>Date</a:t>
            </a:r>
          </a:p>
        </p:txBody>
      </p:sp>
      <p:sp>
        <p:nvSpPr>
          <p:cNvPr id="33" name="Title 1"/>
          <p:cNvSpPr>
            <a:spLocks noGrp="1"/>
          </p:cNvSpPr>
          <p:nvPr>
            <p:ph type="title"/>
          </p:nvPr>
        </p:nvSpPr>
        <p:spPr>
          <a:xfrm>
            <a:off x="6649606" y="2071010"/>
            <a:ext cx="5045507" cy="1556425"/>
          </a:xfrm>
        </p:spPr>
        <p:txBody>
          <a:bodyPr anchor="ctr" anchorCtr="0"/>
          <a:lstStyle>
            <a:lvl1pPr algn="r">
              <a:lnSpc>
                <a:spcPct val="85000"/>
              </a:lnSpc>
              <a:defRPr sz="5500" b="0" spc="-100" baseline="0">
                <a:solidFill>
                  <a:schemeClr val="bg1"/>
                </a:solidFill>
              </a:defRPr>
            </a:lvl1pPr>
          </a:lstStyle>
          <a:p>
            <a:r>
              <a:rPr lang="en-US"/>
              <a:t>Click to edit Master title style</a:t>
            </a:r>
          </a:p>
        </p:txBody>
      </p:sp>
      <p:sp>
        <p:nvSpPr>
          <p:cNvPr id="34" name="Text Placeholder 3"/>
          <p:cNvSpPr>
            <a:spLocks noGrp="1"/>
          </p:cNvSpPr>
          <p:nvPr>
            <p:ph type="body" sz="quarter" idx="14"/>
          </p:nvPr>
        </p:nvSpPr>
        <p:spPr>
          <a:xfrm>
            <a:off x="7426906" y="1652709"/>
            <a:ext cx="4268207" cy="289871"/>
          </a:xfrm>
        </p:spPr>
        <p:txBody>
          <a:bodyPr/>
          <a:lstStyle>
            <a:lvl1pPr marL="0" indent="0" algn="r">
              <a:buNone/>
              <a:defRPr sz="2400" baseline="0">
                <a:solidFill>
                  <a:schemeClr val="bg1"/>
                </a:solidFill>
              </a:defRPr>
            </a:lvl1pPr>
          </a:lstStyle>
          <a:p>
            <a:pPr lvl="0"/>
            <a:r>
              <a:rPr lang="en-US"/>
              <a:t>Click to edit Master text styles</a:t>
            </a:r>
          </a:p>
        </p:txBody>
      </p:sp>
      <p:sp>
        <p:nvSpPr>
          <p:cNvPr id="35" name="Subtitle 2"/>
          <p:cNvSpPr>
            <a:spLocks noGrp="1"/>
          </p:cNvSpPr>
          <p:nvPr>
            <p:ph type="subTitle" idx="1"/>
          </p:nvPr>
        </p:nvSpPr>
        <p:spPr>
          <a:xfrm>
            <a:off x="6654335" y="3590524"/>
            <a:ext cx="5040778" cy="739253"/>
          </a:xfrm>
        </p:spPr>
        <p:txBody>
          <a:bodyPr/>
          <a:lstStyle>
            <a:lvl1pPr marL="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2400">
                <a:solidFill>
                  <a:schemeClr val="bg1"/>
                </a:solidFill>
              </a:defRPr>
            </a:lvl1pPr>
            <a:lvl2pPr marL="45720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1600">
                <a:solidFill>
                  <a:schemeClr val="tx1">
                    <a:lumMod val="50000"/>
                    <a:lumOff val="50000"/>
                  </a:schemeClr>
                </a:solidFill>
              </a:defRPr>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a:t>Click to edit Master subtitle style</a:t>
            </a:r>
            <a:endParaRPr lang="en-GB"/>
          </a:p>
        </p:txBody>
      </p:sp>
    </p:spTree>
    <p:extLst>
      <p:ext uri="{BB962C8B-B14F-4D97-AF65-F5344CB8AC3E}">
        <p14:creationId xmlns:p14="http://schemas.microsoft.com/office/powerpoint/2010/main" val="27810095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10_Title Slide">
    <p:bg>
      <p:bgPr>
        <a:solidFill>
          <a:schemeClr val="accent1"/>
        </a:solidFill>
        <a:effectLst/>
      </p:bgPr>
    </p:bg>
    <p:spTree>
      <p:nvGrpSpPr>
        <p:cNvPr id="1" name=""/>
        <p:cNvGrpSpPr/>
        <p:nvPr/>
      </p:nvGrpSpPr>
      <p:grpSpPr>
        <a:xfrm>
          <a:off x="0" y="0"/>
          <a:ext cx="0" cy="0"/>
          <a:chOff x="0" y="0"/>
          <a:chExt cx="0" cy="0"/>
        </a:xfrm>
      </p:grpSpPr>
      <p:sp>
        <p:nvSpPr>
          <p:cNvPr id="7" name="Subtitle 2">
            <a:extLst>
              <a:ext uri="{FF2B5EF4-FFF2-40B4-BE49-F238E27FC236}">
                <a16:creationId xmlns:a16="http://schemas.microsoft.com/office/drawing/2014/main" id="{012829B4-F003-443D-BAAD-D767D7607653}"/>
              </a:ext>
            </a:extLst>
          </p:cNvPr>
          <p:cNvSpPr txBox="1">
            <a:spLocks/>
          </p:cNvSpPr>
          <p:nvPr userDrawn="1"/>
        </p:nvSpPr>
        <p:spPr bwMode="auto">
          <a:xfrm>
            <a:off x="5016500" y="1952625"/>
            <a:ext cx="6307138" cy="741363"/>
          </a:xfrm>
          <a:prstGeom prst="rect">
            <a:avLst/>
          </a:prstGeom>
          <a:noFill/>
          <a:ln>
            <a:noFill/>
          </a:ln>
        </p:spPr>
        <p:txBody>
          <a:bodyPr lIns="0" tIns="0" rIns="0" bIns="0"/>
          <a:lstStyle>
            <a:lvl1pPr marL="342900" indent="-342900">
              <a:defRPr>
                <a:solidFill>
                  <a:schemeClr val="tx1"/>
                </a:solidFill>
                <a:latin typeface="Calibri" charset="0"/>
                <a:ea typeface="ＭＳ Ｐゴシック" charset="0"/>
                <a:cs typeface="ＭＳ Ｐゴシック" charset="0"/>
              </a:defRPr>
            </a:lvl1pPr>
            <a:lvl2pPr>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marL="457200" marR="0" lvl="1" indent="0" algn="r" defTabSz="914400" rtl="0" eaLnBrk="1" fontAlgn="base" latinLnBrk="0" hangingPunct="1">
              <a:lnSpc>
                <a:spcPct val="104000"/>
              </a:lnSpc>
              <a:spcBef>
                <a:spcPct val="0"/>
              </a:spcBef>
              <a:spcAft>
                <a:spcPct val="0"/>
              </a:spcAft>
              <a:buClrTx/>
              <a:buSzTx/>
              <a:buFont typeface="Arial" charset="0"/>
              <a:buNone/>
              <a:tabLst/>
              <a:defRPr/>
            </a:pPr>
            <a:endParaRPr kumimoji="0" lang="en-GB" sz="1600" b="0" i="0" u="none" strike="noStrike" kern="1200" cap="none" spc="0" normalizeH="0" baseline="0" noProof="0">
              <a:ln>
                <a:noFill/>
              </a:ln>
              <a:solidFill>
                <a:srgbClr val="333E48"/>
              </a:solidFill>
              <a:effectLst/>
              <a:uLnTx/>
              <a:uFillTx/>
              <a:latin typeface="Calibri" charset="0"/>
              <a:ea typeface="ＭＳ Ｐゴシック" charset="0"/>
              <a:cs typeface="ＭＳ Ｐゴシック" charset="0"/>
            </a:endParaRPr>
          </a:p>
        </p:txBody>
      </p:sp>
      <p:sp>
        <p:nvSpPr>
          <p:cNvPr id="19" name="Title 1"/>
          <p:cNvSpPr>
            <a:spLocks noGrp="1"/>
          </p:cNvSpPr>
          <p:nvPr>
            <p:ph type="title"/>
          </p:nvPr>
        </p:nvSpPr>
        <p:spPr>
          <a:xfrm>
            <a:off x="6294006" y="2057639"/>
            <a:ext cx="5045507" cy="1556425"/>
          </a:xfrm>
        </p:spPr>
        <p:txBody>
          <a:bodyPr anchor="ctr" anchorCtr="0"/>
          <a:lstStyle>
            <a:lvl1pPr algn="r">
              <a:lnSpc>
                <a:spcPct val="85000"/>
              </a:lnSpc>
              <a:defRPr sz="5500" b="0" spc="-100" baseline="0">
                <a:solidFill>
                  <a:schemeClr val="bg1"/>
                </a:solidFill>
              </a:defRPr>
            </a:lvl1pPr>
          </a:lstStyle>
          <a:p>
            <a:r>
              <a:rPr lang="en-US"/>
              <a:t>Click to edit Master title style</a:t>
            </a:r>
          </a:p>
        </p:txBody>
      </p:sp>
      <p:sp>
        <p:nvSpPr>
          <p:cNvPr id="20" name="Subtitle 2"/>
          <p:cNvSpPr>
            <a:spLocks noGrp="1"/>
          </p:cNvSpPr>
          <p:nvPr>
            <p:ph type="subTitle" idx="1"/>
          </p:nvPr>
        </p:nvSpPr>
        <p:spPr>
          <a:xfrm>
            <a:off x="6298735" y="3671282"/>
            <a:ext cx="5040778" cy="739253"/>
          </a:xfrm>
        </p:spPr>
        <p:txBody>
          <a:bodyPr/>
          <a:lstStyle>
            <a:lvl1pPr marL="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2400">
                <a:solidFill>
                  <a:schemeClr val="bg1"/>
                </a:solidFill>
              </a:defRPr>
            </a:lvl1pPr>
            <a:lvl2pPr marL="45720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1600">
                <a:solidFill>
                  <a:schemeClr val="tx1">
                    <a:lumMod val="50000"/>
                    <a:lumOff val="50000"/>
                  </a:schemeClr>
                </a:solidFill>
              </a:defRPr>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a:t>Click to edit Master subtitle style</a:t>
            </a:r>
            <a:endParaRPr lang="en-GB"/>
          </a:p>
        </p:txBody>
      </p:sp>
      <p:sp>
        <p:nvSpPr>
          <p:cNvPr id="21" name="Text Placeholder 28"/>
          <p:cNvSpPr>
            <a:spLocks noGrp="1"/>
          </p:cNvSpPr>
          <p:nvPr>
            <p:ph type="body" sz="quarter" idx="12" hasCustomPrompt="1"/>
          </p:nvPr>
        </p:nvSpPr>
        <p:spPr>
          <a:xfrm>
            <a:off x="6294006" y="5562481"/>
            <a:ext cx="5041572" cy="239159"/>
          </a:xfrm>
        </p:spPr>
        <p:txBody>
          <a:bodyPr/>
          <a:lstStyle>
            <a:lvl1pPr algn="r">
              <a:spcAft>
                <a:spcPts val="600"/>
              </a:spcAft>
              <a:defRPr sz="2000">
                <a:solidFill>
                  <a:schemeClr val="bg1"/>
                </a:solidFill>
              </a:defRPr>
            </a:lvl1pPr>
          </a:lstStyle>
          <a:p>
            <a:pPr lvl="0"/>
            <a:r>
              <a:rPr lang="en-US"/>
              <a:t>Author</a:t>
            </a:r>
          </a:p>
        </p:txBody>
      </p:sp>
      <p:sp>
        <p:nvSpPr>
          <p:cNvPr id="22" name="Text Placeholder 28"/>
          <p:cNvSpPr>
            <a:spLocks noGrp="1"/>
          </p:cNvSpPr>
          <p:nvPr>
            <p:ph type="body" sz="quarter" idx="13" hasCustomPrompt="1"/>
          </p:nvPr>
        </p:nvSpPr>
        <p:spPr>
          <a:xfrm>
            <a:off x="6294006" y="5872361"/>
            <a:ext cx="5041572" cy="239159"/>
          </a:xfrm>
        </p:spPr>
        <p:txBody>
          <a:bodyPr/>
          <a:lstStyle>
            <a:lvl1pPr algn="r">
              <a:spcAft>
                <a:spcPts val="600"/>
              </a:spcAft>
              <a:defRPr sz="2000">
                <a:solidFill>
                  <a:schemeClr val="bg1"/>
                </a:solidFill>
              </a:defRPr>
            </a:lvl1pPr>
          </a:lstStyle>
          <a:p>
            <a:pPr lvl="0"/>
            <a:r>
              <a:rPr lang="en-US"/>
              <a:t>Date</a:t>
            </a:r>
          </a:p>
        </p:txBody>
      </p:sp>
      <p:sp>
        <p:nvSpPr>
          <p:cNvPr id="23" name="Text Placeholder 3"/>
          <p:cNvSpPr>
            <a:spLocks noGrp="1"/>
          </p:cNvSpPr>
          <p:nvPr>
            <p:ph type="body" sz="quarter" idx="14"/>
          </p:nvPr>
        </p:nvSpPr>
        <p:spPr>
          <a:xfrm>
            <a:off x="7071306" y="1639338"/>
            <a:ext cx="4268207" cy="289871"/>
          </a:xfrm>
        </p:spPr>
        <p:txBody>
          <a:bodyPr/>
          <a:lstStyle>
            <a:lvl1pPr marL="0" indent="0" algn="r">
              <a:buNone/>
              <a:defRPr sz="2400" baseline="0">
                <a:solidFill>
                  <a:schemeClr val="bg1"/>
                </a:solidFill>
              </a:defRPr>
            </a:lvl1pPr>
          </a:lstStyle>
          <a:p>
            <a:pPr lvl="0"/>
            <a:r>
              <a:rPr lang="en-US"/>
              <a:t>Click to edit Master text styles</a:t>
            </a:r>
          </a:p>
        </p:txBody>
      </p:sp>
      <p:pic>
        <p:nvPicPr>
          <p:cNvPr id="11" name="Picture 10">
            <a:extLst>
              <a:ext uri="{FF2B5EF4-FFF2-40B4-BE49-F238E27FC236}">
                <a16:creationId xmlns:a16="http://schemas.microsoft.com/office/drawing/2014/main" id="{899C5097-7251-45E1-B2AF-B137762C7DCF}"/>
              </a:ext>
            </a:extLst>
          </p:cNvPr>
          <p:cNvPicPr>
            <a:picLocks noChangeAspect="1"/>
          </p:cNvPicPr>
          <p:nvPr userDrawn="1"/>
        </p:nvPicPr>
        <p:blipFill>
          <a:blip r:embed="rId2"/>
          <a:stretch>
            <a:fillRect/>
          </a:stretch>
        </p:blipFill>
        <p:spPr>
          <a:xfrm>
            <a:off x="804863" y="1731920"/>
            <a:ext cx="4040830" cy="587841"/>
          </a:xfrm>
          <a:prstGeom prst="rect">
            <a:avLst/>
          </a:prstGeom>
        </p:spPr>
      </p:pic>
    </p:spTree>
    <p:extLst>
      <p:ext uri="{BB962C8B-B14F-4D97-AF65-F5344CB8AC3E}">
        <p14:creationId xmlns:p14="http://schemas.microsoft.com/office/powerpoint/2010/main" val="5766960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4_Section Divider slide">
    <p:bg>
      <p:bgPr>
        <a:solidFill>
          <a:schemeClr val="accent1"/>
        </a:solidFill>
        <a:effectLst/>
      </p:bgPr>
    </p:bg>
    <p:spTree>
      <p:nvGrpSpPr>
        <p:cNvPr id="1" name=""/>
        <p:cNvGrpSpPr/>
        <p:nvPr/>
      </p:nvGrpSpPr>
      <p:grpSpPr>
        <a:xfrm>
          <a:off x="0" y="0"/>
          <a:ext cx="0" cy="0"/>
          <a:chOff x="0" y="0"/>
          <a:chExt cx="0" cy="0"/>
        </a:xfrm>
      </p:grpSpPr>
      <p:pic>
        <p:nvPicPr>
          <p:cNvPr id="3" name="Picture 14">
            <a:extLst>
              <a:ext uri="{FF2B5EF4-FFF2-40B4-BE49-F238E27FC236}">
                <a16:creationId xmlns:a16="http://schemas.microsoft.com/office/drawing/2014/main" id="{E11C1B9F-CF01-4B19-871A-0E835AC194BC}"/>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 y="0"/>
            <a:ext cx="12161838" cy="6950075"/>
          </a:xfrm>
          <a:prstGeom prst="rect">
            <a:avLst/>
          </a:prstGeom>
          <a:noFill/>
          <a:ln>
            <a:noFill/>
          </a:ln>
          <a:extLst>
            <a:ext uri="{909E8E84-426E-40DD-AFC4-6F175D3DCCD1}">
              <a14:hiddenFill xmlns:a14="http://schemas.microsoft.com/office/drawing/2010/main">
                <a:solidFill>
                  <a:srgbClr val="FFFFFF">
                    <a:alpha val="56862"/>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a:extLst>
              <a:ext uri="{FF2B5EF4-FFF2-40B4-BE49-F238E27FC236}">
                <a16:creationId xmlns:a16="http://schemas.microsoft.com/office/drawing/2014/main" id="{362B52B8-B955-4011-BA1B-3F562C2B9721}"/>
              </a:ext>
            </a:extLst>
          </p:cNvPr>
          <p:cNvSpPr/>
          <p:nvPr userDrawn="1"/>
        </p:nvSpPr>
        <p:spPr>
          <a:xfrm>
            <a:off x="9145588" y="0"/>
            <a:ext cx="94456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ＭＳ Ｐゴシック" charset="0"/>
              <a:cs typeface="ＭＳ Ｐゴシック" charset="0"/>
            </a:endParaRPr>
          </a:p>
        </p:txBody>
      </p:sp>
      <p:sp>
        <p:nvSpPr>
          <p:cNvPr id="5" name="Rectangle 4">
            <a:extLst>
              <a:ext uri="{FF2B5EF4-FFF2-40B4-BE49-F238E27FC236}">
                <a16:creationId xmlns:a16="http://schemas.microsoft.com/office/drawing/2014/main" id="{29C667FE-5F49-4902-BA4E-5F42CE73BF8F}"/>
              </a:ext>
            </a:extLst>
          </p:cNvPr>
          <p:cNvSpPr/>
          <p:nvPr userDrawn="1"/>
        </p:nvSpPr>
        <p:spPr>
          <a:xfrm rot="5400000">
            <a:off x="5618956" y="-781843"/>
            <a:ext cx="954087" cy="12192000"/>
          </a:xfrm>
          <a:prstGeom prst="rect">
            <a:avLst/>
          </a:prstGeom>
          <a:solidFill>
            <a:schemeClr val="accent4">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ＭＳ Ｐゴシック" charset="0"/>
              <a:cs typeface="ＭＳ Ｐゴシック" charset="0"/>
            </a:endParaRPr>
          </a:p>
        </p:txBody>
      </p:sp>
      <p:sp>
        <p:nvSpPr>
          <p:cNvPr id="10" name="Text Placeholder 3"/>
          <p:cNvSpPr>
            <a:spLocks noGrp="1"/>
          </p:cNvSpPr>
          <p:nvPr>
            <p:ph type="body" sz="quarter" idx="10"/>
          </p:nvPr>
        </p:nvSpPr>
        <p:spPr>
          <a:xfrm>
            <a:off x="884816" y="2191911"/>
            <a:ext cx="7747119" cy="794604"/>
          </a:xfrm>
        </p:spPr>
        <p:txBody>
          <a:bodyPr/>
          <a:lstStyle>
            <a:lvl1pPr marL="0" indent="0" algn="l">
              <a:buNone/>
              <a:defRPr sz="5400" b="1">
                <a:solidFill>
                  <a:schemeClr val="bg1"/>
                </a:solidFill>
              </a:defRPr>
            </a:lvl1pPr>
          </a:lstStyle>
          <a:p>
            <a:pPr lvl="0"/>
            <a:r>
              <a:rPr lang="en-US"/>
              <a:t>Click to edit Master text styles</a:t>
            </a:r>
          </a:p>
        </p:txBody>
      </p:sp>
      <p:sp>
        <p:nvSpPr>
          <p:cNvPr id="8" name="Text Placeholder 7"/>
          <p:cNvSpPr>
            <a:spLocks noGrp="1"/>
          </p:cNvSpPr>
          <p:nvPr>
            <p:ph type="body" sz="quarter" idx="11" hasCustomPrompt="1"/>
          </p:nvPr>
        </p:nvSpPr>
        <p:spPr>
          <a:xfrm>
            <a:off x="884816" y="3130310"/>
            <a:ext cx="6858000" cy="1033463"/>
          </a:xfrm>
        </p:spPr>
        <p:txBody>
          <a:bodyPr/>
          <a:lstStyle>
            <a:lvl1pPr marL="0" indent="0">
              <a:buNone/>
              <a:defRPr sz="3600" b="1">
                <a:solidFill>
                  <a:schemeClr val="bg1"/>
                </a:solidFill>
              </a:defRPr>
            </a:lvl1pPr>
          </a:lstStyle>
          <a:p>
            <a:pPr lvl="0"/>
            <a:r>
              <a:rPr lang="en-US"/>
              <a:t>Sub header if needed</a:t>
            </a:r>
          </a:p>
        </p:txBody>
      </p:sp>
      <p:pic>
        <p:nvPicPr>
          <p:cNvPr id="9" name="Picture 8">
            <a:extLst>
              <a:ext uri="{FF2B5EF4-FFF2-40B4-BE49-F238E27FC236}">
                <a16:creationId xmlns:a16="http://schemas.microsoft.com/office/drawing/2014/main" id="{6D1E5EE6-EC60-4F36-8250-F6D27EEE174F}"/>
              </a:ext>
            </a:extLst>
          </p:cNvPr>
          <p:cNvPicPr>
            <a:picLocks noChangeAspect="1"/>
          </p:cNvPicPr>
          <p:nvPr userDrawn="1"/>
        </p:nvPicPr>
        <p:blipFill>
          <a:blip r:embed="rId3"/>
          <a:stretch>
            <a:fillRect/>
          </a:stretch>
        </p:blipFill>
        <p:spPr>
          <a:xfrm>
            <a:off x="9282544" y="6335650"/>
            <a:ext cx="2732051" cy="397446"/>
          </a:xfrm>
          <a:prstGeom prst="rect">
            <a:avLst/>
          </a:prstGeom>
        </p:spPr>
      </p:pic>
    </p:spTree>
    <p:extLst>
      <p:ext uri="{BB962C8B-B14F-4D97-AF65-F5344CB8AC3E}">
        <p14:creationId xmlns:p14="http://schemas.microsoft.com/office/powerpoint/2010/main" val="12133647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6_Section Divider slide">
    <p:bg>
      <p:bgPr>
        <a:solidFill>
          <a:schemeClr val="tx2">
            <a:alpha val="79999"/>
          </a:schemeClr>
        </a:solidFill>
        <a:effectLst/>
      </p:bgPr>
    </p:bg>
    <p:spTree>
      <p:nvGrpSpPr>
        <p:cNvPr id="1" name=""/>
        <p:cNvGrpSpPr/>
        <p:nvPr/>
      </p:nvGrpSpPr>
      <p:grpSpPr>
        <a:xfrm>
          <a:off x="0" y="0"/>
          <a:ext cx="0" cy="0"/>
          <a:chOff x="0" y="0"/>
          <a:chExt cx="0" cy="0"/>
        </a:xfrm>
      </p:grpSpPr>
      <p:pic>
        <p:nvPicPr>
          <p:cNvPr id="3" name="Picture 14">
            <a:extLst>
              <a:ext uri="{FF2B5EF4-FFF2-40B4-BE49-F238E27FC236}">
                <a16:creationId xmlns:a16="http://schemas.microsoft.com/office/drawing/2014/main" id="{5B8B71E0-69B2-4405-92A4-A8D4317D90C9}"/>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61838" cy="6950075"/>
          </a:xfrm>
          <a:prstGeom prst="rect">
            <a:avLst/>
          </a:prstGeom>
          <a:noFill/>
          <a:ln>
            <a:noFill/>
          </a:ln>
          <a:extLst>
            <a:ext uri="{909E8E84-426E-40DD-AFC4-6F175D3DCCD1}">
              <a14:hiddenFill xmlns:a14="http://schemas.microsoft.com/office/drawing/2010/main">
                <a:solidFill>
                  <a:srgbClr val="FFFFFF">
                    <a:alpha val="56862"/>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a:extLst>
              <a:ext uri="{FF2B5EF4-FFF2-40B4-BE49-F238E27FC236}">
                <a16:creationId xmlns:a16="http://schemas.microsoft.com/office/drawing/2014/main" id="{FB01617F-3437-4EA0-9F3A-35641BDCD476}"/>
              </a:ext>
            </a:extLst>
          </p:cNvPr>
          <p:cNvSpPr/>
          <p:nvPr userDrawn="1"/>
        </p:nvSpPr>
        <p:spPr>
          <a:xfrm>
            <a:off x="2473325" y="5788025"/>
            <a:ext cx="5715000" cy="957263"/>
          </a:xfrm>
          <a:prstGeom prst="rect">
            <a:avLst/>
          </a:prstGeom>
          <a:solidFill>
            <a:schemeClr val="accent3">
              <a:alpha val="7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ＭＳ Ｐゴシック" charset="0"/>
              <a:cs typeface="ＭＳ Ｐゴシック" charset="0"/>
            </a:endParaRPr>
          </a:p>
        </p:txBody>
      </p:sp>
      <p:sp>
        <p:nvSpPr>
          <p:cNvPr id="5" name="Rectangle 4">
            <a:extLst>
              <a:ext uri="{FF2B5EF4-FFF2-40B4-BE49-F238E27FC236}">
                <a16:creationId xmlns:a16="http://schemas.microsoft.com/office/drawing/2014/main" id="{B93C7CB8-D0ED-4CBB-A14C-0F5A992AEC32}"/>
              </a:ext>
            </a:extLst>
          </p:cNvPr>
          <p:cNvSpPr/>
          <p:nvPr userDrawn="1"/>
        </p:nvSpPr>
        <p:spPr>
          <a:xfrm rot="5400000">
            <a:off x="8668545" y="3399631"/>
            <a:ext cx="950912" cy="3825875"/>
          </a:xfrm>
          <a:prstGeom prst="rect">
            <a:avLst/>
          </a:prstGeom>
          <a:solidFill>
            <a:schemeClr val="accent1">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ＭＳ Ｐゴシック" charset="0"/>
              <a:cs typeface="ＭＳ Ｐゴシック" charset="0"/>
            </a:endParaRPr>
          </a:p>
        </p:txBody>
      </p:sp>
      <p:sp>
        <p:nvSpPr>
          <p:cNvPr id="6" name="Rectangle 5">
            <a:extLst>
              <a:ext uri="{FF2B5EF4-FFF2-40B4-BE49-F238E27FC236}">
                <a16:creationId xmlns:a16="http://schemas.microsoft.com/office/drawing/2014/main" id="{986458DA-6FE5-4EAB-9430-95208E73E3F5}"/>
              </a:ext>
            </a:extLst>
          </p:cNvPr>
          <p:cNvSpPr/>
          <p:nvPr userDrawn="1"/>
        </p:nvSpPr>
        <p:spPr>
          <a:xfrm rot="5400000">
            <a:off x="8661400" y="-395287"/>
            <a:ext cx="2852737" cy="3798888"/>
          </a:xfrm>
          <a:prstGeom prst="rect">
            <a:avLst/>
          </a:prstGeom>
          <a:solidFill>
            <a:schemeClr val="accent5">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ＭＳ Ｐゴシック" charset="0"/>
              <a:cs typeface="ＭＳ Ｐゴシック" charset="0"/>
            </a:endParaRPr>
          </a:p>
        </p:txBody>
      </p:sp>
      <p:sp>
        <p:nvSpPr>
          <p:cNvPr id="9" name="Text Placeholder 3"/>
          <p:cNvSpPr>
            <a:spLocks noGrp="1"/>
          </p:cNvSpPr>
          <p:nvPr>
            <p:ph type="body" sz="quarter" idx="10"/>
          </p:nvPr>
        </p:nvSpPr>
        <p:spPr>
          <a:xfrm>
            <a:off x="884816" y="2191911"/>
            <a:ext cx="7747119" cy="794604"/>
          </a:xfrm>
        </p:spPr>
        <p:txBody>
          <a:bodyPr/>
          <a:lstStyle>
            <a:lvl1pPr marL="0" indent="0" algn="l">
              <a:buNone/>
              <a:defRPr sz="5400" b="1">
                <a:solidFill>
                  <a:schemeClr val="bg1"/>
                </a:solidFill>
              </a:defRPr>
            </a:lvl1pPr>
          </a:lstStyle>
          <a:p>
            <a:pPr lvl="0"/>
            <a:r>
              <a:rPr lang="en-US"/>
              <a:t>Click to edit Master text styles</a:t>
            </a:r>
          </a:p>
        </p:txBody>
      </p:sp>
      <p:sp>
        <p:nvSpPr>
          <p:cNvPr id="10" name="Text Placeholder 7"/>
          <p:cNvSpPr>
            <a:spLocks noGrp="1"/>
          </p:cNvSpPr>
          <p:nvPr>
            <p:ph type="body" sz="quarter" idx="11" hasCustomPrompt="1"/>
          </p:nvPr>
        </p:nvSpPr>
        <p:spPr>
          <a:xfrm>
            <a:off x="884816" y="3130310"/>
            <a:ext cx="6858000" cy="1033463"/>
          </a:xfrm>
        </p:spPr>
        <p:txBody>
          <a:bodyPr/>
          <a:lstStyle>
            <a:lvl1pPr marL="0" indent="0">
              <a:buNone/>
              <a:defRPr sz="3600" b="1">
                <a:solidFill>
                  <a:schemeClr val="bg1"/>
                </a:solidFill>
              </a:defRPr>
            </a:lvl1pPr>
          </a:lstStyle>
          <a:p>
            <a:pPr lvl="0"/>
            <a:r>
              <a:rPr lang="en-US" err="1"/>
              <a:t>Subheader</a:t>
            </a:r>
            <a:r>
              <a:rPr lang="en-US"/>
              <a:t> if needed</a:t>
            </a:r>
          </a:p>
        </p:txBody>
      </p:sp>
      <p:pic>
        <p:nvPicPr>
          <p:cNvPr id="11" name="Picture 10">
            <a:extLst>
              <a:ext uri="{FF2B5EF4-FFF2-40B4-BE49-F238E27FC236}">
                <a16:creationId xmlns:a16="http://schemas.microsoft.com/office/drawing/2014/main" id="{0EFCF160-BBA0-4263-8872-2E8BE7E83267}"/>
              </a:ext>
            </a:extLst>
          </p:cNvPr>
          <p:cNvPicPr>
            <a:picLocks noChangeAspect="1"/>
          </p:cNvPicPr>
          <p:nvPr userDrawn="1"/>
        </p:nvPicPr>
        <p:blipFill>
          <a:blip r:embed="rId3"/>
          <a:stretch>
            <a:fillRect/>
          </a:stretch>
        </p:blipFill>
        <p:spPr>
          <a:xfrm>
            <a:off x="9282544" y="6335650"/>
            <a:ext cx="2732051" cy="397446"/>
          </a:xfrm>
          <a:prstGeom prst="rect">
            <a:avLst/>
          </a:prstGeom>
        </p:spPr>
      </p:pic>
    </p:spTree>
    <p:extLst>
      <p:ext uri="{BB962C8B-B14F-4D97-AF65-F5344CB8AC3E}">
        <p14:creationId xmlns:p14="http://schemas.microsoft.com/office/powerpoint/2010/main" val="27921177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8_Section Divider slide">
    <p:bg>
      <p:bgPr>
        <a:solidFill>
          <a:schemeClr val="tx2">
            <a:alpha val="79999"/>
          </a:schemeClr>
        </a:solidFill>
        <a:effectLst/>
      </p:bgPr>
    </p:bg>
    <p:spTree>
      <p:nvGrpSpPr>
        <p:cNvPr id="1" name=""/>
        <p:cNvGrpSpPr/>
        <p:nvPr/>
      </p:nvGrpSpPr>
      <p:grpSpPr>
        <a:xfrm>
          <a:off x="0" y="0"/>
          <a:ext cx="0" cy="0"/>
          <a:chOff x="0" y="0"/>
          <a:chExt cx="0" cy="0"/>
        </a:xfrm>
      </p:grpSpPr>
      <p:pic>
        <p:nvPicPr>
          <p:cNvPr id="3" name="Picture 14">
            <a:extLst>
              <a:ext uri="{FF2B5EF4-FFF2-40B4-BE49-F238E27FC236}">
                <a16:creationId xmlns:a16="http://schemas.microsoft.com/office/drawing/2014/main" id="{80CE8D38-A1A3-42B2-A2B4-D2CAD399E6AF}"/>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61838" cy="6950075"/>
          </a:xfrm>
          <a:prstGeom prst="rect">
            <a:avLst/>
          </a:prstGeom>
          <a:noFill/>
          <a:ln>
            <a:noFill/>
          </a:ln>
          <a:extLst>
            <a:ext uri="{909E8E84-426E-40DD-AFC4-6F175D3DCCD1}">
              <a14:hiddenFill xmlns:a14="http://schemas.microsoft.com/office/drawing/2010/main">
                <a:solidFill>
                  <a:srgbClr val="FFFFFF">
                    <a:alpha val="56862"/>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a:extLst>
              <a:ext uri="{FF2B5EF4-FFF2-40B4-BE49-F238E27FC236}">
                <a16:creationId xmlns:a16="http://schemas.microsoft.com/office/drawing/2014/main" id="{89895B2B-A497-48E9-ADEB-D02F00658322}"/>
              </a:ext>
            </a:extLst>
          </p:cNvPr>
          <p:cNvSpPr/>
          <p:nvPr userDrawn="1"/>
        </p:nvSpPr>
        <p:spPr>
          <a:xfrm rot="5400000">
            <a:off x="8189913" y="1981200"/>
            <a:ext cx="2865438" cy="2859087"/>
          </a:xfrm>
          <a:prstGeom prst="rect">
            <a:avLst/>
          </a:prstGeom>
          <a:solidFill>
            <a:schemeClr val="accent4">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ＭＳ Ｐゴシック" charset="0"/>
              <a:cs typeface="ＭＳ Ｐゴシック" charset="0"/>
            </a:endParaRPr>
          </a:p>
        </p:txBody>
      </p:sp>
      <p:sp>
        <p:nvSpPr>
          <p:cNvPr id="5" name="Rectangle 4">
            <a:extLst>
              <a:ext uri="{FF2B5EF4-FFF2-40B4-BE49-F238E27FC236}">
                <a16:creationId xmlns:a16="http://schemas.microsoft.com/office/drawing/2014/main" id="{CE5602E1-3D6F-4250-94C4-9D35DC940925}"/>
              </a:ext>
            </a:extLst>
          </p:cNvPr>
          <p:cNvSpPr/>
          <p:nvPr userDrawn="1"/>
        </p:nvSpPr>
        <p:spPr>
          <a:xfrm rot="5400000">
            <a:off x="7238207" y="70644"/>
            <a:ext cx="952500" cy="2865437"/>
          </a:xfrm>
          <a:prstGeom prst="rect">
            <a:avLst/>
          </a:prstGeom>
          <a:solidFill>
            <a:schemeClr val="accent5">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ＭＳ Ｐゴシック" charset="0"/>
              <a:cs typeface="ＭＳ Ｐゴシック" charset="0"/>
            </a:endParaRPr>
          </a:p>
        </p:txBody>
      </p:sp>
      <p:sp>
        <p:nvSpPr>
          <p:cNvPr id="8" name="Rectangle 7">
            <a:extLst>
              <a:ext uri="{FF2B5EF4-FFF2-40B4-BE49-F238E27FC236}">
                <a16:creationId xmlns:a16="http://schemas.microsoft.com/office/drawing/2014/main" id="{39F608C9-DD55-416C-933C-355A9DCB6145}"/>
              </a:ext>
            </a:extLst>
          </p:cNvPr>
          <p:cNvSpPr/>
          <p:nvPr userDrawn="1"/>
        </p:nvSpPr>
        <p:spPr>
          <a:xfrm>
            <a:off x="2473325" y="4838700"/>
            <a:ext cx="5715000" cy="955675"/>
          </a:xfrm>
          <a:prstGeom prst="rect">
            <a:avLst/>
          </a:prstGeom>
          <a:solidFill>
            <a:schemeClr val="accent3">
              <a:alpha val="7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ＭＳ Ｐゴシック" charset="0"/>
              <a:cs typeface="ＭＳ Ｐゴシック" charset="0"/>
            </a:endParaRPr>
          </a:p>
        </p:txBody>
      </p:sp>
      <p:sp>
        <p:nvSpPr>
          <p:cNvPr id="9" name="Text Placeholder 3"/>
          <p:cNvSpPr>
            <a:spLocks noGrp="1"/>
          </p:cNvSpPr>
          <p:nvPr>
            <p:ph type="body" sz="quarter" idx="10"/>
          </p:nvPr>
        </p:nvSpPr>
        <p:spPr>
          <a:xfrm>
            <a:off x="884816" y="2191911"/>
            <a:ext cx="7747119" cy="794604"/>
          </a:xfrm>
        </p:spPr>
        <p:txBody>
          <a:bodyPr/>
          <a:lstStyle>
            <a:lvl1pPr marL="0" indent="0" algn="l">
              <a:buNone/>
              <a:defRPr sz="5400" b="1">
                <a:solidFill>
                  <a:schemeClr val="bg1"/>
                </a:solidFill>
              </a:defRPr>
            </a:lvl1pPr>
          </a:lstStyle>
          <a:p>
            <a:pPr lvl="0"/>
            <a:r>
              <a:rPr lang="en-US"/>
              <a:t>Click to edit Master text styles</a:t>
            </a:r>
          </a:p>
        </p:txBody>
      </p:sp>
      <p:sp>
        <p:nvSpPr>
          <p:cNvPr id="10" name="Text Placeholder 7"/>
          <p:cNvSpPr>
            <a:spLocks noGrp="1"/>
          </p:cNvSpPr>
          <p:nvPr>
            <p:ph type="body" sz="quarter" idx="11" hasCustomPrompt="1"/>
          </p:nvPr>
        </p:nvSpPr>
        <p:spPr>
          <a:xfrm>
            <a:off x="884816" y="3130310"/>
            <a:ext cx="6858000" cy="1033463"/>
          </a:xfrm>
        </p:spPr>
        <p:txBody>
          <a:bodyPr/>
          <a:lstStyle>
            <a:lvl1pPr marL="0" indent="0">
              <a:buNone/>
              <a:defRPr sz="3600" b="1">
                <a:solidFill>
                  <a:schemeClr val="bg1"/>
                </a:solidFill>
              </a:defRPr>
            </a:lvl1pPr>
          </a:lstStyle>
          <a:p>
            <a:pPr lvl="0"/>
            <a:r>
              <a:rPr lang="en-US" err="1"/>
              <a:t>Subheader</a:t>
            </a:r>
            <a:r>
              <a:rPr lang="en-US"/>
              <a:t> if needed</a:t>
            </a:r>
          </a:p>
        </p:txBody>
      </p:sp>
      <p:pic>
        <p:nvPicPr>
          <p:cNvPr id="11" name="Picture 10">
            <a:extLst>
              <a:ext uri="{FF2B5EF4-FFF2-40B4-BE49-F238E27FC236}">
                <a16:creationId xmlns:a16="http://schemas.microsoft.com/office/drawing/2014/main" id="{39B99F94-93C6-4007-A4D0-E71FCE85B904}"/>
              </a:ext>
            </a:extLst>
          </p:cNvPr>
          <p:cNvPicPr>
            <a:picLocks noChangeAspect="1"/>
          </p:cNvPicPr>
          <p:nvPr userDrawn="1"/>
        </p:nvPicPr>
        <p:blipFill>
          <a:blip r:embed="rId3"/>
          <a:stretch>
            <a:fillRect/>
          </a:stretch>
        </p:blipFill>
        <p:spPr>
          <a:xfrm>
            <a:off x="9282544" y="6335650"/>
            <a:ext cx="2732051" cy="397446"/>
          </a:xfrm>
          <a:prstGeom prst="rect">
            <a:avLst/>
          </a:prstGeom>
        </p:spPr>
      </p:pic>
    </p:spTree>
    <p:extLst>
      <p:ext uri="{BB962C8B-B14F-4D97-AF65-F5344CB8AC3E}">
        <p14:creationId xmlns:p14="http://schemas.microsoft.com/office/powerpoint/2010/main" val="27257088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7_Section Divider slide">
    <p:bg>
      <p:bgPr>
        <a:solidFill>
          <a:schemeClr val="accent1"/>
        </a:solidFill>
        <a:effectLst/>
      </p:bgPr>
    </p:bg>
    <p:spTree>
      <p:nvGrpSpPr>
        <p:cNvPr id="1" name=""/>
        <p:cNvGrpSpPr/>
        <p:nvPr/>
      </p:nvGrpSpPr>
      <p:grpSpPr>
        <a:xfrm>
          <a:off x="0" y="0"/>
          <a:ext cx="0" cy="0"/>
          <a:chOff x="0" y="0"/>
          <a:chExt cx="0" cy="0"/>
        </a:xfrm>
      </p:grpSpPr>
      <p:pic>
        <p:nvPicPr>
          <p:cNvPr id="3" name="Picture 14">
            <a:extLst>
              <a:ext uri="{FF2B5EF4-FFF2-40B4-BE49-F238E27FC236}">
                <a16:creationId xmlns:a16="http://schemas.microsoft.com/office/drawing/2014/main" id="{C76D8CDB-659F-4586-B25C-B4DE95CC4350}"/>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61838" cy="6950075"/>
          </a:xfrm>
          <a:prstGeom prst="rect">
            <a:avLst/>
          </a:prstGeom>
          <a:noFill/>
          <a:ln>
            <a:noFill/>
          </a:ln>
          <a:extLst>
            <a:ext uri="{909E8E84-426E-40DD-AFC4-6F175D3DCCD1}">
              <a14:hiddenFill xmlns:a14="http://schemas.microsoft.com/office/drawing/2010/main">
                <a:solidFill>
                  <a:srgbClr val="FFFFFF">
                    <a:alpha val="56862"/>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a:extLst>
              <a:ext uri="{FF2B5EF4-FFF2-40B4-BE49-F238E27FC236}">
                <a16:creationId xmlns:a16="http://schemas.microsoft.com/office/drawing/2014/main" id="{0D1C067D-A19A-479C-9DB4-AD81E6604607}"/>
              </a:ext>
            </a:extLst>
          </p:cNvPr>
          <p:cNvSpPr/>
          <p:nvPr userDrawn="1"/>
        </p:nvSpPr>
        <p:spPr>
          <a:xfrm>
            <a:off x="2473325" y="4838700"/>
            <a:ext cx="5715000" cy="955675"/>
          </a:xfrm>
          <a:prstGeom prst="rect">
            <a:avLst/>
          </a:prstGeom>
          <a:solidFill>
            <a:srgbClr val="FFC600">
              <a:alpha val="7803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ＭＳ Ｐゴシック" charset="0"/>
              <a:cs typeface="ＭＳ Ｐゴシック" charset="0"/>
            </a:endParaRPr>
          </a:p>
        </p:txBody>
      </p:sp>
      <p:sp>
        <p:nvSpPr>
          <p:cNvPr id="7" name="Rectangle 6">
            <a:extLst>
              <a:ext uri="{FF2B5EF4-FFF2-40B4-BE49-F238E27FC236}">
                <a16:creationId xmlns:a16="http://schemas.microsoft.com/office/drawing/2014/main" id="{928ACF3F-3E27-461E-9EDA-788397E79711}"/>
              </a:ext>
            </a:extLst>
          </p:cNvPr>
          <p:cNvSpPr/>
          <p:nvPr userDrawn="1"/>
        </p:nvSpPr>
        <p:spPr>
          <a:xfrm rot="5400000">
            <a:off x="8189913" y="1981200"/>
            <a:ext cx="2865438" cy="2859087"/>
          </a:xfrm>
          <a:prstGeom prst="rect">
            <a:avLst/>
          </a:prstGeom>
          <a:solidFill>
            <a:schemeClr val="accent4">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ＭＳ Ｐゴシック" charset="0"/>
              <a:cs typeface="ＭＳ Ｐゴシック" charset="0"/>
            </a:endParaRPr>
          </a:p>
        </p:txBody>
      </p:sp>
      <p:sp>
        <p:nvSpPr>
          <p:cNvPr id="8" name="Rectangle 7">
            <a:extLst>
              <a:ext uri="{FF2B5EF4-FFF2-40B4-BE49-F238E27FC236}">
                <a16:creationId xmlns:a16="http://schemas.microsoft.com/office/drawing/2014/main" id="{5D8FA392-092A-4708-90F0-75F695B65C9A}"/>
              </a:ext>
            </a:extLst>
          </p:cNvPr>
          <p:cNvSpPr/>
          <p:nvPr userDrawn="1"/>
        </p:nvSpPr>
        <p:spPr>
          <a:xfrm rot="5400000">
            <a:off x="7238207" y="70644"/>
            <a:ext cx="952500" cy="2865437"/>
          </a:xfrm>
          <a:prstGeom prst="rect">
            <a:avLst/>
          </a:prstGeom>
          <a:solidFill>
            <a:srgbClr val="FF6900">
              <a:alpha val="7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ＭＳ Ｐゴシック" charset="0"/>
              <a:cs typeface="ＭＳ Ｐゴシック" charset="0"/>
            </a:endParaRPr>
          </a:p>
        </p:txBody>
      </p:sp>
      <p:sp>
        <p:nvSpPr>
          <p:cNvPr id="9" name="Text Placeholder 3"/>
          <p:cNvSpPr>
            <a:spLocks noGrp="1"/>
          </p:cNvSpPr>
          <p:nvPr>
            <p:ph type="body" sz="quarter" idx="10"/>
          </p:nvPr>
        </p:nvSpPr>
        <p:spPr>
          <a:xfrm>
            <a:off x="884816" y="2191911"/>
            <a:ext cx="7747119" cy="794604"/>
          </a:xfrm>
        </p:spPr>
        <p:txBody>
          <a:bodyPr/>
          <a:lstStyle>
            <a:lvl1pPr marL="0" indent="0" algn="l">
              <a:buNone/>
              <a:defRPr sz="5400" b="1">
                <a:solidFill>
                  <a:schemeClr val="bg1"/>
                </a:solidFill>
              </a:defRPr>
            </a:lvl1pPr>
          </a:lstStyle>
          <a:p>
            <a:pPr lvl="0"/>
            <a:r>
              <a:rPr lang="en-US"/>
              <a:t>Click to edit Master text styles</a:t>
            </a:r>
          </a:p>
        </p:txBody>
      </p:sp>
      <p:sp>
        <p:nvSpPr>
          <p:cNvPr id="10" name="Text Placeholder 7"/>
          <p:cNvSpPr>
            <a:spLocks noGrp="1"/>
          </p:cNvSpPr>
          <p:nvPr>
            <p:ph type="body" sz="quarter" idx="11" hasCustomPrompt="1"/>
          </p:nvPr>
        </p:nvSpPr>
        <p:spPr>
          <a:xfrm>
            <a:off x="884816" y="3130310"/>
            <a:ext cx="6858000" cy="1033463"/>
          </a:xfrm>
        </p:spPr>
        <p:txBody>
          <a:bodyPr/>
          <a:lstStyle>
            <a:lvl1pPr marL="0" indent="0">
              <a:buNone/>
              <a:defRPr sz="3600" b="1">
                <a:solidFill>
                  <a:schemeClr val="bg1"/>
                </a:solidFill>
              </a:defRPr>
            </a:lvl1pPr>
          </a:lstStyle>
          <a:p>
            <a:pPr lvl="0"/>
            <a:r>
              <a:rPr lang="en-US" err="1"/>
              <a:t>Subheader</a:t>
            </a:r>
            <a:r>
              <a:rPr lang="en-US"/>
              <a:t> if needed</a:t>
            </a:r>
          </a:p>
        </p:txBody>
      </p:sp>
      <p:pic>
        <p:nvPicPr>
          <p:cNvPr id="11" name="Picture 10">
            <a:extLst>
              <a:ext uri="{FF2B5EF4-FFF2-40B4-BE49-F238E27FC236}">
                <a16:creationId xmlns:a16="http://schemas.microsoft.com/office/drawing/2014/main" id="{05602A8C-9823-4809-982C-93956DD56D78}"/>
              </a:ext>
            </a:extLst>
          </p:cNvPr>
          <p:cNvPicPr>
            <a:picLocks noChangeAspect="1"/>
          </p:cNvPicPr>
          <p:nvPr userDrawn="1"/>
        </p:nvPicPr>
        <p:blipFill>
          <a:blip r:embed="rId3"/>
          <a:stretch>
            <a:fillRect/>
          </a:stretch>
        </p:blipFill>
        <p:spPr>
          <a:xfrm>
            <a:off x="9282544" y="6335650"/>
            <a:ext cx="2732051" cy="397446"/>
          </a:xfrm>
          <a:prstGeom prst="rect">
            <a:avLst/>
          </a:prstGeom>
        </p:spPr>
      </p:pic>
    </p:spTree>
    <p:extLst>
      <p:ext uri="{BB962C8B-B14F-4D97-AF65-F5344CB8AC3E}">
        <p14:creationId xmlns:p14="http://schemas.microsoft.com/office/powerpoint/2010/main" val="7674636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 Column Slide with TOP level Bulle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2"/>
          <p:cNvSpPr>
            <a:spLocks noGrp="1"/>
          </p:cNvSpPr>
          <p:nvPr>
            <p:ph idx="1" hasCustomPrompt="1"/>
          </p:nvPr>
        </p:nvSpPr>
        <p:spPr>
          <a:xfrm>
            <a:off x="505619" y="1248319"/>
            <a:ext cx="11180762" cy="4361361"/>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a:lvl1pPr>
            <a:lvl2pPr marL="672783">
              <a:lnSpc>
                <a:spcPct val="100000"/>
              </a:lnSpc>
              <a:spcAft>
                <a:spcPts val="0"/>
              </a:spcAft>
              <a:defRPr>
                <a:solidFill>
                  <a:schemeClr val="tx2"/>
                </a:solidFill>
              </a:defRPr>
            </a:lvl2pPr>
            <a:lvl3pPr marL="947103">
              <a:lnSpc>
                <a:spcPct val="100000"/>
              </a:lnSpc>
              <a:spcAft>
                <a:spcPts val="0"/>
              </a:spcAft>
              <a:defRPr>
                <a:solidFill>
                  <a:schemeClr val="tx2"/>
                </a:solidFill>
              </a:defRPr>
            </a:lvl3pPr>
            <a:lvl4pPr marL="1293178">
              <a:lnSpc>
                <a:spcPct val="100000"/>
              </a:lnSpc>
              <a:spcAft>
                <a:spcPts val="0"/>
              </a:spcAft>
              <a:defRPr>
                <a:solidFill>
                  <a:schemeClr val="tx2"/>
                </a:solidFill>
              </a:defRPr>
            </a:lvl4pPr>
            <a:lvl5pPr marL="1518603">
              <a:lnSpc>
                <a:spcPct val="100000"/>
              </a:lnSpc>
              <a:spcAft>
                <a:spcPts val="0"/>
              </a:spcAft>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noProof="0" dirty="0"/>
              <a:t>Click to edit Master text styles with Top Level Bullet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2650015261"/>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2125" y="295275"/>
            <a:ext cx="11180763" cy="666750"/>
          </a:xfrm>
          <a:prstGeom prst="rect">
            <a:avLst/>
          </a:prstGeom>
        </p:spPr>
        <p:txBody>
          <a:bodyPr vert="horz" lIns="0" tIns="0" rIns="0" bIns="0" rtlCol="0" anchor="b">
            <a:noAutofit/>
          </a:bodyPr>
          <a:lstStyle/>
          <a:p>
            <a:r>
              <a:rPr lang="en-US"/>
              <a:t>Click to edit Master title style</a:t>
            </a:r>
          </a:p>
        </p:txBody>
      </p:sp>
      <p:sp>
        <p:nvSpPr>
          <p:cNvPr id="7" name="Text Placeholder 2">
            <a:extLst>
              <a:ext uri="{FF2B5EF4-FFF2-40B4-BE49-F238E27FC236}">
                <a16:creationId xmlns:a16="http://schemas.microsoft.com/office/drawing/2014/main" id="{84EB643E-3109-434C-BA97-15D4C8A5EF9E}"/>
              </a:ext>
            </a:extLst>
          </p:cNvPr>
          <p:cNvSpPr>
            <a:spLocks noGrp="1"/>
          </p:cNvSpPr>
          <p:nvPr>
            <p:ph type="body" idx="1"/>
          </p:nvPr>
        </p:nvSpPr>
        <p:spPr>
          <a:xfrm>
            <a:off x="492125" y="1479550"/>
            <a:ext cx="11180763" cy="4086225"/>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9" name="Picture 8" descr="A close up of a sign&#10;&#10;Description generated with very high confidence">
            <a:extLst>
              <a:ext uri="{FF2B5EF4-FFF2-40B4-BE49-F238E27FC236}">
                <a16:creationId xmlns:a16="http://schemas.microsoft.com/office/drawing/2014/main" id="{85C44994-EE29-4E68-942C-33DEE4CDA452}"/>
              </a:ext>
            </a:extLst>
          </p:cNvPr>
          <p:cNvPicPr>
            <a:picLocks noChangeAspect="1"/>
          </p:cNvPicPr>
          <p:nvPr userDrawn="1"/>
        </p:nvPicPr>
        <p:blipFill>
          <a:blip r:embed="rId25"/>
          <a:stretch>
            <a:fillRect/>
          </a:stretch>
        </p:blipFill>
        <p:spPr>
          <a:xfrm>
            <a:off x="9155113" y="6416914"/>
            <a:ext cx="2904881" cy="349690"/>
          </a:xfrm>
          <a:prstGeom prst="rect">
            <a:avLst/>
          </a:prstGeom>
        </p:spPr>
      </p:pic>
      <p:sp>
        <p:nvSpPr>
          <p:cNvPr id="1029" name="TextBox 26"/>
          <p:cNvSpPr txBox="1">
            <a:spLocks noChangeArrowheads="1"/>
          </p:cNvSpPr>
          <p:nvPr userDrawn="1"/>
        </p:nvSpPr>
        <p:spPr bwMode="auto">
          <a:xfrm flipH="1">
            <a:off x="1485798" y="6347664"/>
            <a:ext cx="1092031" cy="138499"/>
          </a:xfrm>
          <a:prstGeom prst="rect">
            <a:avLst/>
          </a:prstGeom>
          <a:noFill/>
          <a:ln>
            <a:noFill/>
          </a:ln>
        </p:spPr>
        <p:txBody>
          <a:bodyPr wrap="square"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marL="0" marR="0" lvl="0" indent="0" algn="l" defTabSz="914400" rtl="0" eaLnBrk="1" fontAlgn="base" latinLnBrk="0" hangingPunct="1">
              <a:lnSpc>
                <a:spcPct val="90000"/>
              </a:lnSpc>
              <a:spcBef>
                <a:spcPct val="0"/>
              </a:spcBef>
              <a:spcAft>
                <a:spcPts val="600"/>
              </a:spcAft>
              <a:buClrTx/>
              <a:buSzTx/>
              <a:buFont typeface="Arial" charset="0"/>
              <a:buNone/>
              <a:tabLst/>
              <a:defRPr/>
            </a:pPr>
            <a:fld id="{2682C2D1-8EA8-E748-B66F-74D4D53CF8F8}" type="slidenum">
              <a:rPr kumimoji="0" lang="en-US" altLang="en-US" sz="1000" b="0" i="0" u="none" strike="noStrike" kern="1200" cap="none" spc="0" normalizeH="0" baseline="0" noProof="0" smtClean="0">
                <a:ln>
                  <a:noFill/>
                </a:ln>
                <a:solidFill>
                  <a:srgbClr val="7F7F7F"/>
                </a:solidFill>
                <a:effectLst/>
                <a:uLnTx/>
                <a:uFillTx/>
                <a:latin typeface="Calibri" charset="0"/>
                <a:ea typeface="ＭＳ Ｐゴシック" charset="-128"/>
                <a:cs typeface="+mn-cs"/>
              </a:rPr>
              <a:pPr marL="0" marR="0" lvl="0" indent="0" algn="l" defTabSz="914400" rtl="0" eaLnBrk="1" fontAlgn="base" latinLnBrk="0" hangingPunct="1">
                <a:lnSpc>
                  <a:spcPct val="90000"/>
                </a:lnSpc>
                <a:spcBef>
                  <a:spcPct val="0"/>
                </a:spcBef>
                <a:spcAft>
                  <a:spcPts val="600"/>
                </a:spcAft>
                <a:buClrTx/>
                <a:buSzTx/>
                <a:buFont typeface="Arial" charset="0"/>
                <a:buNone/>
                <a:tabLst/>
                <a:defRPr/>
              </a:pPr>
              <a:t>‹#›</a:t>
            </a:fld>
            <a:endParaRPr kumimoji="0" lang="en-US" altLang="en-US" sz="1000" b="0" i="0" u="none" strike="noStrike" kern="1200" cap="none" spc="0" normalizeH="0" baseline="0" noProof="0" dirty="0">
              <a:ln>
                <a:noFill/>
              </a:ln>
              <a:solidFill>
                <a:srgbClr val="7F7F7F"/>
              </a:solidFill>
              <a:effectLst/>
              <a:uLnTx/>
              <a:uFillTx/>
              <a:latin typeface="Calibri" charset="0"/>
              <a:ea typeface="ＭＳ Ｐゴシック" charset="-128"/>
              <a:cs typeface="+mn-cs"/>
            </a:endParaRPr>
          </a:p>
        </p:txBody>
      </p:sp>
      <p:sp>
        <p:nvSpPr>
          <p:cNvPr id="4" name="Footer Placeholder 3">
            <a:extLst>
              <a:ext uri="{FF2B5EF4-FFF2-40B4-BE49-F238E27FC236}">
                <a16:creationId xmlns:a16="http://schemas.microsoft.com/office/drawing/2014/main" id="{F4AB6087-5F79-4BE7-942A-42714288F3C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200" b="0" i="0" u="none" strike="noStrike" kern="1200" cap="none" spc="0" normalizeH="0" baseline="0" noProof="0">
              <a:ln>
                <a:noFill/>
              </a:ln>
              <a:solidFill>
                <a:prstClr val="black">
                  <a:tint val="75000"/>
                </a:prstClr>
              </a:solidFill>
              <a:effectLst/>
              <a:uLnTx/>
              <a:uFillTx/>
              <a:latin typeface="Calibri" panose="020F0502020204030204" pitchFamily="34" charset="0"/>
              <a:ea typeface="ＭＳ Ｐゴシック" panose="020B0600070205080204" pitchFamily="34" charset="-128"/>
              <a:cs typeface="+mn-cs"/>
            </a:endParaRPr>
          </a:p>
        </p:txBody>
      </p:sp>
    </p:spTree>
    <p:extLst>
      <p:ext uri="{BB962C8B-B14F-4D97-AF65-F5344CB8AC3E}">
        <p14:creationId xmlns:p14="http://schemas.microsoft.com/office/powerpoint/2010/main" val="3324047049"/>
      </p:ext>
    </p:extLst>
  </p:cSld>
  <p:clrMap bg1="lt1" tx1="dk1" bg2="lt2" tx2="dk2" accent1="accent1" accent2="accent2" accent3="accent3" accent4="accent4" accent5="accent5" accent6="accent6" hlink="hlink" folHlink="folHlink"/>
  <p:sldLayoutIdLst>
    <p:sldLayoutId id="2147485512" r:id="rId1"/>
    <p:sldLayoutId id="2147485513" r:id="rId2"/>
    <p:sldLayoutId id="2147485514" r:id="rId3"/>
    <p:sldLayoutId id="2147485515" r:id="rId4"/>
    <p:sldLayoutId id="2147485516" r:id="rId5"/>
    <p:sldLayoutId id="2147485517" r:id="rId6"/>
    <p:sldLayoutId id="2147485518" r:id="rId7"/>
    <p:sldLayoutId id="2147485519" r:id="rId8"/>
    <p:sldLayoutId id="2147485520" r:id="rId9"/>
    <p:sldLayoutId id="2147485521" r:id="rId10"/>
    <p:sldLayoutId id="2147485522" r:id="rId11"/>
    <p:sldLayoutId id="2147485523" r:id="rId12"/>
    <p:sldLayoutId id="2147485524" r:id="rId13"/>
    <p:sldLayoutId id="2147485525" r:id="rId14"/>
    <p:sldLayoutId id="2147485526" r:id="rId15"/>
    <p:sldLayoutId id="2147485527" r:id="rId16"/>
    <p:sldLayoutId id="2147485528" r:id="rId17"/>
    <p:sldLayoutId id="2147485529" r:id="rId18"/>
    <p:sldLayoutId id="2147485530" r:id="rId19"/>
    <p:sldLayoutId id="2147485531" r:id="rId20"/>
    <p:sldLayoutId id="2147485532" r:id="rId21"/>
    <p:sldLayoutId id="2147485533" r:id="rId22"/>
    <p:sldLayoutId id="2147485534" r:id="rId23"/>
  </p:sldLayoutIdLst>
  <p:hf hdr="0" ftr="0" dt="0"/>
  <p:txStyles>
    <p:titleStyle>
      <a:lvl1pPr algn="l" rtl="0" eaLnBrk="1" fontAlgn="base" hangingPunct="1">
        <a:lnSpc>
          <a:spcPct val="85000"/>
        </a:lnSpc>
        <a:spcBef>
          <a:spcPct val="0"/>
        </a:spcBef>
        <a:spcAft>
          <a:spcPct val="0"/>
        </a:spcAft>
        <a:defRPr sz="3600" b="1" kern="1200" spc="-50">
          <a:solidFill>
            <a:schemeClr val="accent1"/>
          </a:solidFill>
          <a:latin typeface="+mn-lt"/>
          <a:ea typeface="ＭＳ Ｐゴシック" charset="0"/>
          <a:cs typeface="ＭＳ Ｐゴシック" charset="0"/>
        </a:defRPr>
      </a:lvl1pPr>
      <a:lvl2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2pPr>
      <a:lvl3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3pPr>
      <a:lvl4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4pPr>
      <a:lvl5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5pPr>
      <a:lvl6pPr marL="457200" algn="l" rtl="0" eaLnBrk="1" fontAlgn="base" hangingPunct="1">
        <a:lnSpc>
          <a:spcPct val="85000"/>
        </a:lnSpc>
        <a:spcBef>
          <a:spcPct val="0"/>
        </a:spcBef>
        <a:spcAft>
          <a:spcPct val="0"/>
        </a:spcAft>
        <a:defRPr sz="3600" b="1">
          <a:solidFill>
            <a:schemeClr val="accent1"/>
          </a:solidFill>
          <a:latin typeface="Calibri" charset="0"/>
        </a:defRPr>
      </a:lvl6pPr>
      <a:lvl7pPr marL="914400" algn="l" rtl="0" eaLnBrk="1" fontAlgn="base" hangingPunct="1">
        <a:lnSpc>
          <a:spcPct val="85000"/>
        </a:lnSpc>
        <a:spcBef>
          <a:spcPct val="0"/>
        </a:spcBef>
        <a:spcAft>
          <a:spcPct val="0"/>
        </a:spcAft>
        <a:defRPr sz="3600" b="1">
          <a:solidFill>
            <a:schemeClr val="accent1"/>
          </a:solidFill>
          <a:latin typeface="Calibri" charset="0"/>
        </a:defRPr>
      </a:lvl7pPr>
      <a:lvl8pPr marL="1371600" algn="l" rtl="0" eaLnBrk="1" fontAlgn="base" hangingPunct="1">
        <a:lnSpc>
          <a:spcPct val="85000"/>
        </a:lnSpc>
        <a:spcBef>
          <a:spcPct val="0"/>
        </a:spcBef>
        <a:spcAft>
          <a:spcPct val="0"/>
        </a:spcAft>
        <a:defRPr sz="3600" b="1">
          <a:solidFill>
            <a:schemeClr val="accent1"/>
          </a:solidFill>
          <a:latin typeface="Calibri" charset="0"/>
        </a:defRPr>
      </a:lvl8pPr>
      <a:lvl9pPr marL="1828800" algn="l" rtl="0" eaLnBrk="1" fontAlgn="base" hangingPunct="1">
        <a:lnSpc>
          <a:spcPct val="85000"/>
        </a:lnSpc>
        <a:spcBef>
          <a:spcPct val="0"/>
        </a:spcBef>
        <a:spcAft>
          <a:spcPct val="0"/>
        </a:spcAft>
        <a:defRPr sz="3600" b="1">
          <a:solidFill>
            <a:schemeClr val="accent1"/>
          </a:solidFill>
          <a:latin typeface="Calibri" charset="0"/>
        </a:defRPr>
      </a:lvl9pPr>
    </p:titleStyle>
    <p:bodyStyle>
      <a:lvl1pPr marL="342900" indent="-342900" algn="l" rtl="0" eaLnBrk="1" fontAlgn="base" hangingPunct="1">
        <a:lnSpc>
          <a:spcPct val="100000"/>
        </a:lnSpc>
        <a:spcBef>
          <a:spcPts val="600"/>
        </a:spcBef>
        <a:spcAft>
          <a:spcPts val="0"/>
        </a:spcAft>
        <a:buClr>
          <a:schemeClr val="accent1"/>
        </a:buClr>
        <a:buFont typeface="Arial" charset="0"/>
        <a:buChar char="•"/>
        <a:defRPr sz="2400" kern="1200">
          <a:solidFill>
            <a:schemeClr val="tx2"/>
          </a:solidFill>
          <a:latin typeface="+mn-lt"/>
          <a:ea typeface="ＭＳ Ｐゴシック" charset="0"/>
          <a:cs typeface="ＭＳ Ｐゴシック" charset="0"/>
        </a:defRPr>
      </a:lvl1pPr>
      <a:lvl2pPr marL="581343" indent="-166688" algn="l" rtl="0" eaLnBrk="1" fontAlgn="base" hangingPunct="1">
        <a:lnSpc>
          <a:spcPct val="100000"/>
        </a:lnSpc>
        <a:spcBef>
          <a:spcPts val="0"/>
        </a:spcBef>
        <a:spcAft>
          <a:spcPts val="0"/>
        </a:spcAft>
        <a:buClr>
          <a:schemeClr val="accent1"/>
        </a:buClr>
        <a:buSzPct val="80000"/>
        <a:buFont typeface="Arial" charset="0"/>
        <a:buChar char="•"/>
        <a:defRPr kern="1200">
          <a:solidFill>
            <a:srgbClr val="383838"/>
          </a:solidFill>
          <a:latin typeface="+mn-lt"/>
          <a:ea typeface="ＭＳ Ｐゴシック" charset="0"/>
          <a:cs typeface="+mn-cs"/>
        </a:defRPr>
      </a:lvl2pPr>
      <a:lvl3pPr marL="855663" indent="-166688" algn="l" rtl="0" eaLnBrk="1" fontAlgn="base" hangingPunct="1">
        <a:lnSpc>
          <a:spcPct val="100000"/>
        </a:lnSpc>
        <a:spcBef>
          <a:spcPts val="0"/>
        </a:spcBef>
        <a:spcAft>
          <a:spcPts val="0"/>
        </a:spcAft>
        <a:buClr>
          <a:schemeClr val="accent1"/>
        </a:buClr>
        <a:buSzPct val="80000"/>
        <a:buFont typeface="Calibri" charset="0"/>
        <a:buChar char="–"/>
        <a:defRPr kern="1200">
          <a:solidFill>
            <a:srgbClr val="383838"/>
          </a:solidFill>
          <a:latin typeface="+mn-lt"/>
          <a:ea typeface="ＭＳ Ｐゴシック" charset="0"/>
          <a:cs typeface="+mn-cs"/>
        </a:defRPr>
      </a:lvl3pPr>
      <a:lvl4pPr marL="1201738" indent="-173038" algn="l" rtl="0" eaLnBrk="1" fontAlgn="base" hangingPunct="1">
        <a:lnSpc>
          <a:spcPct val="100000"/>
        </a:lnSpc>
        <a:spcBef>
          <a:spcPts val="0"/>
        </a:spcBef>
        <a:spcAft>
          <a:spcPts val="0"/>
        </a:spcAft>
        <a:buClr>
          <a:schemeClr val="accent1"/>
        </a:buClr>
        <a:buSzPct val="80000"/>
        <a:buFont typeface="Wingdings" charset="2"/>
        <a:buChar char="§"/>
        <a:defRPr kern="1200">
          <a:solidFill>
            <a:srgbClr val="383838"/>
          </a:solidFill>
          <a:latin typeface="+mn-lt"/>
          <a:ea typeface="ＭＳ Ｐゴシック" charset="0"/>
          <a:cs typeface="+mn-cs"/>
        </a:defRPr>
      </a:lvl4pPr>
      <a:lvl5pPr marL="1427163" indent="-168275" algn="l" rtl="0" eaLnBrk="1" fontAlgn="base" hangingPunct="1">
        <a:lnSpc>
          <a:spcPct val="100000"/>
        </a:lnSpc>
        <a:spcBef>
          <a:spcPts val="0"/>
        </a:spcBef>
        <a:spcAft>
          <a:spcPts val="0"/>
        </a:spcAft>
        <a:buClr>
          <a:schemeClr val="accent1"/>
        </a:buClr>
        <a:buSzPct val="80000"/>
        <a:buFont typeface="Calibri" charset="0"/>
        <a:buChar char="–"/>
        <a:defRPr kern="1200">
          <a:solidFill>
            <a:srgbClr val="383838"/>
          </a:solidFill>
          <a:latin typeface="+mn-lt"/>
          <a:ea typeface="ＭＳ Ｐゴシック" charset="0"/>
          <a:cs typeface="+mn-cs"/>
        </a:defRPr>
      </a:lvl5pPr>
      <a:lvl6pPr marL="16550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800" kern="1200" dirty="0" smtClean="0">
          <a:solidFill>
            <a:srgbClr val="383838"/>
          </a:solidFill>
          <a:latin typeface="+mn-lt"/>
          <a:ea typeface="+mn-ea"/>
          <a:cs typeface="+mn-cs"/>
        </a:defRPr>
      </a:lvl6pPr>
      <a:lvl7pPr marL="18836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800" kern="1200" dirty="0" smtClean="0">
          <a:solidFill>
            <a:srgbClr val="383838"/>
          </a:solidFill>
          <a:latin typeface="+mn-lt"/>
          <a:ea typeface="+mn-ea"/>
          <a:cs typeface="+mn-cs"/>
        </a:defRPr>
      </a:lvl7pPr>
      <a:lvl8pPr marL="21122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800" kern="1200" dirty="0" smtClean="0">
          <a:solidFill>
            <a:srgbClr val="383838"/>
          </a:solidFill>
          <a:latin typeface="+mn-lt"/>
          <a:ea typeface="+mn-ea"/>
          <a:cs typeface="+mn-cs"/>
        </a:defRPr>
      </a:lvl8pPr>
      <a:lvl9pPr marL="23408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800" kern="1200" dirty="0" smtClean="0">
          <a:solidFill>
            <a:srgbClr val="383838"/>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10.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3" Type="http://schemas.openxmlformats.org/officeDocument/2006/relationships/hyperlink" Target="https://boletinboces.wordpress.com/2015/03/09/el-auge-de-las-matematicas-entre-la-poblacion-no-es-una-moda-pasajera/" TargetMode="External"/><Relationship Id="rId2" Type="http://schemas.openxmlformats.org/officeDocument/2006/relationships/image" Target="../media/image10.jpg"/><Relationship Id="rId1" Type="http://schemas.openxmlformats.org/officeDocument/2006/relationships/slideLayout" Target="../slideLayouts/slideLayout10.xml"/><Relationship Id="rId4" Type="http://schemas.openxmlformats.org/officeDocument/2006/relationships/hyperlink" Target="https://creativecommons.org/licenses/by-nd/3.0/"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4.xml"/><Relationship Id="rId1" Type="http://schemas.openxmlformats.org/officeDocument/2006/relationships/slideLayout" Target="../slideLayouts/slideLayout10.xml"/><Relationship Id="rId5" Type="http://schemas.openxmlformats.org/officeDocument/2006/relationships/hyperlink" Target="https://creativecommons.org/licenses/by-nc-sa/3.0/" TargetMode="External"/><Relationship Id="rId4" Type="http://schemas.openxmlformats.org/officeDocument/2006/relationships/hyperlink" Target="https://aprendiendoarduino.wordpress.com/2015/03/26/variables/"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matescienzemedie.blogspot.com/p/matematica.html" TargetMode="External"/><Relationship Id="rId2" Type="http://schemas.openxmlformats.org/officeDocument/2006/relationships/image" Target="../media/image12.gif"/><Relationship Id="rId1" Type="http://schemas.openxmlformats.org/officeDocument/2006/relationships/slideLayout" Target="../slideLayouts/slideLayout10.xml"/><Relationship Id="rId4" Type="http://schemas.openxmlformats.org/officeDocument/2006/relationships/hyperlink" Target="https://creativecommons.org/licenses/by-nc-nd/3.0/"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23000" b="-23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Lato" panose="020F0502020204030203" pitchFamily="34" charset="0"/>
                <a:ea typeface="Lato" panose="020F0502020204030203" pitchFamily="34" charset="0"/>
                <a:cs typeface="Lato" panose="020F0502020204030203" pitchFamily="34" charset="0"/>
              </a:rPr>
              <a:t>Maths</a:t>
            </a:r>
            <a:r>
              <a:rPr lang="en-US" dirty="0">
                <a:latin typeface="Lato" panose="020F0502020204030203" pitchFamily="34" charset="0"/>
                <a:ea typeface="Lato" panose="020F0502020204030203" pitchFamily="34" charset="0"/>
                <a:cs typeface="Lato" panose="020F0502020204030203" pitchFamily="34" charset="0"/>
              </a:rPr>
              <a:t> Quiz Project</a:t>
            </a:r>
          </a:p>
        </p:txBody>
      </p:sp>
      <p:sp>
        <p:nvSpPr>
          <p:cNvPr id="5" name="Text Placeholder 4">
            <a:extLst>
              <a:ext uri="{FF2B5EF4-FFF2-40B4-BE49-F238E27FC236}">
                <a16:creationId xmlns:a16="http://schemas.microsoft.com/office/drawing/2014/main" id="{A17C1D59-5513-4516-AECD-151569CEC82C}"/>
              </a:ext>
            </a:extLst>
          </p:cNvPr>
          <p:cNvSpPr>
            <a:spLocks noGrp="1"/>
          </p:cNvSpPr>
          <p:nvPr>
            <p:ph type="body" sz="quarter" idx="14"/>
          </p:nvPr>
        </p:nvSpPr>
        <p:spPr/>
        <p:txBody>
          <a:bodyPr/>
          <a:lstStyle/>
          <a:p>
            <a:r>
              <a:rPr lang="en-GB" dirty="0"/>
              <a:t>Lessons 5 and 6</a:t>
            </a:r>
          </a:p>
        </p:txBody>
      </p:sp>
      <p:pic>
        <p:nvPicPr>
          <p:cNvPr id="8" name="Picture 7">
            <a:extLst>
              <a:ext uri="{FF2B5EF4-FFF2-40B4-BE49-F238E27FC236}">
                <a16:creationId xmlns:a16="http://schemas.microsoft.com/office/drawing/2014/main" id="{CD012B5F-0637-4CE5-B949-1A777FCF8A34}"/>
              </a:ext>
            </a:extLst>
          </p:cNvPr>
          <p:cNvPicPr>
            <a:picLocks noChangeAspect="1"/>
          </p:cNvPicPr>
          <p:nvPr/>
        </p:nvPicPr>
        <p:blipFill>
          <a:blip r:embed="rId4"/>
          <a:stretch>
            <a:fillRect/>
          </a:stretch>
        </p:blipFill>
        <p:spPr>
          <a:xfrm>
            <a:off x="7414142" y="5928128"/>
            <a:ext cx="4280971" cy="622776"/>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AFDB10-7D21-6F40-AC9F-9BFE9DF16044}"/>
              </a:ext>
            </a:extLst>
          </p:cNvPr>
          <p:cNvSpPr>
            <a:spLocks noGrp="1"/>
          </p:cNvSpPr>
          <p:nvPr>
            <p:ph type="title"/>
          </p:nvPr>
        </p:nvSpPr>
        <p:spPr/>
        <p:txBody>
          <a:bodyPr/>
          <a:lstStyle/>
          <a:p>
            <a:r>
              <a:rPr lang="en-US" dirty="0">
                <a:latin typeface="Lato" panose="020F0502020204030203" pitchFamily="34" charset="0"/>
                <a:ea typeface="Lato" panose="020F0502020204030203" pitchFamily="34" charset="0"/>
                <a:cs typeface="Lato" panose="020F0502020204030203" pitchFamily="34" charset="0"/>
              </a:rPr>
              <a:t>Project Based Learning</a:t>
            </a:r>
          </a:p>
        </p:txBody>
      </p:sp>
      <p:sp>
        <p:nvSpPr>
          <p:cNvPr id="3" name="Content Placeholder 2">
            <a:extLst>
              <a:ext uri="{FF2B5EF4-FFF2-40B4-BE49-F238E27FC236}">
                <a16:creationId xmlns:a16="http://schemas.microsoft.com/office/drawing/2014/main" id="{49940455-C375-D145-8E5E-0EEB4D0024EF}"/>
              </a:ext>
            </a:extLst>
          </p:cNvPr>
          <p:cNvSpPr>
            <a:spLocks noGrp="1"/>
          </p:cNvSpPr>
          <p:nvPr>
            <p:ph idx="1"/>
          </p:nvPr>
        </p:nvSpPr>
        <p:spPr>
          <a:xfrm>
            <a:off x="492126" y="1237785"/>
            <a:ext cx="7771342" cy="4595203"/>
          </a:xfrm>
        </p:spPr>
        <p:txBody>
          <a:bodyPr/>
          <a:lstStyle/>
          <a:p>
            <a:pPr>
              <a:spcBef>
                <a:spcPts val="1200"/>
              </a:spcBef>
            </a:pPr>
            <a:r>
              <a:rPr lang="en-US" dirty="0">
                <a:latin typeface="Lato" panose="020F0502020204030203" pitchFamily="34" charset="0"/>
                <a:ea typeface="Lato" panose="020F0502020204030203" pitchFamily="34" charset="0"/>
                <a:cs typeface="Lato" panose="020F0502020204030203" pitchFamily="34" charset="0"/>
              </a:rPr>
              <a:t>Project based learning will allow you to explore new concepts through practical activities</a:t>
            </a:r>
          </a:p>
          <a:p>
            <a:pPr>
              <a:spcBef>
                <a:spcPts val="1200"/>
              </a:spcBef>
            </a:pPr>
            <a:r>
              <a:rPr lang="en-US" dirty="0">
                <a:latin typeface="Lato" panose="020F0502020204030203" pitchFamily="34" charset="0"/>
                <a:ea typeface="Lato" panose="020F0502020204030203" pitchFamily="34" charset="0"/>
                <a:cs typeface="Lato" panose="020F0502020204030203" pitchFamily="34" charset="0"/>
              </a:rPr>
              <a:t>These are larger projects than the practical tasks which require you to plan and develop a solution</a:t>
            </a:r>
          </a:p>
          <a:p>
            <a:pPr>
              <a:spcBef>
                <a:spcPts val="1200"/>
              </a:spcBef>
            </a:pPr>
            <a:r>
              <a:rPr lang="en-US" dirty="0">
                <a:latin typeface="Lato" panose="020F0502020204030203" pitchFamily="34" charset="0"/>
                <a:ea typeface="Lato" panose="020F0502020204030203" pitchFamily="34" charset="0"/>
                <a:cs typeface="Lato" panose="020F0502020204030203" pitchFamily="34" charset="0"/>
              </a:rPr>
              <a:t>Some projects will be completed in pairs although this initial one will be completed individually</a:t>
            </a:r>
          </a:p>
          <a:p>
            <a:pPr>
              <a:spcBef>
                <a:spcPts val="1200"/>
              </a:spcBef>
            </a:pPr>
            <a:r>
              <a:rPr lang="en-US" dirty="0">
                <a:latin typeface="Lato" panose="020F0502020204030203" pitchFamily="34" charset="0"/>
                <a:ea typeface="Lato" panose="020F0502020204030203" pitchFamily="34" charset="0"/>
                <a:cs typeface="Lato" panose="020F0502020204030203" pitchFamily="34" charset="0"/>
              </a:rPr>
              <a:t>When you are given the project you will start by identifying what your solution will need to do</a:t>
            </a:r>
          </a:p>
          <a:p>
            <a:pPr>
              <a:spcBef>
                <a:spcPts val="1200"/>
              </a:spcBef>
            </a:pPr>
            <a:r>
              <a:rPr lang="en-US" dirty="0">
                <a:latin typeface="Lato" panose="020F0502020204030203" pitchFamily="34" charset="0"/>
                <a:ea typeface="Lato" panose="020F0502020204030203" pitchFamily="34" charset="0"/>
                <a:cs typeface="Lato" panose="020F0502020204030203" pitchFamily="34" charset="0"/>
              </a:rPr>
              <a:t>You will use </a:t>
            </a:r>
            <a:r>
              <a:rPr lang="en-US" b="1" dirty="0">
                <a:solidFill>
                  <a:srgbClr val="002B49"/>
                </a:solidFill>
                <a:latin typeface="Lato" panose="020F0502020204030203" pitchFamily="34" charset="0"/>
                <a:ea typeface="Lato" panose="020F0502020204030203" pitchFamily="34" charset="0"/>
                <a:cs typeface="Lato" panose="020F0502020204030203" pitchFamily="34" charset="0"/>
              </a:rPr>
              <a:t>success criteria </a:t>
            </a:r>
            <a:r>
              <a:rPr lang="en-US" dirty="0">
                <a:latin typeface="Lato" panose="020F0502020204030203" pitchFamily="34" charset="0"/>
                <a:ea typeface="Lato" panose="020F0502020204030203" pitchFamily="34" charset="0"/>
                <a:cs typeface="Lato" panose="020F0502020204030203" pitchFamily="34" charset="0"/>
              </a:rPr>
              <a:t>to do this</a:t>
            </a:r>
          </a:p>
        </p:txBody>
      </p:sp>
      <p:graphicFrame>
        <p:nvGraphicFramePr>
          <p:cNvPr id="4" name="Diagram 3">
            <a:extLst>
              <a:ext uri="{FF2B5EF4-FFF2-40B4-BE49-F238E27FC236}">
                <a16:creationId xmlns:a16="http://schemas.microsoft.com/office/drawing/2014/main" id="{4B6AF037-8B27-F94C-A6B7-54D513F83748}"/>
              </a:ext>
            </a:extLst>
          </p:cNvPr>
          <p:cNvGraphicFramePr/>
          <p:nvPr>
            <p:extLst>
              <p:ext uri="{D42A27DB-BD31-4B8C-83A1-F6EECF244321}">
                <p14:modId xmlns:p14="http://schemas.microsoft.com/office/powerpoint/2010/main" val="1475998644"/>
              </p:ext>
            </p:extLst>
          </p:nvPr>
        </p:nvGraphicFramePr>
        <p:xfrm>
          <a:off x="6997701" y="2099733"/>
          <a:ext cx="5194299" cy="352048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9695444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221AE2-4BA1-7F42-BA2E-F67D440D3061}"/>
              </a:ext>
            </a:extLst>
          </p:cNvPr>
          <p:cNvSpPr>
            <a:spLocks noGrp="1"/>
          </p:cNvSpPr>
          <p:nvPr>
            <p:ph type="title"/>
          </p:nvPr>
        </p:nvSpPr>
        <p:spPr/>
        <p:txBody>
          <a:bodyPr/>
          <a:lstStyle/>
          <a:p>
            <a:r>
              <a:rPr lang="en-US" dirty="0">
                <a:latin typeface="Lato" panose="020F0502020204030203" pitchFamily="34" charset="0"/>
                <a:ea typeface="Lato" panose="020F0502020204030203" pitchFamily="34" charset="0"/>
                <a:cs typeface="Lato" panose="020F0502020204030203" pitchFamily="34" charset="0"/>
              </a:rPr>
              <a:t>Success Criteria</a:t>
            </a:r>
          </a:p>
        </p:txBody>
      </p:sp>
      <p:sp>
        <p:nvSpPr>
          <p:cNvPr id="3" name="Content Placeholder 2">
            <a:extLst>
              <a:ext uri="{FF2B5EF4-FFF2-40B4-BE49-F238E27FC236}">
                <a16:creationId xmlns:a16="http://schemas.microsoft.com/office/drawing/2014/main" id="{A01D1D40-B889-C840-B336-71A068CC12ED}"/>
              </a:ext>
            </a:extLst>
          </p:cNvPr>
          <p:cNvSpPr>
            <a:spLocks noGrp="1"/>
          </p:cNvSpPr>
          <p:nvPr>
            <p:ph idx="1"/>
          </p:nvPr>
        </p:nvSpPr>
        <p:spPr>
          <a:xfrm>
            <a:off x="492126" y="1237785"/>
            <a:ext cx="7669742" cy="4595203"/>
          </a:xfrm>
        </p:spPr>
        <p:txBody>
          <a:bodyPr/>
          <a:lstStyle/>
          <a:p>
            <a:pPr>
              <a:spcBef>
                <a:spcPts val="1200"/>
              </a:spcBef>
            </a:pPr>
            <a:r>
              <a:rPr lang="en-US" dirty="0">
                <a:latin typeface="Lato" panose="020F0502020204030203" pitchFamily="34" charset="0"/>
                <a:ea typeface="Lato" panose="020F0502020204030203" pitchFamily="34" charset="0"/>
                <a:cs typeface="Lato" panose="020F0502020204030203" pitchFamily="34" charset="0"/>
              </a:rPr>
              <a:t>Success criteria should be identified before starting to produce the solution</a:t>
            </a:r>
          </a:p>
          <a:p>
            <a:pPr>
              <a:spcBef>
                <a:spcPts val="1200"/>
              </a:spcBef>
            </a:pPr>
            <a:r>
              <a:rPr lang="en-US" dirty="0">
                <a:latin typeface="Lato" panose="020F0502020204030203" pitchFamily="34" charset="0"/>
                <a:ea typeface="Lato" panose="020F0502020204030203" pitchFamily="34" charset="0"/>
                <a:cs typeface="Lato" panose="020F0502020204030203" pitchFamily="34" charset="0"/>
              </a:rPr>
              <a:t>The success criteria will state what the product should do</a:t>
            </a:r>
          </a:p>
          <a:p>
            <a:pPr>
              <a:spcBef>
                <a:spcPts val="1200"/>
              </a:spcBef>
            </a:pPr>
            <a:r>
              <a:rPr lang="en-US" dirty="0">
                <a:latin typeface="Lato" panose="020F0502020204030203" pitchFamily="34" charset="0"/>
                <a:ea typeface="Lato" panose="020F0502020204030203" pitchFamily="34" charset="0"/>
                <a:cs typeface="Lato" panose="020F0502020204030203" pitchFamily="34" charset="0"/>
              </a:rPr>
              <a:t>Initially you should read the task and then split it up into a number of criteria that you </a:t>
            </a:r>
            <a:r>
              <a:rPr lang="en-US">
                <a:latin typeface="Lato" panose="020F0502020204030203" pitchFamily="34" charset="0"/>
                <a:ea typeface="Lato" panose="020F0502020204030203" pitchFamily="34" charset="0"/>
                <a:cs typeface="Lato" panose="020F0502020204030203" pitchFamily="34" charset="0"/>
              </a:rPr>
              <a:t>can measure </a:t>
            </a:r>
            <a:endParaRPr lang="en-US" dirty="0">
              <a:latin typeface="Lato" panose="020F0502020204030203" pitchFamily="34" charset="0"/>
              <a:ea typeface="Lato" panose="020F0502020204030203" pitchFamily="34" charset="0"/>
              <a:cs typeface="Lato" panose="020F0502020204030203" pitchFamily="34" charset="0"/>
            </a:endParaRPr>
          </a:p>
          <a:p>
            <a:pPr>
              <a:spcBef>
                <a:spcPts val="1200"/>
              </a:spcBef>
            </a:pPr>
            <a:r>
              <a:rPr lang="en-US" dirty="0">
                <a:latin typeface="Lato" panose="020F0502020204030203" pitchFamily="34" charset="0"/>
                <a:ea typeface="Lato" panose="020F0502020204030203" pitchFamily="34" charset="0"/>
                <a:cs typeface="Lato" panose="020F0502020204030203" pitchFamily="34" charset="0"/>
              </a:rPr>
              <a:t>At the end of the project you will evaluate your produce against the success criteria that you have identified</a:t>
            </a:r>
          </a:p>
        </p:txBody>
      </p:sp>
      <p:sp>
        <p:nvSpPr>
          <p:cNvPr id="5" name="Rectangle 4">
            <a:extLst>
              <a:ext uri="{FF2B5EF4-FFF2-40B4-BE49-F238E27FC236}">
                <a16:creationId xmlns:a16="http://schemas.microsoft.com/office/drawing/2014/main" id="{EF8548ED-3154-124F-848D-93BDECB726D8}"/>
              </a:ext>
            </a:extLst>
          </p:cNvPr>
          <p:cNvSpPr/>
          <p:nvPr/>
        </p:nvSpPr>
        <p:spPr>
          <a:xfrm rot="2223442">
            <a:off x="8067462" y="2228086"/>
            <a:ext cx="3874650" cy="1754326"/>
          </a:xfrm>
          <a:prstGeom prst="rect">
            <a:avLst/>
          </a:prstGeom>
          <a:noFill/>
        </p:spPr>
        <p:txBody>
          <a:bodyPr wrap="none" lIns="91440" tIns="45720" rIns="91440" bIns="45720">
            <a:spAutoFit/>
          </a:bodyPr>
          <a:lstStyle/>
          <a:p>
            <a:pPr algn="ctr"/>
            <a:r>
              <a:rPr lang="en-US" sz="5400" b="1" dirty="0">
                <a:ln w="22225">
                  <a:solidFill>
                    <a:schemeClr val="accent2"/>
                  </a:solidFill>
                  <a:prstDash val="solid"/>
                </a:ln>
                <a:solidFill>
                  <a:schemeClr val="accent2">
                    <a:lumMod val="40000"/>
                    <a:lumOff val="60000"/>
                  </a:schemeClr>
                </a:solidFill>
              </a:rPr>
              <a:t>Is my project</a:t>
            </a:r>
          </a:p>
          <a:p>
            <a:pPr algn="ctr"/>
            <a:r>
              <a:rPr lang="en-US" sz="5400" b="1" dirty="0">
                <a:ln w="22225">
                  <a:solidFill>
                    <a:schemeClr val="accent2"/>
                  </a:solidFill>
                  <a:prstDash val="solid"/>
                </a:ln>
                <a:solidFill>
                  <a:schemeClr val="accent2">
                    <a:lumMod val="40000"/>
                    <a:lumOff val="60000"/>
                  </a:schemeClr>
                </a:solidFill>
              </a:rPr>
              <a:t>a success?</a:t>
            </a:r>
          </a:p>
        </p:txBody>
      </p:sp>
    </p:spTree>
    <p:extLst>
      <p:ext uri="{BB962C8B-B14F-4D97-AF65-F5344CB8AC3E}">
        <p14:creationId xmlns:p14="http://schemas.microsoft.com/office/powerpoint/2010/main" val="36182109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91CF7-99B0-4E55-AB7F-A2DA4EB63FE8}"/>
              </a:ext>
            </a:extLst>
          </p:cNvPr>
          <p:cNvSpPr>
            <a:spLocks noGrp="1"/>
          </p:cNvSpPr>
          <p:nvPr>
            <p:ph type="title"/>
          </p:nvPr>
        </p:nvSpPr>
        <p:spPr/>
        <p:txBody>
          <a:bodyPr/>
          <a:lstStyle/>
          <a:p>
            <a:r>
              <a:rPr lang="en-GB" dirty="0">
                <a:latin typeface="Lato" panose="020F0502020204030203" pitchFamily="34" charset="0"/>
                <a:ea typeface="Lato" panose="020F0502020204030203" pitchFamily="34" charset="0"/>
                <a:cs typeface="Lato" panose="020F0502020204030203" pitchFamily="34" charset="0"/>
              </a:rPr>
              <a:t>Maths Quiz</a:t>
            </a:r>
          </a:p>
        </p:txBody>
      </p:sp>
      <p:sp>
        <p:nvSpPr>
          <p:cNvPr id="3" name="Content Placeholder 2">
            <a:extLst>
              <a:ext uri="{FF2B5EF4-FFF2-40B4-BE49-F238E27FC236}">
                <a16:creationId xmlns:a16="http://schemas.microsoft.com/office/drawing/2014/main" id="{B4ABD0FF-6D05-4BC0-9EA3-0D47881FB96E}"/>
              </a:ext>
            </a:extLst>
          </p:cNvPr>
          <p:cNvSpPr>
            <a:spLocks noGrp="1"/>
          </p:cNvSpPr>
          <p:nvPr>
            <p:ph idx="1"/>
          </p:nvPr>
        </p:nvSpPr>
        <p:spPr>
          <a:xfrm>
            <a:off x="492126" y="1237786"/>
            <a:ext cx="6420304" cy="3399528"/>
          </a:xfrm>
        </p:spPr>
        <p:txBody>
          <a:bodyPr/>
          <a:lstStyle/>
          <a:p>
            <a:pPr>
              <a:spcBef>
                <a:spcPts val="1200"/>
              </a:spcBef>
            </a:pPr>
            <a:r>
              <a:rPr lang="en-GB" dirty="0">
                <a:latin typeface="Lato" panose="020F0502020204030203" pitchFamily="34" charset="0"/>
                <a:ea typeface="Lato" panose="020F0502020204030203" pitchFamily="34" charset="0"/>
                <a:cs typeface="Lato" panose="020F0502020204030203" pitchFamily="34" charset="0"/>
              </a:rPr>
              <a:t>Over the next two lessons you are going to create a maths quiz which can be played on the </a:t>
            </a:r>
            <a:r>
              <a:rPr lang="en-GB" dirty="0" err="1">
                <a:latin typeface="Lato" panose="020F0502020204030203" pitchFamily="34" charset="0"/>
                <a:ea typeface="Lato" panose="020F0502020204030203" pitchFamily="34" charset="0"/>
                <a:cs typeface="Lato" panose="020F0502020204030203" pitchFamily="34" charset="0"/>
              </a:rPr>
              <a:t>micro:bit</a:t>
            </a:r>
            <a:endParaRPr lang="en-GB" dirty="0">
              <a:latin typeface="Lato" panose="020F0502020204030203" pitchFamily="34" charset="0"/>
              <a:ea typeface="Lato" panose="020F0502020204030203" pitchFamily="34" charset="0"/>
              <a:cs typeface="Lato" panose="020F0502020204030203" pitchFamily="34" charset="0"/>
            </a:endParaRPr>
          </a:p>
          <a:p>
            <a:pPr>
              <a:spcBef>
                <a:spcPts val="1200"/>
              </a:spcBef>
            </a:pPr>
            <a:r>
              <a:rPr lang="en-GB" dirty="0">
                <a:latin typeface="Lato" panose="020F0502020204030203" pitchFamily="34" charset="0"/>
                <a:ea typeface="Lato" panose="020F0502020204030203" pitchFamily="34" charset="0"/>
                <a:cs typeface="Lato" panose="020F0502020204030203" pitchFamily="34" charset="0"/>
              </a:rPr>
              <a:t>What success criteria should we define for our maths quiz?</a:t>
            </a:r>
          </a:p>
        </p:txBody>
      </p:sp>
      <p:pic>
        <p:nvPicPr>
          <p:cNvPr id="5" name="Picture 4" descr="El auge de las matemáticas entre la población no es una ...">
            <a:extLst>
              <a:ext uri="{FF2B5EF4-FFF2-40B4-BE49-F238E27FC236}">
                <a16:creationId xmlns:a16="http://schemas.microsoft.com/office/drawing/2014/main" id="{1DAA1953-AA02-944B-AB92-17113ED73378}"/>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6912430" y="1364269"/>
            <a:ext cx="4394200" cy="2742831"/>
          </a:xfrm>
          <a:prstGeom prst="rect">
            <a:avLst/>
          </a:prstGeom>
        </p:spPr>
      </p:pic>
      <p:sp>
        <p:nvSpPr>
          <p:cNvPr id="6" name="TextBox 5">
            <a:extLst>
              <a:ext uri="{FF2B5EF4-FFF2-40B4-BE49-F238E27FC236}">
                <a16:creationId xmlns:a16="http://schemas.microsoft.com/office/drawing/2014/main" id="{A1C85F3A-8E4F-774D-B970-335403354724}"/>
              </a:ext>
            </a:extLst>
          </p:cNvPr>
          <p:cNvSpPr txBox="1"/>
          <p:nvPr/>
        </p:nvSpPr>
        <p:spPr>
          <a:xfrm>
            <a:off x="6912430" y="4302957"/>
            <a:ext cx="4394200" cy="138499"/>
          </a:xfrm>
          <a:prstGeom prst="rect">
            <a:avLst/>
          </a:prstGeom>
          <a:noFill/>
        </p:spPr>
        <p:txBody>
          <a:bodyPr wrap="square" lIns="0" tIns="0" rIns="0" bIns="0" rtlCol="0">
            <a:spAutoFit/>
          </a:bodyPr>
          <a:lstStyle/>
          <a:p>
            <a:r>
              <a:rPr lang="en-US" sz="900" dirty="0">
                <a:hlinkClick r:id="rId3" tooltip="https://boletinboces.wordpress.com/2015/03/09/el-auge-de-las-matematicas-entre-la-poblacion-no-es-una-moda-pasajera/"/>
              </a:rPr>
              <a:t>This Photo</a:t>
            </a:r>
            <a:r>
              <a:rPr lang="en-US" sz="900" dirty="0"/>
              <a:t> by Unknown Author is licensed under </a:t>
            </a:r>
            <a:r>
              <a:rPr lang="en-US" sz="900" dirty="0">
                <a:hlinkClick r:id="rId4" tooltip="https://creativecommons.org/licenses/by-nd/3.0/"/>
              </a:rPr>
              <a:t>CC BY-ND</a:t>
            </a:r>
            <a:endParaRPr lang="en-US" sz="900" dirty="0"/>
          </a:p>
        </p:txBody>
      </p:sp>
    </p:spTree>
    <p:extLst>
      <p:ext uri="{BB962C8B-B14F-4D97-AF65-F5344CB8AC3E}">
        <p14:creationId xmlns:p14="http://schemas.microsoft.com/office/powerpoint/2010/main" val="41804392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6C3C75-57CB-0C45-A324-9B551C61FC29}"/>
              </a:ext>
            </a:extLst>
          </p:cNvPr>
          <p:cNvSpPr>
            <a:spLocks noGrp="1"/>
          </p:cNvSpPr>
          <p:nvPr>
            <p:ph type="title"/>
          </p:nvPr>
        </p:nvSpPr>
        <p:spPr/>
        <p:txBody>
          <a:bodyPr/>
          <a:lstStyle/>
          <a:p>
            <a:r>
              <a:rPr lang="en-US" dirty="0">
                <a:latin typeface="Lato" panose="020F0502020204030203" pitchFamily="34" charset="0"/>
                <a:ea typeface="Lato" panose="020F0502020204030203" pitchFamily="34" charset="0"/>
                <a:cs typeface="Lato" panose="020F0502020204030203" pitchFamily="34" charset="0"/>
              </a:rPr>
              <a:t>Variables</a:t>
            </a:r>
          </a:p>
        </p:txBody>
      </p:sp>
      <p:sp>
        <p:nvSpPr>
          <p:cNvPr id="3" name="Content Placeholder 2">
            <a:extLst>
              <a:ext uri="{FF2B5EF4-FFF2-40B4-BE49-F238E27FC236}">
                <a16:creationId xmlns:a16="http://schemas.microsoft.com/office/drawing/2014/main" id="{1A216025-786F-3D4F-96C5-3A9E92E8D756}"/>
              </a:ext>
            </a:extLst>
          </p:cNvPr>
          <p:cNvSpPr>
            <a:spLocks noGrp="1"/>
          </p:cNvSpPr>
          <p:nvPr>
            <p:ph idx="1"/>
          </p:nvPr>
        </p:nvSpPr>
        <p:spPr>
          <a:xfrm>
            <a:off x="492126" y="1237785"/>
            <a:ext cx="6801304" cy="4595203"/>
          </a:xfrm>
        </p:spPr>
        <p:txBody>
          <a:bodyPr/>
          <a:lstStyle/>
          <a:p>
            <a:pPr>
              <a:spcBef>
                <a:spcPts val="1200"/>
              </a:spcBef>
            </a:pPr>
            <a:r>
              <a:rPr lang="en-US" b="1" dirty="0">
                <a:solidFill>
                  <a:srgbClr val="002B49"/>
                </a:solidFill>
                <a:latin typeface="Lato" panose="020F0502020204030203" pitchFamily="34" charset="0"/>
                <a:ea typeface="Lato" panose="020F0502020204030203" pitchFamily="34" charset="0"/>
                <a:cs typeface="Lato" panose="020F0502020204030203" pitchFamily="34" charset="0"/>
              </a:rPr>
              <a:t>Variables</a:t>
            </a:r>
            <a:r>
              <a:rPr lang="en-US" dirty="0">
                <a:latin typeface="Lato" panose="020F0502020204030203" pitchFamily="34" charset="0"/>
                <a:ea typeface="Lato" panose="020F0502020204030203" pitchFamily="34" charset="0"/>
                <a:cs typeface="Lato" panose="020F0502020204030203" pitchFamily="34" charset="0"/>
              </a:rPr>
              <a:t> are like empty boxes which allow us to put data in</a:t>
            </a:r>
          </a:p>
          <a:p>
            <a:pPr>
              <a:spcBef>
                <a:spcPts val="1200"/>
              </a:spcBef>
            </a:pPr>
            <a:r>
              <a:rPr lang="en-US" dirty="0">
                <a:latin typeface="Lato" panose="020F0502020204030203" pitchFamily="34" charset="0"/>
                <a:ea typeface="Lato" panose="020F0502020204030203" pitchFamily="34" charset="0"/>
                <a:cs typeface="Lato" panose="020F0502020204030203" pitchFamily="34" charset="0"/>
              </a:rPr>
              <a:t>In a computer system they are named locations in memory which allow computers to store data</a:t>
            </a:r>
          </a:p>
          <a:p>
            <a:pPr>
              <a:spcBef>
                <a:spcPts val="1200"/>
              </a:spcBef>
            </a:pPr>
            <a:r>
              <a:rPr lang="en-US" dirty="0">
                <a:latin typeface="Lato" panose="020F0502020204030203" pitchFamily="34" charset="0"/>
                <a:ea typeface="Lato" panose="020F0502020204030203" pitchFamily="34" charset="0"/>
                <a:cs typeface="Lato" panose="020F0502020204030203" pitchFamily="34" charset="0"/>
              </a:rPr>
              <a:t>If we wanted to store your first name we could take a box and name it ‘</a:t>
            </a:r>
            <a:r>
              <a:rPr lang="en-US" dirty="0" err="1">
                <a:latin typeface="Lato" panose="020F0502020204030203" pitchFamily="34" charset="0"/>
                <a:ea typeface="Lato" panose="020F0502020204030203" pitchFamily="34" charset="0"/>
                <a:cs typeface="Lato" panose="020F0502020204030203" pitchFamily="34" charset="0"/>
              </a:rPr>
              <a:t>firstname</a:t>
            </a:r>
            <a:r>
              <a:rPr lang="en-US" dirty="0">
                <a:latin typeface="Lato" panose="020F0502020204030203" pitchFamily="34" charset="0"/>
                <a:ea typeface="Lato" panose="020F0502020204030203" pitchFamily="34" charset="0"/>
                <a:cs typeface="Lato" panose="020F0502020204030203" pitchFamily="34" charset="0"/>
              </a:rPr>
              <a:t>’. You could then store your first name in that box.</a:t>
            </a:r>
          </a:p>
          <a:p>
            <a:pPr>
              <a:spcBef>
                <a:spcPts val="1200"/>
              </a:spcBef>
            </a:pPr>
            <a:r>
              <a:rPr lang="en-US" dirty="0">
                <a:latin typeface="Lato" panose="020F0502020204030203" pitchFamily="34" charset="0"/>
                <a:ea typeface="Lato" panose="020F0502020204030203" pitchFamily="34" charset="0"/>
                <a:cs typeface="Lato" panose="020F0502020204030203" pitchFamily="34" charset="0"/>
              </a:rPr>
              <a:t>In a </a:t>
            </a:r>
            <a:r>
              <a:rPr lang="en-US" dirty="0" err="1">
                <a:latin typeface="Lato" panose="020F0502020204030203" pitchFamily="34" charset="0"/>
                <a:ea typeface="Lato" panose="020F0502020204030203" pitchFamily="34" charset="0"/>
                <a:cs typeface="Lato" panose="020F0502020204030203" pitchFamily="34" charset="0"/>
              </a:rPr>
              <a:t>maths</a:t>
            </a:r>
            <a:r>
              <a:rPr lang="en-US" dirty="0">
                <a:latin typeface="Lato" panose="020F0502020204030203" pitchFamily="34" charset="0"/>
                <a:ea typeface="Lato" panose="020F0502020204030203" pitchFamily="34" charset="0"/>
                <a:cs typeface="Lato" panose="020F0502020204030203" pitchFamily="34" charset="0"/>
              </a:rPr>
              <a:t> quiz, what variables do you think will need to be used?</a:t>
            </a:r>
          </a:p>
          <a:p>
            <a:endParaRPr lang="en-US" dirty="0"/>
          </a:p>
        </p:txBody>
      </p:sp>
      <p:pic>
        <p:nvPicPr>
          <p:cNvPr id="8" name="Picture 7" descr="Variables | Aprendiendo Arduino">
            <a:extLst>
              <a:ext uri="{FF2B5EF4-FFF2-40B4-BE49-F238E27FC236}">
                <a16:creationId xmlns:a16="http://schemas.microsoft.com/office/drawing/2014/main" id="{ACC0CB08-1CC7-FE41-886A-2BDE45428EFC}"/>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7426475" y="1883201"/>
            <a:ext cx="4091517" cy="2342318"/>
          </a:xfrm>
          <a:prstGeom prst="rect">
            <a:avLst/>
          </a:prstGeom>
        </p:spPr>
      </p:pic>
      <p:sp>
        <p:nvSpPr>
          <p:cNvPr id="9" name="TextBox 8">
            <a:extLst>
              <a:ext uri="{FF2B5EF4-FFF2-40B4-BE49-F238E27FC236}">
                <a16:creationId xmlns:a16="http://schemas.microsoft.com/office/drawing/2014/main" id="{7F9028EC-8413-294A-90E6-F49A71082BFF}"/>
              </a:ext>
            </a:extLst>
          </p:cNvPr>
          <p:cNvSpPr txBox="1"/>
          <p:nvPr/>
        </p:nvSpPr>
        <p:spPr>
          <a:xfrm>
            <a:off x="7851018" y="4553415"/>
            <a:ext cx="4091517" cy="138499"/>
          </a:xfrm>
          <a:prstGeom prst="rect">
            <a:avLst/>
          </a:prstGeom>
          <a:noFill/>
        </p:spPr>
        <p:txBody>
          <a:bodyPr wrap="square" lIns="0" tIns="0" rIns="0" bIns="0" rtlCol="0">
            <a:spAutoFit/>
          </a:bodyPr>
          <a:lstStyle/>
          <a:p>
            <a:r>
              <a:rPr lang="en-US" sz="900" dirty="0">
                <a:hlinkClick r:id="rId4" tooltip="https://aprendiendoarduino.wordpress.com/2015/03/26/variables/"/>
              </a:rPr>
              <a:t>This Photo</a:t>
            </a:r>
            <a:r>
              <a:rPr lang="en-US" sz="900" dirty="0"/>
              <a:t> by Unknown Author is licensed under </a:t>
            </a:r>
            <a:r>
              <a:rPr lang="en-US" sz="900" dirty="0">
                <a:hlinkClick r:id="rId5" tooltip="https://creativecommons.org/licenses/by-nc-sa/3.0/"/>
              </a:rPr>
              <a:t>CC BY-SA-NC</a:t>
            </a:r>
            <a:endParaRPr lang="en-US" sz="900" dirty="0"/>
          </a:p>
        </p:txBody>
      </p:sp>
    </p:spTree>
    <p:extLst>
      <p:ext uri="{BB962C8B-B14F-4D97-AF65-F5344CB8AC3E}">
        <p14:creationId xmlns:p14="http://schemas.microsoft.com/office/powerpoint/2010/main" val="42784315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EF6EAE-1D5B-0A40-AADC-4564D3742D44}"/>
              </a:ext>
            </a:extLst>
          </p:cNvPr>
          <p:cNvSpPr>
            <a:spLocks noGrp="1"/>
          </p:cNvSpPr>
          <p:nvPr>
            <p:ph type="title"/>
          </p:nvPr>
        </p:nvSpPr>
        <p:spPr/>
        <p:txBody>
          <a:bodyPr/>
          <a:lstStyle/>
          <a:p>
            <a:r>
              <a:rPr lang="en-US" dirty="0" err="1">
                <a:latin typeface="Lato" panose="020F0502020204030203" pitchFamily="34" charset="0"/>
                <a:ea typeface="Lato" panose="020F0502020204030203" pitchFamily="34" charset="0"/>
                <a:cs typeface="Lato" panose="020F0502020204030203" pitchFamily="34" charset="0"/>
              </a:rPr>
              <a:t>Maths</a:t>
            </a:r>
            <a:r>
              <a:rPr lang="en-US" dirty="0">
                <a:latin typeface="Lato" panose="020F0502020204030203" pitchFamily="34" charset="0"/>
                <a:ea typeface="Lato" panose="020F0502020204030203" pitchFamily="34" charset="0"/>
                <a:cs typeface="Lato" panose="020F0502020204030203" pitchFamily="34" charset="0"/>
              </a:rPr>
              <a:t> Quiz</a:t>
            </a:r>
          </a:p>
        </p:txBody>
      </p:sp>
      <p:sp>
        <p:nvSpPr>
          <p:cNvPr id="3" name="Content Placeholder 2">
            <a:extLst>
              <a:ext uri="{FF2B5EF4-FFF2-40B4-BE49-F238E27FC236}">
                <a16:creationId xmlns:a16="http://schemas.microsoft.com/office/drawing/2014/main" id="{84A8BA35-C0E9-CB43-B445-BA1E724FD2D0}"/>
              </a:ext>
            </a:extLst>
          </p:cNvPr>
          <p:cNvSpPr>
            <a:spLocks noGrp="1"/>
          </p:cNvSpPr>
          <p:nvPr>
            <p:ph idx="1"/>
          </p:nvPr>
        </p:nvSpPr>
        <p:spPr>
          <a:xfrm>
            <a:off x="492125" y="1237786"/>
            <a:ext cx="8434161" cy="2860082"/>
          </a:xfrm>
        </p:spPr>
        <p:txBody>
          <a:bodyPr/>
          <a:lstStyle/>
          <a:p>
            <a:pPr>
              <a:spcBef>
                <a:spcPts val="1200"/>
              </a:spcBef>
            </a:pPr>
            <a:r>
              <a:rPr lang="en-US" dirty="0">
                <a:latin typeface="Lato" panose="020F0502020204030203" pitchFamily="34" charset="0"/>
                <a:ea typeface="Lato" panose="020F0502020204030203" pitchFamily="34" charset="0"/>
                <a:cs typeface="Lato" panose="020F0502020204030203" pitchFamily="34" charset="0"/>
              </a:rPr>
              <a:t>Your task is to produce a </a:t>
            </a:r>
            <a:r>
              <a:rPr lang="en-US" dirty="0" err="1">
                <a:latin typeface="Lato" panose="020F0502020204030203" pitchFamily="34" charset="0"/>
                <a:ea typeface="Lato" panose="020F0502020204030203" pitchFamily="34" charset="0"/>
                <a:cs typeface="Lato" panose="020F0502020204030203" pitchFamily="34" charset="0"/>
              </a:rPr>
              <a:t>maths</a:t>
            </a:r>
            <a:r>
              <a:rPr lang="en-US" dirty="0">
                <a:latin typeface="Lato" panose="020F0502020204030203" pitchFamily="34" charset="0"/>
                <a:ea typeface="Lato" panose="020F0502020204030203" pitchFamily="34" charset="0"/>
                <a:cs typeface="Lato" panose="020F0502020204030203" pitchFamily="34" charset="0"/>
              </a:rPr>
              <a:t> quiz on the </a:t>
            </a:r>
            <a:r>
              <a:rPr lang="en-US" dirty="0" err="1">
                <a:latin typeface="Lato" panose="020F0502020204030203" pitchFamily="34" charset="0"/>
                <a:ea typeface="Lato" panose="020F0502020204030203" pitchFamily="34" charset="0"/>
                <a:cs typeface="Lato" panose="020F0502020204030203" pitchFamily="34" charset="0"/>
              </a:rPr>
              <a:t>micro:bit</a:t>
            </a:r>
            <a:endParaRPr lang="en-US" dirty="0">
              <a:latin typeface="Lato" panose="020F0502020204030203" pitchFamily="34" charset="0"/>
              <a:ea typeface="Lato" panose="020F0502020204030203" pitchFamily="34" charset="0"/>
              <a:cs typeface="Lato" panose="020F0502020204030203" pitchFamily="34" charset="0"/>
            </a:endParaRPr>
          </a:p>
          <a:p>
            <a:pPr>
              <a:spcBef>
                <a:spcPts val="1200"/>
              </a:spcBef>
            </a:pPr>
            <a:r>
              <a:rPr lang="en-US" dirty="0">
                <a:latin typeface="Lato" panose="020F0502020204030203" pitchFamily="34" charset="0"/>
                <a:ea typeface="Lato" panose="020F0502020204030203" pitchFamily="34" charset="0"/>
                <a:cs typeface="Lato" panose="020F0502020204030203" pitchFamily="34" charset="0"/>
              </a:rPr>
              <a:t>You need to create a case for the </a:t>
            </a:r>
            <a:r>
              <a:rPr lang="en-US" dirty="0" err="1">
                <a:latin typeface="Lato" panose="020F0502020204030203" pitchFamily="34" charset="0"/>
                <a:ea typeface="Lato" panose="020F0502020204030203" pitchFamily="34" charset="0"/>
                <a:cs typeface="Lato" panose="020F0502020204030203" pitchFamily="34" charset="0"/>
              </a:rPr>
              <a:t>micro:bit</a:t>
            </a:r>
            <a:r>
              <a:rPr lang="en-US" dirty="0">
                <a:latin typeface="Lato" panose="020F0502020204030203" pitchFamily="34" charset="0"/>
                <a:ea typeface="Lato" panose="020F0502020204030203" pitchFamily="34" charset="0"/>
                <a:cs typeface="Lato" panose="020F0502020204030203" pitchFamily="34" charset="0"/>
              </a:rPr>
              <a:t> on the theme of </a:t>
            </a:r>
            <a:r>
              <a:rPr lang="en-US" dirty="0" err="1">
                <a:latin typeface="Lato" panose="020F0502020204030203" pitchFamily="34" charset="0"/>
                <a:ea typeface="Lato" panose="020F0502020204030203" pitchFamily="34" charset="0"/>
                <a:cs typeface="Lato" panose="020F0502020204030203" pitchFamily="34" charset="0"/>
              </a:rPr>
              <a:t>maths</a:t>
            </a:r>
            <a:r>
              <a:rPr lang="en-US" dirty="0">
                <a:latin typeface="Lato" panose="020F0502020204030203" pitchFamily="34" charset="0"/>
                <a:ea typeface="Lato" panose="020F0502020204030203" pitchFamily="34" charset="0"/>
                <a:cs typeface="Lato" panose="020F0502020204030203" pitchFamily="34" charset="0"/>
              </a:rPr>
              <a:t> that:</a:t>
            </a:r>
          </a:p>
          <a:p>
            <a:pPr lvl="1">
              <a:spcBef>
                <a:spcPts val="1200"/>
              </a:spcBef>
            </a:pPr>
            <a:r>
              <a:rPr lang="en-US" sz="2400" dirty="0">
                <a:latin typeface="Lato" panose="020F0502020204030203" pitchFamily="34" charset="0"/>
                <a:ea typeface="Lato" panose="020F0502020204030203" pitchFamily="34" charset="0"/>
                <a:cs typeface="Lato" panose="020F0502020204030203" pitchFamily="34" charset="0"/>
              </a:rPr>
              <a:t>Has decoration relating to what it will do</a:t>
            </a:r>
          </a:p>
          <a:p>
            <a:pPr lvl="1">
              <a:spcBef>
                <a:spcPts val="1200"/>
              </a:spcBef>
            </a:pPr>
            <a:r>
              <a:rPr lang="en-US" sz="2400" dirty="0">
                <a:latin typeface="Lato" panose="020F0502020204030203" pitchFamily="34" charset="0"/>
                <a:ea typeface="Lato" panose="020F0502020204030203" pitchFamily="34" charset="0"/>
                <a:cs typeface="Lato" panose="020F0502020204030203" pitchFamily="34" charset="0"/>
              </a:rPr>
              <a:t>Uses the template provided</a:t>
            </a:r>
          </a:p>
          <a:p>
            <a:pPr>
              <a:spcBef>
                <a:spcPts val="1200"/>
              </a:spcBef>
            </a:pPr>
            <a:r>
              <a:rPr lang="en-US" dirty="0">
                <a:latin typeface="Lato" panose="020F0502020204030203" pitchFamily="34" charset="0"/>
                <a:ea typeface="Lato" panose="020F0502020204030203" pitchFamily="34" charset="0"/>
                <a:cs typeface="Lato" panose="020F0502020204030203" pitchFamily="34" charset="0"/>
              </a:rPr>
              <a:t>You should aim to complete the case by the end of this lesson</a:t>
            </a:r>
          </a:p>
          <a:p>
            <a:pPr>
              <a:spcBef>
                <a:spcPts val="1200"/>
              </a:spcBef>
            </a:pPr>
            <a:r>
              <a:rPr lang="en-US" dirty="0">
                <a:latin typeface="Lato" panose="020F0502020204030203" pitchFamily="34" charset="0"/>
                <a:ea typeface="Lato" panose="020F0502020204030203" pitchFamily="34" charset="0"/>
                <a:cs typeface="Lato" panose="020F0502020204030203" pitchFamily="34" charset="0"/>
              </a:rPr>
              <a:t>In the next lesson you will work through the tutorials to create the actual </a:t>
            </a:r>
            <a:r>
              <a:rPr lang="en-US" dirty="0" err="1">
                <a:latin typeface="Lato" panose="020F0502020204030203" pitchFamily="34" charset="0"/>
                <a:ea typeface="Lato" panose="020F0502020204030203" pitchFamily="34" charset="0"/>
                <a:cs typeface="Lato" panose="020F0502020204030203" pitchFamily="34" charset="0"/>
              </a:rPr>
              <a:t>maths</a:t>
            </a:r>
            <a:r>
              <a:rPr lang="en-US" dirty="0">
                <a:latin typeface="Lato" panose="020F0502020204030203" pitchFamily="34" charset="0"/>
                <a:ea typeface="Lato" panose="020F0502020204030203" pitchFamily="34" charset="0"/>
                <a:cs typeface="Lato" panose="020F0502020204030203" pitchFamily="34" charset="0"/>
              </a:rPr>
              <a:t> quiz</a:t>
            </a:r>
          </a:p>
        </p:txBody>
      </p:sp>
      <p:pic>
        <p:nvPicPr>
          <p:cNvPr id="5" name="Picture 4" descr="Mate Scienze Medie: MATEMATICA">
            <a:extLst>
              <a:ext uri="{FF2B5EF4-FFF2-40B4-BE49-F238E27FC236}">
                <a16:creationId xmlns:a16="http://schemas.microsoft.com/office/drawing/2014/main" id="{23F3A9B0-A784-494A-8722-4129A7BE85AA}"/>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9742412" y="1237786"/>
            <a:ext cx="1435100" cy="1651000"/>
          </a:xfrm>
          <a:prstGeom prst="rect">
            <a:avLst/>
          </a:prstGeom>
        </p:spPr>
      </p:pic>
      <p:sp>
        <p:nvSpPr>
          <p:cNvPr id="6" name="TextBox 5">
            <a:extLst>
              <a:ext uri="{FF2B5EF4-FFF2-40B4-BE49-F238E27FC236}">
                <a16:creationId xmlns:a16="http://schemas.microsoft.com/office/drawing/2014/main" id="{DFD4304E-0986-8643-8786-7EE92E86175D}"/>
              </a:ext>
            </a:extLst>
          </p:cNvPr>
          <p:cNvSpPr txBox="1"/>
          <p:nvPr/>
        </p:nvSpPr>
        <p:spPr>
          <a:xfrm>
            <a:off x="9992783" y="3164547"/>
            <a:ext cx="1435100" cy="415498"/>
          </a:xfrm>
          <a:prstGeom prst="rect">
            <a:avLst/>
          </a:prstGeom>
          <a:noFill/>
        </p:spPr>
        <p:txBody>
          <a:bodyPr wrap="square" lIns="0" tIns="0" rIns="0" bIns="0" rtlCol="0">
            <a:spAutoFit/>
          </a:bodyPr>
          <a:lstStyle/>
          <a:p>
            <a:r>
              <a:rPr lang="en-US" sz="900" dirty="0">
                <a:hlinkClick r:id="rId3" tooltip="http://matescienzemedie.blogspot.com/p/matematica.html"/>
              </a:rPr>
              <a:t>This Photo</a:t>
            </a:r>
            <a:r>
              <a:rPr lang="en-US" sz="900" dirty="0"/>
              <a:t> by Unknown Author is licensed under </a:t>
            </a:r>
            <a:r>
              <a:rPr lang="en-US" sz="900" dirty="0">
                <a:hlinkClick r:id="rId4" tooltip="https://creativecommons.org/licenses/by-nc-nd/3.0/"/>
              </a:rPr>
              <a:t>CC BY-NC-ND</a:t>
            </a:r>
            <a:endParaRPr lang="en-US" sz="900" dirty="0"/>
          </a:p>
        </p:txBody>
      </p:sp>
    </p:spTree>
    <p:extLst>
      <p:ext uri="{BB962C8B-B14F-4D97-AF65-F5344CB8AC3E}">
        <p14:creationId xmlns:p14="http://schemas.microsoft.com/office/powerpoint/2010/main" val="15720582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594259265"/>
      </p:ext>
    </p:extLst>
  </p:cSld>
  <p:clrMapOvr>
    <a:masterClrMapping/>
  </p:clrMapOvr>
</p:sld>
</file>

<file path=ppt/theme/theme1.xml><?xml version="1.0" encoding="utf-8"?>
<a:theme xmlns:a="http://schemas.openxmlformats.org/drawingml/2006/main" name="1_Arm_PPT_Public">
  <a:themeElements>
    <a:clrScheme name="arm">
      <a:dk1>
        <a:sysClr val="windowText" lastClr="000000"/>
      </a:dk1>
      <a:lt1>
        <a:sysClr val="window" lastClr="FFFFFF"/>
      </a:lt1>
      <a:dk2>
        <a:srgbClr val="333E48"/>
      </a:dk2>
      <a:lt2>
        <a:srgbClr val="E5ECEB"/>
      </a:lt2>
      <a:accent1>
        <a:srgbClr val="0091BD"/>
      </a:accent1>
      <a:accent2>
        <a:srgbClr val="002B49"/>
      </a:accent2>
      <a:accent3>
        <a:srgbClr val="FFC700"/>
      </a:accent3>
      <a:accent4>
        <a:srgbClr val="95D600"/>
      </a:accent4>
      <a:accent5>
        <a:srgbClr val="FF6B00"/>
      </a:accent5>
      <a:accent6>
        <a:srgbClr val="7D868C"/>
      </a:accent6>
      <a:hlink>
        <a:srgbClr val="00C1DE"/>
      </a:hlink>
      <a:folHlink>
        <a:srgbClr val="002F6C"/>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marL="0" indent="0" algn="l" defTabSz="914400" rtl="0" eaLnBrk="1" latinLnBrk="0" hangingPunct="1">
          <a:lnSpc>
            <a:spcPct val="90000"/>
          </a:lnSpc>
          <a:spcBef>
            <a:spcPts val="0"/>
          </a:spcBef>
          <a:spcAft>
            <a:spcPts val="600"/>
          </a:spcAft>
          <a:buFont typeface="Arial" panose="020B0604020202020204" pitchFamily="34" charset="0"/>
          <a:buNone/>
          <a:defRPr sz="2100" kern="1200" dirty="0" err="1" smtClean="0">
            <a:solidFill>
              <a:schemeClr val="tx2"/>
            </a:solidFill>
            <a:latin typeface="+mn-lt"/>
            <a:ea typeface="+mn-ea"/>
            <a:cs typeface="+mn-cs"/>
          </a:defRPr>
        </a:defPPr>
      </a:lstStyle>
    </a:txDef>
  </a:objectDefaults>
  <a:extraClrSchemeLst/>
  <a:extLst>
    <a:ext uri="{05A4C25C-085E-4340-85A3-A5531E510DB2}">
      <thm15:themeFamily xmlns:thm15="http://schemas.microsoft.com/office/thememl/2012/main" name="Slide deck template" id="{EBD0F82C-B29A-419D-9CAF-EE093087092D}" vid="{2C60A0D2-D733-4FD8-9890-1E1CFEC4887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item1.xml><?xml version="1.0" encoding="utf-8"?>
<ct:contentTypeSchema xmlns:ct="http://schemas.microsoft.com/office/2006/metadata/contentType" xmlns:ma="http://schemas.microsoft.com/office/2006/metadata/properties/metaAttributes" ct:_="" ma:_="" ma:contentTypeName="ARM Document" ma:contentTypeID="0x0101005C6975769EB1684CAB07571CAE07A11B0100BC81FA0C64ACC243A77959D9266C7751" ma:contentTypeVersion="27" ma:contentTypeDescription="" ma:contentTypeScope="" ma:versionID="c3d44a507a30e34bb56df6cb41b0e970">
  <xsd:schema xmlns:xsd="http://www.w3.org/2001/XMLSchema" xmlns:xs="http://www.w3.org/2001/XMLSchema" xmlns:p="http://schemas.microsoft.com/office/2006/metadata/properties" xmlns:ns1="http://schemas.microsoft.com/sharepoint/v3" xmlns:ns2="f2ad5090-61a8-4b8c-ab70-68f4ff4d1933" xmlns:ns3="http://schemas.microsoft.com/sharepoint/v3/fields" xmlns:ns4="c0950e01-db07-4e41-9c32-b7a8e9fccc9b" targetNamespace="http://schemas.microsoft.com/office/2006/metadata/properties" ma:root="true" ma:fieldsID="d6365f768a9cf65e3d0aaa644537f94f" ns1:_="" ns2:_="" ns3:_="" ns4:_="">
    <xsd:import namespace="http://schemas.microsoft.com/sharepoint/v3"/>
    <xsd:import namespace="f2ad5090-61a8-4b8c-ab70-68f4ff4d1933"/>
    <xsd:import namespace="http://schemas.microsoft.com/sharepoint/v3/fields"/>
    <xsd:import namespace="c0950e01-db07-4e41-9c32-b7a8e9fccc9b"/>
    <xsd:element name="properties">
      <xsd:complexType>
        <xsd:sequence>
          <xsd:element name="documentManagement">
            <xsd:complexType>
              <xsd:all>
                <xsd:element ref="ns1:RoutingRuleDescription" minOccurs="0"/>
                <xsd:element ref="ns2:Document_x0020_Author" minOccurs="0"/>
                <xsd:element ref="ns3:_Status"/>
                <xsd:element ref="ns2:Document_x0020_Confidentiality"/>
                <xsd:element ref="ns2:_dlc_DocId" minOccurs="0"/>
                <xsd:element ref="ns2:_dlc_DocIdUrl" minOccurs="0"/>
                <xsd:element ref="ns2:_dlc_DocIdPersistId" minOccurs="0"/>
                <xsd:element ref="ns2:ARM_x0020_Legacy_x0020_ID" minOccurs="0"/>
                <xsd:element ref="ns2:Current_x0020_Version" minOccurs="0"/>
                <xsd:element ref="ns2:j60c3ced31bb40378c6254d49035d966" minOccurs="0"/>
                <xsd:element ref="ns2:TaxCatchAll" minOccurs="0"/>
                <xsd:element ref="ns2:TaxCatchAllLabel" minOccurs="0"/>
                <xsd:element ref="ns4:Categor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RoutingRuleDescription" ma:index="2" nillable="true" ma:displayName="Description" ma:internalName="RoutingRuleDescription" ma:readOnly="false">
      <xsd:simpleType>
        <xsd:restriction base="dms:Text">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2ad5090-61a8-4b8c-ab70-68f4ff4d1933" elementFormDefault="qualified">
    <xsd:import namespace="http://schemas.microsoft.com/office/2006/documentManagement/types"/>
    <xsd:import namespace="http://schemas.microsoft.com/office/infopath/2007/PartnerControls"/>
    <xsd:element name="Document_x0020_Author" ma:index="3" nillable="true" ma:displayName="Document Author" ma:list="UserInfo" ma:SharePointGroup="0" ma:internalName="Document_x0020_Autho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Document_x0020_Confidentiality" ma:index="5" ma:displayName="Document Confidentiality" ma:default="Confidential" ma:format="Dropdown" ma:internalName="Document_x0020_Confidentiality">
      <xsd:simpleType>
        <xsd:restriction base="dms:Choice">
          <xsd:enumeration value="Secret"/>
          <xsd:enumeration value="Confidential-Restricted"/>
          <xsd:enumeration value="Confidential"/>
          <xsd:enumeration value="Non-Confidential"/>
          <xsd:enumeration value="Personal"/>
        </xsd:restriction>
      </xsd:simpleType>
    </xsd:element>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element name="ARM_x0020_Legacy_x0020_ID" ma:index="16" nillable="true" ma:displayName="ARM Legacy ID" ma:internalName="ARM_x0020_Legacy_x0020_ID">
      <xsd:simpleType>
        <xsd:restriction base="dms:Text">
          <xsd:maxLength value="255"/>
        </xsd:restriction>
      </xsd:simpleType>
    </xsd:element>
    <xsd:element name="Current_x0020_Version" ma:index="17" nillable="true" ma:displayName="Current Version" ma:description="The current version number of the file in SharePoint." ma:internalName="Current_x0020_Version" ma:readOnly="false">
      <xsd:simpleType>
        <xsd:restriction base="dms:Text">
          <xsd:maxLength value="255"/>
        </xsd:restriction>
      </xsd:simpleType>
    </xsd:element>
    <xsd:element name="j60c3ced31bb40378c6254d49035d966" ma:index="18" nillable="true" ma:taxonomy="true" ma:internalName="j60c3ced31bb40378c6254d49035d966" ma:taxonomyFieldName="Calendar_x0020_Year" ma:displayName="Calendar Year" ma:readOnly="false" ma:default="7;#2017|58467e81-5d99-44a5-abb5-12a016b65e9e" ma:fieldId="{360c3ced-31bb-4037-8c62-54d49035d966}" ma:sspId="982c6e79-63e2-4d63-9b21-99d1544b0b75" ma:termSetId="c604d99f-773e-49a6-a2c0-6d4bc7541120" ma:anchorId="00000000-0000-0000-0000-000000000000" ma:open="false" ma:isKeyword="false">
      <xsd:complexType>
        <xsd:sequence>
          <xsd:element ref="pc:Terms" minOccurs="0" maxOccurs="1"/>
        </xsd:sequence>
      </xsd:complexType>
    </xsd:element>
    <xsd:element name="TaxCatchAll" ma:index="19" nillable="true" ma:displayName="Taxonomy Catch All Column" ma:hidden="true" ma:list="{a9424fa9-fdb0-43c3-9a79-ae027323b92a}" ma:internalName="TaxCatchAll" ma:showField="CatchAllData" ma:web="f2ad5090-61a8-4b8c-ab70-68f4ff4d1933">
      <xsd:complexType>
        <xsd:complexContent>
          <xsd:extension base="dms:MultiChoiceLookup">
            <xsd:sequence>
              <xsd:element name="Value" type="dms:Lookup" maxOccurs="unbounded" minOccurs="0" nillable="true"/>
            </xsd:sequence>
          </xsd:extension>
        </xsd:complexContent>
      </xsd:complexType>
    </xsd:element>
    <xsd:element name="TaxCatchAllLabel" ma:index="20" nillable="true" ma:displayName="Taxonomy Catch All Column1" ma:hidden="true" ma:list="{a9424fa9-fdb0-43c3-9a79-ae027323b92a}" ma:internalName="TaxCatchAllLabel" ma:readOnly="true" ma:showField="CatchAllDataLabel" ma:web="f2ad5090-61a8-4b8c-ab70-68f4ff4d1933">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Status" ma:index="4" ma:displayName="Status" ma:default="Not Started" ma:internalName="_Status" ma:readOnly="false">
      <xsd:simpleType>
        <xsd:union memberTypes="dms:Text">
          <xsd:simpleType>
            <xsd:restriction base="dms:Choice">
              <xsd:enumeration value="Not Started"/>
              <xsd:enumeration value="Draft"/>
              <xsd:enumeration value="Reviewed"/>
              <xsd:enumeration value="Scheduled"/>
              <xsd:enumeration value="Published"/>
              <xsd:enumeration value="Final"/>
              <xsd:enumeration value="Expired"/>
            </xsd:restriction>
          </xsd:simpleType>
        </xsd:union>
      </xsd:simpleType>
    </xsd:element>
  </xsd:schema>
  <xsd:schema xmlns:xsd="http://www.w3.org/2001/XMLSchema" xmlns:xs="http://www.w3.org/2001/XMLSchema" xmlns:dms="http://schemas.microsoft.com/office/2006/documentManagement/types" xmlns:pc="http://schemas.microsoft.com/office/infopath/2007/PartnerControls" targetNamespace="c0950e01-db07-4e41-9c32-b7a8e9fccc9b" elementFormDefault="qualified">
    <xsd:import namespace="http://schemas.microsoft.com/office/2006/documentManagement/types"/>
    <xsd:import namespace="http://schemas.microsoft.com/office/infopath/2007/PartnerControls"/>
    <xsd:element name="Category" ma:index="22" nillable="true" ma:displayName="Category" ma:format="Dropdown" ma:internalName="Category">
      <xsd:simpleType>
        <xsd:restriction base="dms:Choice">
          <xsd:enumeration value="Word Documents - UK"/>
          <xsd:enumeration value="Word Documents - US"/>
          <xsd:enumeration value="Board Presentation Templates"/>
          <xsd:enumeration value="Public Presentation Templates"/>
          <xsd:enumeration value="Private Presentation Templates"/>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11" ma:displayName="Content Type"/>
        <xsd:element ref="dc:title" minOccurs="0" maxOccurs="1" ma:index="1" ma:displayName="Title"/>
        <xsd:element ref="dc:subject" minOccurs="0" maxOccurs="1"/>
        <xsd:element ref="dc:description" minOccurs="0" maxOccurs="1"/>
        <xsd:element name="keywords" minOccurs="0" maxOccurs="1" type="xsd:string" ma:index="6" ma:displayName="Keywords"/>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axOccurs="1" ma:displayName="Status">
          <xsd:simpleType xmlns:xs="http://www.w3.org/2001/XMLSchema">
            <xsd:restriction base="xsd:string">
              <xsd:minLength value="1"/>
            </xsd:restriction>
          </xsd:simpleType>
        </xsd:element>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3.xml><?xml version="1.0" encoding="utf-8"?>
<?mso-contentType ?>
<customXsn xmlns="http://schemas.microsoft.com/office/2006/metadata/customXsn">
  <xsnLocation/>
  <cached>True</cached>
  <openByDefault>True</openByDefault>
  <xsnScope/>
</customXsn>
</file>

<file path=customXml/item4.xml><?xml version="1.0" encoding="utf-8"?>
<p:properties xmlns:p="http://schemas.microsoft.com/office/2006/metadata/properties" xmlns:xsi="http://www.w3.org/2001/XMLSchema-instance" xmlns:pc="http://schemas.microsoft.com/office/infopath/2007/PartnerControls">
  <documentManagement>
    <Current_x0020_Version xmlns="f2ad5090-61a8-4b8c-ab70-68f4ff4d1933">9.0</Current_x0020_Version>
    <Document_x0020_Author xmlns="f2ad5090-61a8-4b8c-ab70-68f4ff4d1933">
      <UserInfo>
        <DisplayName/>
        <AccountId xsi:nil="true"/>
        <AccountType/>
      </UserInfo>
    </Document_x0020_Author>
    <_dlc_DocId xmlns="f2ad5090-61a8-4b8c-ab70-68f4ff4d1933">ARM-ECM-0633231</_dlc_DocId>
    <Document_x0020_Confidentiality xmlns="f2ad5090-61a8-4b8c-ab70-68f4ff4d1933">Confidential-Restricted</Document_x0020_Confidentiality>
    <_dlc_DocIdUrl xmlns="f2ad5090-61a8-4b8c-ab70-68f4ff4d1933">
      <Url>http://teamsites.arm.com/sites/cthub/_layouts/DocIdRedir.aspx?ID=ARM-ECM-0633231</Url>
      <Description>ARM-ECM-0633231</Description>
    </_dlc_DocIdUrl>
    <Category xmlns="c0950e01-db07-4e41-9c32-b7a8e9fccc9b">Private Presentation Templates</Category>
    <ARM_x0020_Legacy_x0020_ID xmlns="f2ad5090-61a8-4b8c-ab70-68f4ff4d1933" xsi:nil="true"/>
    <TaxCatchAll xmlns="f2ad5090-61a8-4b8c-ab70-68f4ff4d1933">
      <Value>7</Value>
      <Value>1</Value>
    </TaxCatchAll>
    <j60c3ced31bb40378c6254d49035d966 xmlns="f2ad5090-61a8-4b8c-ab70-68f4ff4d1933">
      <Terms xmlns="http://schemas.microsoft.com/office/infopath/2007/PartnerControls">
        <TermInfo xmlns="http://schemas.microsoft.com/office/infopath/2007/PartnerControls">
          <TermName xmlns="http://schemas.microsoft.com/office/infopath/2007/PartnerControls">2017</TermName>
          <TermId xmlns="http://schemas.microsoft.com/office/infopath/2007/PartnerControls">58467e81-5d99-44a5-abb5-12a016b65e9e</TermId>
        </TermInfo>
      </Terms>
    </j60c3ced31bb40378c6254d49035d966>
    <RoutingRuleDescription xmlns="http://schemas.microsoft.com/sharepoint/v3" xsi:nil="true"/>
    <_Status xmlns="http://schemas.microsoft.com/sharepoint/v3/fields">Not Started</_Status>
  </documentManagement>
</p:properties>
</file>

<file path=customXml/item5.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675509F-A6F5-4147-861D-E4CC99F48FA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f2ad5090-61a8-4b8c-ab70-68f4ff4d1933"/>
    <ds:schemaRef ds:uri="http://schemas.microsoft.com/sharepoint/v3/fields"/>
    <ds:schemaRef ds:uri="c0950e01-db07-4e41-9c32-b7a8e9fccc9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E7F2E56-8924-419D-99E9-79DB71144EB2}">
  <ds:schemaRefs>
    <ds:schemaRef ds:uri="http://schemas.microsoft.com/sharepoint/events"/>
  </ds:schemaRefs>
</ds:datastoreItem>
</file>

<file path=customXml/itemProps3.xml><?xml version="1.0" encoding="utf-8"?>
<ds:datastoreItem xmlns:ds="http://schemas.openxmlformats.org/officeDocument/2006/customXml" ds:itemID="{C959113B-7FA4-40AB-AF85-5C5588D4771C}">
  <ds:schemaRefs>
    <ds:schemaRef ds:uri="http://schemas.microsoft.com/office/2006/metadata/customXsn"/>
  </ds:schemaRefs>
</ds:datastoreItem>
</file>

<file path=customXml/itemProps4.xml><?xml version="1.0" encoding="utf-8"?>
<ds:datastoreItem xmlns:ds="http://schemas.openxmlformats.org/officeDocument/2006/customXml" ds:itemID="{B61D4E06-5D3F-4994-A4A7-4BA626FA722D}">
  <ds:schemaRefs>
    <ds:schemaRef ds:uri="c0950e01-db07-4e41-9c32-b7a8e9fccc9b"/>
    <ds:schemaRef ds:uri="http://schemas.microsoft.com/office/infopath/2007/PartnerControls"/>
    <ds:schemaRef ds:uri="http://schemas.microsoft.com/office/2006/metadata/properties"/>
    <ds:schemaRef ds:uri="http://purl.org/dc/terms/"/>
    <ds:schemaRef ds:uri="http://schemas.microsoft.com/sharepoint/v3"/>
    <ds:schemaRef ds:uri="http://schemas.microsoft.com/office/2006/documentManagement/types"/>
    <ds:schemaRef ds:uri="http://schemas.openxmlformats.org/package/2006/metadata/core-properties"/>
    <ds:schemaRef ds:uri="http://purl.org/dc/dcmitype/"/>
    <ds:schemaRef ds:uri="http://purl.org/dc/elements/1.1/"/>
    <ds:schemaRef ds:uri="http://schemas.microsoft.com/sharepoint/v3/fields"/>
    <ds:schemaRef ds:uri="f2ad5090-61a8-4b8c-ab70-68f4ff4d1933"/>
    <ds:schemaRef ds:uri="http://www.w3.org/XML/1998/namespace"/>
  </ds:schemaRefs>
</ds:datastoreItem>
</file>

<file path=customXml/itemProps5.xml><?xml version="1.0" encoding="utf-8"?>
<ds:datastoreItem xmlns:ds="http://schemas.openxmlformats.org/officeDocument/2006/customXml" ds:itemID="{82EFBBFE-5AFC-4CAD-AD38-1CB870BDB25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Arm_PPT_2017_confidential_restricted</Template>
  <TotalTime>0</TotalTime>
  <Words>561</Words>
  <Application>Microsoft Office PowerPoint</Application>
  <PresentationFormat>Widescreen</PresentationFormat>
  <Paragraphs>45</Paragraphs>
  <Slides>7</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Lato</vt:lpstr>
      <vt:lpstr>Wingdings</vt:lpstr>
      <vt:lpstr>1_Arm_PPT_Public</vt:lpstr>
      <vt:lpstr>Maths Quiz Project</vt:lpstr>
      <vt:lpstr>Project Based Learning</vt:lpstr>
      <vt:lpstr>Success Criteria</vt:lpstr>
      <vt:lpstr>Maths Quiz</vt:lpstr>
      <vt:lpstr>Variables</vt:lpstr>
      <vt:lpstr>Maths Quiz</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Extension ideas for Streetlight </dc:title>
  <dc:subject/>
  <dc:creator/>
  <cp:keywords/>
  <dc:description/>
  <cp:revision>1</cp:revision>
  <dcterms:created xsi:type="dcterms:W3CDTF">2017-09-19T22:21:35Z</dcterms:created>
  <dcterms:modified xsi:type="dcterms:W3CDTF">2020-12-11T09:33:07Z</dcterms:modified>
  <cp:category/>
  <cp:contentStatus>Published</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45c40ffca3445d9bf3205a60bd2f6d6">
    <vt:lpwstr>Confidential|28d1025d-1415-4984-b35e-5b79e7d32b5c</vt:lpwstr>
  </property>
  <property fmtid="{D5CDD505-2E9C-101B-9397-08002B2CF9AE}" pid="3" name="TaxKeyword">
    <vt:lpwstr/>
  </property>
  <property fmtid="{D5CDD505-2E9C-101B-9397-08002B2CF9AE}" pid="4" name="_dlc_policyId">
    <vt:lpwstr>0x0101004E4B3E189D714F49A85ED613D6AE4F95|-1756139441</vt:lpwstr>
  </property>
  <property fmtid="{D5CDD505-2E9C-101B-9397-08002B2CF9AE}" pid="5" name="_dlc_DocIdItemGuid">
    <vt:lpwstr>e89a121e-355c-4cb1-879e-045fefeb8c84</vt:lpwstr>
  </property>
  <property fmtid="{D5CDD505-2E9C-101B-9397-08002B2CF9AE}" pid="6" name="_dlc_ItemStageId">
    <vt:lpwstr>1</vt:lpwstr>
  </property>
  <property fmtid="{D5CDD505-2E9C-101B-9397-08002B2CF9AE}" pid="7" name="j60c3ced31bb40378c6254d49035d966">
    <vt:lpwstr>2015|ee47c3e7-6a69-4f36-9adf-1007c8d399a4</vt:lpwstr>
  </property>
  <property fmtid="{D5CDD505-2E9C-101B-9397-08002B2CF9AE}" pid="8" name="vti_description">
    <vt:lpwstr/>
  </property>
  <property fmtid="{D5CDD505-2E9C-101B-9397-08002B2CF9AE}" pid="9" name="WorkflowChangePath">
    <vt:lpwstr>1069b4ef-e6f3-4ad7-8c8e-772136578697,10;</vt:lpwstr>
  </property>
  <property fmtid="{D5CDD505-2E9C-101B-9397-08002B2CF9AE}" pid="10" name="Confidentiality">
    <vt:lpwstr>1;#Confidential|28d1025d-1415-4984-b35e-5b79e7d32b5c</vt:lpwstr>
  </property>
  <property fmtid="{D5CDD505-2E9C-101B-9397-08002B2CF9AE}" pid="11" name="ContentTypeId">
    <vt:lpwstr>0x0101005C6975769EB1684CAB07571CAE07A11B0100BC81FA0C64ACC243A77959D9266C7751</vt:lpwstr>
  </property>
  <property fmtid="{D5CDD505-2E9C-101B-9397-08002B2CF9AE}" pid="12" name="Calendar Year">
    <vt:lpwstr>7;#2017|58467e81-5d99-44a5-abb5-12a016b65e9e</vt:lpwstr>
  </property>
  <property fmtid="{D5CDD505-2E9C-101B-9397-08002B2CF9AE}" pid="13" name="TaxCatchAll">
    <vt:lpwstr/>
  </property>
  <property fmtid="{D5CDD505-2E9C-101B-9397-08002B2CF9AE}" pid="14" name="TaxKeywordTaxHTField">
    <vt:lpwstr/>
  </property>
  <property fmtid="{D5CDD505-2E9C-101B-9397-08002B2CF9AE}" pid="15" name="ItemRetentionFormula">
    <vt:lpwstr/>
  </property>
  <property fmtid="{D5CDD505-2E9C-101B-9397-08002B2CF9AE}" pid="16" name="_dlc_LastRun">
    <vt:lpwstr>08/15/2015 23:02:11</vt:lpwstr>
  </property>
</Properties>
</file>