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4" r:id="rId7"/>
    <p:sldId id="346" r:id="rId8"/>
    <p:sldId id="345" r:id="rId9"/>
    <p:sldId id="348" r:id="rId10"/>
    <p:sldId id="349" r:id="rId11"/>
    <p:sldId id="347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D945C-C608-46C3-AEC6-B07A722264A9}" v="5" dt="2019-07-06T13:27:23.79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to discuss what they think this code does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4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77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972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68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82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283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107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5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59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1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3332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micro:PET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6DC70-7A3F-4160-A161-D7F2F11FD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23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BDA1A5-1CD9-4692-BDF9-548E23F5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Requirements and Planning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What Does This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267256" cy="4595203"/>
          </a:xfrm>
        </p:spPr>
        <p:txBody>
          <a:bodyPr/>
          <a:lstStyle/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lv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light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sleep(5)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light &gt; 50: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speech.say(give me some space", pitch=64, speed=72, mouth=128, throat=128)</a:t>
            </a:r>
          </a:p>
          <a:p>
            <a:pPr marL="0" lv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019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PET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PET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</a:t>
            </a:r>
            <a:r>
              <a:rPr lang="en-GB"/>
              <a:t>Servo etc)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Planning Interactions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Tester</a:t>
            </a:r>
          </a:p>
          <a:p>
            <a:pPr algn="ctr"/>
            <a:r>
              <a:rPr lang="en-GB" dirty="0"/>
              <a:t>Work with the Developer to carry out testing throughout the development process. </a:t>
            </a:r>
          </a:p>
          <a:p>
            <a:pPr algn="ctr"/>
            <a:r>
              <a:rPr lang="en-GB" dirty="0"/>
              <a:t>At the end of development carry out final testing to check that success criteria have been met.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964133"/>
            <a:ext cx="1767016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08073" y="1335267"/>
            <a:ext cx="1764032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3599932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Planning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0" y="4050022"/>
            <a:ext cx="503857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Carry out testing throughout development (iterative)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5946584" y="4050022"/>
            <a:ext cx="556992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 the product to check that success criteria are met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3599932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3606628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20559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Keep talking about your ideas with other learners, even after the lesson  </a:t>
            </a:r>
          </a:p>
          <a:p>
            <a:pPr>
              <a:spcBef>
                <a:spcPts val="1200"/>
              </a:spcBef>
            </a:pPr>
            <a:r>
              <a:rPr lang="en-GB" dirty="0"/>
              <a:t>Write down your ideas and plans no matter how strange, challenging or fun they might seem, for example: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may want your </a:t>
            </a:r>
            <a:r>
              <a:rPr lang="en-GB" sz="2400" dirty="0" err="1"/>
              <a:t>micro:PET</a:t>
            </a:r>
            <a:r>
              <a:rPr lang="en-GB" sz="2400" dirty="0"/>
              <a:t> to freeze a person if they get too close 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could program the Halo with icy blue LEDs that shot out from the </a:t>
            </a:r>
            <a:r>
              <a:rPr lang="en-GB" sz="2400" dirty="0" err="1"/>
              <a:t>micro:PET’s</a:t>
            </a:r>
            <a:r>
              <a:rPr lang="en-GB" sz="2400" dirty="0"/>
              <a:t> mouth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386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Project –  micro:PET</vt:lpstr>
      <vt:lpstr>Starter – What Does This Code Do?</vt:lpstr>
      <vt:lpstr>Success Criteria </vt:lpstr>
      <vt:lpstr>The four team roles</vt:lpstr>
      <vt:lpstr>Working in parallel</vt:lpstr>
      <vt:lpstr>Pro-tips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2020-12-11T11:11:29Z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