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8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D0830-A109-465A-A0DD-1D1D8F9F13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7B3935-6DB9-44B5-B70C-3EEDE51BF7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ALTR: Upcoming Features</a:t>
          </a:r>
          <a:endParaRPr lang="en-US"/>
        </a:p>
      </dgm:t>
    </dgm:pt>
    <dgm:pt modelId="{48FE515B-5983-4673-8AC0-E1B97D1EF8C6}" type="parTrans" cxnId="{9ED101BD-5145-4D3D-9059-69AE5E6E63F1}">
      <dgm:prSet/>
      <dgm:spPr/>
      <dgm:t>
        <a:bodyPr/>
        <a:lstStyle/>
        <a:p>
          <a:endParaRPr lang="en-US"/>
        </a:p>
      </dgm:t>
    </dgm:pt>
    <dgm:pt modelId="{59CEA544-DC43-45F0-9A9B-3F6EDA3313B2}" type="sibTrans" cxnId="{9ED101BD-5145-4D3D-9059-69AE5E6E63F1}">
      <dgm:prSet/>
      <dgm:spPr/>
      <dgm:t>
        <a:bodyPr/>
        <a:lstStyle/>
        <a:p>
          <a:endParaRPr lang="en-US"/>
        </a:p>
      </dgm:t>
    </dgm:pt>
    <dgm:pt modelId="{AAED02FD-0A10-44A5-825B-A1D39C66BE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Assigned Breaks:</a:t>
          </a:r>
          <a:endParaRPr lang="en-US"/>
        </a:p>
      </dgm:t>
    </dgm:pt>
    <dgm:pt modelId="{FAAEA2C3-A993-4AE6-8925-8DEEA131B392}" type="parTrans" cxnId="{05EB0E50-5C66-4762-AAA6-A821A7605C0A}">
      <dgm:prSet/>
      <dgm:spPr/>
      <dgm:t>
        <a:bodyPr/>
        <a:lstStyle/>
        <a:p>
          <a:endParaRPr lang="en-US"/>
        </a:p>
      </dgm:t>
    </dgm:pt>
    <dgm:pt modelId="{2A9D267C-AEAE-46D6-9D8B-944E87C02963}" type="sibTrans" cxnId="{05EB0E50-5C66-4762-AAA6-A821A7605C0A}">
      <dgm:prSet/>
      <dgm:spPr/>
      <dgm:t>
        <a:bodyPr/>
        <a:lstStyle/>
        <a:p>
          <a:endParaRPr lang="en-US"/>
        </a:p>
      </dgm:t>
    </dgm:pt>
    <dgm:pt modelId="{8F4347C7-E1C4-4A82-8FE5-D3C253C676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scheduling of designated breaks for drivers seamlessly within the system.</a:t>
          </a:r>
        </a:p>
      </dgm:t>
    </dgm:pt>
    <dgm:pt modelId="{B4E448C9-C2A3-4191-86C5-69DB12DD7C3B}" type="parTrans" cxnId="{7A8735DA-9F2F-47C2-BBB1-0970313559EE}">
      <dgm:prSet/>
      <dgm:spPr/>
      <dgm:t>
        <a:bodyPr/>
        <a:lstStyle/>
        <a:p>
          <a:endParaRPr lang="en-US"/>
        </a:p>
      </dgm:t>
    </dgm:pt>
    <dgm:pt modelId="{662013C2-D324-449B-A807-03787CDD41E9}" type="sibTrans" cxnId="{7A8735DA-9F2F-47C2-BBB1-0970313559EE}">
      <dgm:prSet/>
      <dgm:spPr/>
      <dgm:t>
        <a:bodyPr/>
        <a:lstStyle/>
        <a:p>
          <a:endParaRPr lang="en-US"/>
        </a:p>
      </dgm:t>
    </dgm:pt>
    <dgm:pt modelId="{98A6AED8-1DE4-497A-9107-10DC97C97C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Pre-Loading:</a:t>
          </a:r>
          <a:endParaRPr lang="en-US"/>
        </a:p>
      </dgm:t>
    </dgm:pt>
    <dgm:pt modelId="{2216F82A-A35A-4EDF-90B9-EE13AABFF686}" type="parTrans" cxnId="{811A2878-73A8-48BA-8B67-6CCCD3144F43}">
      <dgm:prSet/>
      <dgm:spPr/>
      <dgm:t>
        <a:bodyPr/>
        <a:lstStyle/>
        <a:p>
          <a:endParaRPr lang="en-US"/>
        </a:p>
      </dgm:t>
    </dgm:pt>
    <dgm:pt modelId="{8EBC487C-1C6A-4B74-AEAC-37BB34DA0A45}" type="sibTrans" cxnId="{811A2878-73A8-48BA-8B67-6CCCD3144F43}">
      <dgm:prSet/>
      <dgm:spPr/>
      <dgm:t>
        <a:bodyPr/>
        <a:lstStyle/>
        <a:p>
          <a:endParaRPr lang="en-US"/>
        </a:p>
      </dgm:t>
    </dgm:pt>
    <dgm:pt modelId="{C3C8A215-8F2C-4B23-9021-C92DEDC112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Assign specific rides to assets, such as fixed school district pickups.</a:t>
          </a:r>
        </a:p>
      </dgm:t>
    </dgm:pt>
    <dgm:pt modelId="{1DFE677D-9C5E-4542-9F1F-C82A78601073}" type="parTrans" cxnId="{137077A7-D772-4545-AA74-88DC1671721A}">
      <dgm:prSet/>
      <dgm:spPr/>
      <dgm:t>
        <a:bodyPr/>
        <a:lstStyle/>
        <a:p>
          <a:endParaRPr lang="en-US"/>
        </a:p>
      </dgm:t>
    </dgm:pt>
    <dgm:pt modelId="{5A80F5CD-FBD7-4823-B0FD-5E6AB65CBAF9}" type="sibTrans" cxnId="{137077A7-D772-4545-AA74-88DC1671721A}">
      <dgm:prSet/>
      <dgm:spPr/>
      <dgm:t>
        <a:bodyPr/>
        <a:lstStyle/>
        <a:p>
          <a:endParaRPr lang="en-US"/>
        </a:p>
      </dgm:t>
    </dgm:pt>
    <dgm:pt modelId="{512CC764-00A3-4517-963B-CC68D2665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optimizes schedules around these fixed assignments for efficiency and conflict-free operations.</a:t>
          </a:r>
        </a:p>
      </dgm:t>
    </dgm:pt>
    <dgm:pt modelId="{5D66F23D-E41A-4CE6-AE97-677C0729CA42}" type="parTrans" cxnId="{DAA78A4A-B5D0-4288-85C6-3EB7B3671068}">
      <dgm:prSet/>
      <dgm:spPr/>
      <dgm:t>
        <a:bodyPr/>
        <a:lstStyle/>
        <a:p>
          <a:endParaRPr lang="en-US"/>
        </a:p>
      </dgm:t>
    </dgm:pt>
    <dgm:pt modelId="{A022E0FC-C9D9-4F59-BA0B-D6EC1708721D}" type="sibTrans" cxnId="{DAA78A4A-B5D0-4288-85C6-3EB7B3671068}">
      <dgm:prSet/>
      <dgm:spPr/>
      <dgm:t>
        <a:bodyPr/>
        <a:lstStyle/>
        <a:p>
          <a:endParaRPr lang="en-US"/>
        </a:p>
      </dgm:t>
    </dgm:pt>
    <dgm:pt modelId="{BD2AC9D1-5EBD-46B6-A8D1-63D00FF62F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Live Dispatch:</a:t>
          </a:r>
          <a:endParaRPr lang="en-US"/>
        </a:p>
      </dgm:t>
    </dgm:pt>
    <dgm:pt modelId="{48926F7F-9BE9-4C1D-B1A4-D4510D2A6B1E}" type="parTrans" cxnId="{F010240E-006D-4E22-9C8E-8CA3FC14176D}">
      <dgm:prSet/>
      <dgm:spPr/>
      <dgm:t>
        <a:bodyPr/>
        <a:lstStyle/>
        <a:p>
          <a:endParaRPr lang="en-US"/>
        </a:p>
      </dgm:t>
    </dgm:pt>
    <dgm:pt modelId="{B9819693-D61E-4033-BFDE-01A46B65077B}" type="sibTrans" cxnId="{F010240E-006D-4E22-9C8E-8CA3FC14176D}">
      <dgm:prSet/>
      <dgm:spPr/>
      <dgm:t>
        <a:bodyPr/>
        <a:lstStyle/>
        <a:p>
          <a:endParaRPr lang="en-US"/>
        </a:p>
      </dgm:t>
    </dgm:pt>
    <dgm:pt modelId="{40B7A815-4E1E-4723-9E44-494F9802E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Dynamically adjusts schedules for new ride requests or cancellations.</a:t>
          </a:r>
        </a:p>
      </dgm:t>
    </dgm:pt>
    <dgm:pt modelId="{5D69553E-2589-4969-A842-C59DD8966812}" type="parTrans" cxnId="{644AAA3C-6964-4EAA-8F19-373385325713}">
      <dgm:prSet/>
      <dgm:spPr/>
      <dgm:t>
        <a:bodyPr/>
        <a:lstStyle/>
        <a:p>
          <a:endParaRPr lang="en-US"/>
        </a:p>
      </dgm:t>
    </dgm:pt>
    <dgm:pt modelId="{766FE83B-46FD-4D7D-B6A7-0CCB0705FADB}" type="sibTrans" cxnId="{644AAA3C-6964-4EAA-8F19-373385325713}">
      <dgm:prSet/>
      <dgm:spPr/>
      <dgm:t>
        <a:bodyPr/>
        <a:lstStyle/>
        <a:p>
          <a:endParaRPr lang="en-US"/>
        </a:p>
      </dgm:t>
    </dgm:pt>
    <dgm:pt modelId="{C6D18E8C-39E9-44FB-9B71-8226E0A03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efficient scheduling by evaluating and incorporating feasible rides in real-time.</a:t>
          </a:r>
        </a:p>
      </dgm:t>
    </dgm:pt>
    <dgm:pt modelId="{4C44747D-312A-497C-8DA2-34B1EC5C00E2}" type="parTrans" cxnId="{34D8A80C-82E7-4C92-A681-EECE2BC7813D}">
      <dgm:prSet/>
      <dgm:spPr/>
      <dgm:t>
        <a:bodyPr/>
        <a:lstStyle/>
        <a:p>
          <a:endParaRPr lang="en-US"/>
        </a:p>
      </dgm:t>
    </dgm:pt>
    <dgm:pt modelId="{BBD993DD-2B54-42CF-AC95-14C8D299AA5F}" type="sibTrans" cxnId="{34D8A80C-82E7-4C92-A681-EECE2BC7813D}">
      <dgm:prSet/>
      <dgm:spPr/>
      <dgm:t>
        <a:bodyPr/>
        <a:lstStyle/>
        <a:p>
          <a:endParaRPr lang="en-US"/>
        </a:p>
      </dgm:t>
    </dgm:pt>
    <dgm:pt modelId="{1136A032-9FA9-4A2F-BFD1-76600BE7F2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Ghost Assets:</a:t>
          </a:r>
          <a:endParaRPr lang="en-US"/>
        </a:p>
      </dgm:t>
    </dgm:pt>
    <dgm:pt modelId="{6EABC47C-920E-4CCC-B413-B9FAA689D097}" type="parTrans" cxnId="{867EE487-C3A7-4C98-A0F4-0C2E0356CD86}">
      <dgm:prSet/>
      <dgm:spPr/>
      <dgm:t>
        <a:bodyPr/>
        <a:lstStyle/>
        <a:p>
          <a:endParaRPr lang="en-US"/>
        </a:p>
      </dgm:t>
    </dgm:pt>
    <dgm:pt modelId="{CA9779EB-5B5E-42D5-8FC4-377DD9678DC2}" type="sibTrans" cxnId="{867EE487-C3A7-4C98-A0F4-0C2E0356CD86}">
      <dgm:prSet/>
      <dgm:spPr/>
      <dgm:t>
        <a:bodyPr/>
        <a:lstStyle/>
        <a:p>
          <a:endParaRPr lang="en-US"/>
        </a:p>
      </dgm:t>
    </dgm:pt>
    <dgm:pt modelId="{9F275463-F2E1-47BE-90A5-024816763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Simulates additional assets to showcase how unassigned rides could be managed.</a:t>
          </a:r>
        </a:p>
      </dgm:t>
    </dgm:pt>
    <dgm:pt modelId="{9E182C74-9819-41F2-BD9B-CDBF4928F118}" type="parTrans" cxnId="{43793F0B-07F3-4E6D-A743-5A20D05B65AE}">
      <dgm:prSet/>
      <dgm:spPr/>
      <dgm:t>
        <a:bodyPr/>
        <a:lstStyle/>
        <a:p>
          <a:endParaRPr lang="en-US"/>
        </a:p>
      </dgm:t>
    </dgm:pt>
    <dgm:pt modelId="{CFA6B64A-5015-43A6-A534-B9C75FC5C603}" type="sibTrans" cxnId="{43793F0B-07F3-4E6D-A743-5A20D05B65AE}">
      <dgm:prSet/>
      <dgm:spPr/>
      <dgm:t>
        <a:bodyPr/>
        <a:lstStyle/>
        <a:p>
          <a:endParaRPr lang="en-US"/>
        </a:p>
      </dgm:t>
    </dgm:pt>
    <dgm:pt modelId="{9108C175-8110-4D4D-B8B5-E8A837DE5C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providers understand the value of adding vehicles or outsourcing opportunities.</a:t>
          </a:r>
        </a:p>
      </dgm:t>
    </dgm:pt>
    <dgm:pt modelId="{04C0892A-9546-4F79-8359-ACF34DAF2412}" type="parTrans" cxnId="{F88293CE-8117-4050-BC75-3BE36ACBC0F3}">
      <dgm:prSet/>
      <dgm:spPr/>
      <dgm:t>
        <a:bodyPr/>
        <a:lstStyle/>
        <a:p>
          <a:endParaRPr lang="en-US"/>
        </a:p>
      </dgm:t>
    </dgm:pt>
    <dgm:pt modelId="{C4E9A12A-3383-43E9-858A-486174F1A303}" type="sibTrans" cxnId="{F88293CE-8117-4050-BC75-3BE36ACBC0F3}">
      <dgm:prSet/>
      <dgm:spPr/>
      <dgm:t>
        <a:bodyPr/>
        <a:lstStyle/>
        <a:p>
          <a:endParaRPr lang="en-US"/>
        </a:p>
      </dgm:t>
    </dgm:pt>
    <dgm:pt modelId="{81327362-E18E-4AF8-87D2-CD763F05A97E}" type="pres">
      <dgm:prSet presAssocID="{7FED0830-A109-465A-A0DD-1D1D8F9F130F}" presName="root" presStyleCnt="0">
        <dgm:presLayoutVars>
          <dgm:dir/>
          <dgm:resizeHandles val="exact"/>
        </dgm:presLayoutVars>
      </dgm:prSet>
      <dgm:spPr/>
    </dgm:pt>
    <dgm:pt modelId="{60F4840A-3E56-4F86-BC87-F110FB3841C5}" type="pres">
      <dgm:prSet presAssocID="{0A7B3935-6DB9-44B5-B70C-3EEDE51BF7FF}" presName="compNode" presStyleCnt="0"/>
      <dgm:spPr/>
    </dgm:pt>
    <dgm:pt modelId="{F464BC1D-3C13-4352-82AC-5F118F77A6EB}" type="pres">
      <dgm:prSet presAssocID="{0A7B3935-6DB9-44B5-B70C-3EEDE51BF7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F91EC232-E861-48D0-8DEB-88C94B28525D}" type="pres">
      <dgm:prSet presAssocID="{0A7B3935-6DB9-44B5-B70C-3EEDE51BF7FF}" presName="iconSpace" presStyleCnt="0"/>
      <dgm:spPr/>
    </dgm:pt>
    <dgm:pt modelId="{D35DDA4C-0C49-4932-94CE-428A09CF1813}" type="pres">
      <dgm:prSet presAssocID="{0A7B3935-6DB9-44B5-B70C-3EEDE51BF7FF}" presName="parTx" presStyleLbl="revTx" presStyleIdx="0" presStyleCnt="10">
        <dgm:presLayoutVars>
          <dgm:chMax val="0"/>
          <dgm:chPref val="0"/>
        </dgm:presLayoutVars>
      </dgm:prSet>
      <dgm:spPr/>
    </dgm:pt>
    <dgm:pt modelId="{08B1255F-88DD-4B18-B180-084562A586C6}" type="pres">
      <dgm:prSet presAssocID="{0A7B3935-6DB9-44B5-B70C-3EEDE51BF7FF}" presName="txSpace" presStyleCnt="0"/>
      <dgm:spPr/>
    </dgm:pt>
    <dgm:pt modelId="{6CF320C6-B265-439A-84D2-AF8894F7F826}" type="pres">
      <dgm:prSet presAssocID="{0A7B3935-6DB9-44B5-B70C-3EEDE51BF7FF}" presName="desTx" presStyleLbl="revTx" presStyleIdx="1" presStyleCnt="10">
        <dgm:presLayoutVars/>
      </dgm:prSet>
      <dgm:spPr/>
    </dgm:pt>
    <dgm:pt modelId="{27CCC760-1568-488B-9C79-C8517336A5E4}" type="pres">
      <dgm:prSet presAssocID="{59CEA544-DC43-45F0-9A9B-3F6EDA3313B2}" presName="sibTrans" presStyleCnt="0"/>
      <dgm:spPr/>
    </dgm:pt>
    <dgm:pt modelId="{1CE6FE96-9D23-4E6E-80F2-85804FE22905}" type="pres">
      <dgm:prSet presAssocID="{AAED02FD-0A10-44A5-825B-A1D39C66BE3E}" presName="compNode" presStyleCnt="0"/>
      <dgm:spPr/>
    </dgm:pt>
    <dgm:pt modelId="{25CDA897-2C76-4E1C-8FE0-A82A05351AF8}" type="pres">
      <dgm:prSet presAssocID="{AAED02FD-0A10-44A5-825B-A1D39C66BE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5D5F98A1-C52B-4AB9-B789-AD2FA5C3C4CD}" type="pres">
      <dgm:prSet presAssocID="{AAED02FD-0A10-44A5-825B-A1D39C66BE3E}" presName="iconSpace" presStyleCnt="0"/>
      <dgm:spPr/>
    </dgm:pt>
    <dgm:pt modelId="{F7FEDF14-7A73-4BAE-9F75-064BCA15B184}" type="pres">
      <dgm:prSet presAssocID="{AAED02FD-0A10-44A5-825B-A1D39C66BE3E}" presName="parTx" presStyleLbl="revTx" presStyleIdx="2" presStyleCnt="10">
        <dgm:presLayoutVars>
          <dgm:chMax val="0"/>
          <dgm:chPref val="0"/>
        </dgm:presLayoutVars>
      </dgm:prSet>
      <dgm:spPr/>
    </dgm:pt>
    <dgm:pt modelId="{2283194D-F7AD-475E-9534-817CD508DA7A}" type="pres">
      <dgm:prSet presAssocID="{AAED02FD-0A10-44A5-825B-A1D39C66BE3E}" presName="txSpace" presStyleCnt="0"/>
      <dgm:spPr/>
    </dgm:pt>
    <dgm:pt modelId="{482073A7-805F-4E68-A961-5A99671FCD1F}" type="pres">
      <dgm:prSet presAssocID="{AAED02FD-0A10-44A5-825B-A1D39C66BE3E}" presName="desTx" presStyleLbl="revTx" presStyleIdx="3" presStyleCnt="10">
        <dgm:presLayoutVars/>
      </dgm:prSet>
      <dgm:spPr/>
    </dgm:pt>
    <dgm:pt modelId="{1682E5FB-EDC4-4E2C-B770-AAA40101F06D}" type="pres">
      <dgm:prSet presAssocID="{2A9D267C-AEAE-46D6-9D8B-944E87C02963}" presName="sibTrans" presStyleCnt="0"/>
      <dgm:spPr/>
    </dgm:pt>
    <dgm:pt modelId="{18CABB04-DA6F-49D4-88A9-3A7036384674}" type="pres">
      <dgm:prSet presAssocID="{98A6AED8-1DE4-497A-9107-10DC97C97CD7}" presName="compNode" presStyleCnt="0"/>
      <dgm:spPr/>
    </dgm:pt>
    <dgm:pt modelId="{C0FF489F-BB00-4703-9F1A-5DF7A8FE48C7}" type="pres">
      <dgm:prSet presAssocID="{98A6AED8-1DE4-497A-9107-10DC97C97C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2E095C26-C4E5-45AF-B014-8AEB1FED2557}" type="pres">
      <dgm:prSet presAssocID="{98A6AED8-1DE4-497A-9107-10DC97C97CD7}" presName="iconSpace" presStyleCnt="0"/>
      <dgm:spPr/>
    </dgm:pt>
    <dgm:pt modelId="{1D42D8A1-CC50-49D1-940F-C561289C3DD8}" type="pres">
      <dgm:prSet presAssocID="{98A6AED8-1DE4-497A-9107-10DC97C97CD7}" presName="parTx" presStyleLbl="revTx" presStyleIdx="4" presStyleCnt="10">
        <dgm:presLayoutVars>
          <dgm:chMax val="0"/>
          <dgm:chPref val="0"/>
        </dgm:presLayoutVars>
      </dgm:prSet>
      <dgm:spPr/>
    </dgm:pt>
    <dgm:pt modelId="{F668A5EE-7841-45DC-9054-17A788FA5F8E}" type="pres">
      <dgm:prSet presAssocID="{98A6AED8-1DE4-497A-9107-10DC97C97CD7}" presName="txSpace" presStyleCnt="0"/>
      <dgm:spPr/>
    </dgm:pt>
    <dgm:pt modelId="{0803E288-6B2E-4540-B2D1-9588030E8DD3}" type="pres">
      <dgm:prSet presAssocID="{98A6AED8-1DE4-497A-9107-10DC97C97CD7}" presName="desTx" presStyleLbl="revTx" presStyleIdx="5" presStyleCnt="10">
        <dgm:presLayoutVars/>
      </dgm:prSet>
      <dgm:spPr/>
    </dgm:pt>
    <dgm:pt modelId="{5B526799-4DF3-4B44-A3CF-589EA92E8E72}" type="pres">
      <dgm:prSet presAssocID="{8EBC487C-1C6A-4B74-AEAC-37BB34DA0A45}" presName="sibTrans" presStyleCnt="0"/>
      <dgm:spPr/>
    </dgm:pt>
    <dgm:pt modelId="{6E7737F2-C0DE-432C-8558-019F0F4DD8D3}" type="pres">
      <dgm:prSet presAssocID="{BD2AC9D1-5EBD-46B6-A8D1-63D00FF62F6E}" presName="compNode" presStyleCnt="0"/>
      <dgm:spPr/>
    </dgm:pt>
    <dgm:pt modelId="{64D115FB-C6EC-4514-ACE5-BDBE7E7B1785}" type="pres">
      <dgm:prSet presAssocID="{BD2AC9D1-5EBD-46B6-A8D1-63D00FF62F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F87233A1-3F03-4C64-BED0-FCE299040E3C}" type="pres">
      <dgm:prSet presAssocID="{BD2AC9D1-5EBD-46B6-A8D1-63D00FF62F6E}" presName="iconSpace" presStyleCnt="0"/>
      <dgm:spPr/>
    </dgm:pt>
    <dgm:pt modelId="{A13162BD-AE7E-4CCA-A6FC-1F6FEF30EE1C}" type="pres">
      <dgm:prSet presAssocID="{BD2AC9D1-5EBD-46B6-A8D1-63D00FF62F6E}" presName="parTx" presStyleLbl="revTx" presStyleIdx="6" presStyleCnt="10">
        <dgm:presLayoutVars>
          <dgm:chMax val="0"/>
          <dgm:chPref val="0"/>
        </dgm:presLayoutVars>
      </dgm:prSet>
      <dgm:spPr/>
    </dgm:pt>
    <dgm:pt modelId="{60CDD445-C5F5-4860-9FB9-F9047C634606}" type="pres">
      <dgm:prSet presAssocID="{BD2AC9D1-5EBD-46B6-A8D1-63D00FF62F6E}" presName="txSpace" presStyleCnt="0"/>
      <dgm:spPr/>
    </dgm:pt>
    <dgm:pt modelId="{76D2A1AA-9F03-479B-988C-A19F5AC92A27}" type="pres">
      <dgm:prSet presAssocID="{BD2AC9D1-5EBD-46B6-A8D1-63D00FF62F6E}" presName="desTx" presStyleLbl="revTx" presStyleIdx="7" presStyleCnt="10">
        <dgm:presLayoutVars/>
      </dgm:prSet>
      <dgm:spPr/>
    </dgm:pt>
    <dgm:pt modelId="{0D6722D4-76C5-4F53-8DD5-D3BF7AEF4BCF}" type="pres">
      <dgm:prSet presAssocID="{B9819693-D61E-4033-BFDE-01A46B65077B}" presName="sibTrans" presStyleCnt="0"/>
      <dgm:spPr/>
    </dgm:pt>
    <dgm:pt modelId="{15A36200-D750-48E5-9157-02B0E7D3F04D}" type="pres">
      <dgm:prSet presAssocID="{1136A032-9FA9-4A2F-BFD1-76600BE7F2E3}" presName="compNode" presStyleCnt="0"/>
      <dgm:spPr/>
    </dgm:pt>
    <dgm:pt modelId="{DD5A9DC6-FE3B-4CB7-BBE6-29661FB0BE1A}" type="pres">
      <dgm:prSet presAssocID="{1136A032-9FA9-4A2F-BFD1-76600BE7F2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85F26484-EB19-4598-A215-5D87C3024783}" type="pres">
      <dgm:prSet presAssocID="{1136A032-9FA9-4A2F-BFD1-76600BE7F2E3}" presName="iconSpace" presStyleCnt="0"/>
      <dgm:spPr/>
    </dgm:pt>
    <dgm:pt modelId="{30F7DF09-F924-4E3B-9A6E-CC735B0B7FC3}" type="pres">
      <dgm:prSet presAssocID="{1136A032-9FA9-4A2F-BFD1-76600BE7F2E3}" presName="parTx" presStyleLbl="revTx" presStyleIdx="8" presStyleCnt="10">
        <dgm:presLayoutVars>
          <dgm:chMax val="0"/>
          <dgm:chPref val="0"/>
        </dgm:presLayoutVars>
      </dgm:prSet>
      <dgm:spPr/>
    </dgm:pt>
    <dgm:pt modelId="{A961D62D-4FAD-47B7-879B-2829FD083A29}" type="pres">
      <dgm:prSet presAssocID="{1136A032-9FA9-4A2F-BFD1-76600BE7F2E3}" presName="txSpace" presStyleCnt="0"/>
      <dgm:spPr/>
    </dgm:pt>
    <dgm:pt modelId="{C55B27CB-7799-4D51-B9B0-3C4CE786FA21}" type="pres">
      <dgm:prSet presAssocID="{1136A032-9FA9-4A2F-BFD1-76600BE7F2E3}" presName="desTx" presStyleLbl="revTx" presStyleIdx="9" presStyleCnt="10">
        <dgm:presLayoutVars/>
      </dgm:prSet>
      <dgm:spPr/>
    </dgm:pt>
  </dgm:ptLst>
  <dgm:cxnLst>
    <dgm:cxn modelId="{43793F0B-07F3-4E6D-A743-5A20D05B65AE}" srcId="{1136A032-9FA9-4A2F-BFD1-76600BE7F2E3}" destId="{9F275463-F2E1-47BE-90A5-024816763CF0}" srcOrd="0" destOrd="0" parTransId="{9E182C74-9819-41F2-BD9B-CDBF4928F118}" sibTransId="{CFA6B64A-5015-43A6-A534-B9C75FC5C603}"/>
    <dgm:cxn modelId="{34D8A80C-82E7-4C92-A681-EECE2BC7813D}" srcId="{BD2AC9D1-5EBD-46B6-A8D1-63D00FF62F6E}" destId="{C6D18E8C-39E9-44FB-9B71-8226E0A03011}" srcOrd="1" destOrd="0" parTransId="{4C44747D-312A-497C-8DA2-34B1EC5C00E2}" sibTransId="{BBD993DD-2B54-42CF-AC95-14C8D299AA5F}"/>
    <dgm:cxn modelId="{F010240E-006D-4E22-9C8E-8CA3FC14176D}" srcId="{7FED0830-A109-465A-A0DD-1D1D8F9F130F}" destId="{BD2AC9D1-5EBD-46B6-A8D1-63D00FF62F6E}" srcOrd="3" destOrd="0" parTransId="{48926F7F-9BE9-4C1D-B1A4-D4510D2A6B1E}" sibTransId="{B9819693-D61E-4033-BFDE-01A46B65077B}"/>
    <dgm:cxn modelId="{86808D17-F9CC-4C05-914C-A4A258BCDAC9}" type="presOf" srcId="{9108C175-8110-4D4D-B8B5-E8A837DE5CE6}" destId="{C55B27CB-7799-4D51-B9B0-3C4CE786FA21}" srcOrd="0" destOrd="1" presId="urn:microsoft.com/office/officeart/2018/2/layout/IconLabelDescriptionList"/>
    <dgm:cxn modelId="{644AAA3C-6964-4EAA-8F19-373385325713}" srcId="{BD2AC9D1-5EBD-46B6-A8D1-63D00FF62F6E}" destId="{40B7A815-4E1E-4723-9E44-494F9802E3E4}" srcOrd="0" destOrd="0" parTransId="{5D69553E-2589-4969-A842-C59DD8966812}" sibTransId="{766FE83B-46FD-4D7D-B6A7-0CCB0705FADB}"/>
    <dgm:cxn modelId="{880CDD3E-D24E-48D7-B9FD-6521711F9F88}" type="presOf" srcId="{0A7B3935-6DB9-44B5-B70C-3EEDE51BF7FF}" destId="{D35DDA4C-0C49-4932-94CE-428A09CF1813}" srcOrd="0" destOrd="0" presId="urn:microsoft.com/office/officeart/2018/2/layout/IconLabelDescriptionList"/>
    <dgm:cxn modelId="{95279746-0F6E-4788-9678-384E61041440}" type="presOf" srcId="{8F4347C7-E1C4-4A82-8FE5-D3C253C67675}" destId="{482073A7-805F-4E68-A961-5A99671FCD1F}" srcOrd="0" destOrd="0" presId="urn:microsoft.com/office/officeart/2018/2/layout/IconLabelDescriptionList"/>
    <dgm:cxn modelId="{8DAAED69-749B-4EEE-98F7-8D6D1073E8FF}" type="presOf" srcId="{C3C8A215-8F2C-4B23-9021-C92DEDC112C1}" destId="{0803E288-6B2E-4540-B2D1-9588030E8DD3}" srcOrd="0" destOrd="0" presId="urn:microsoft.com/office/officeart/2018/2/layout/IconLabelDescriptionList"/>
    <dgm:cxn modelId="{DAA78A4A-B5D0-4288-85C6-3EB7B3671068}" srcId="{98A6AED8-1DE4-497A-9107-10DC97C97CD7}" destId="{512CC764-00A3-4517-963B-CC68D266546A}" srcOrd="1" destOrd="0" parTransId="{5D66F23D-E41A-4CE6-AE97-677C0729CA42}" sibTransId="{A022E0FC-C9D9-4F59-BA0B-D6EC1708721D}"/>
    <dgm:cxn modelId="{05EB0E50-5C66-4762-AAA6-A821A7605C0A}" srcId="{7FED0830-A109-465A-A0DD-1D1D8F9F130F}" destId="{AAED02FD-0A10-44A5-825B-A1D39C66BE3E}" srcOrd="1" destOrd="0" parTransId="{FAAEA2C3-A993-4AE6-8925-8DEEA131B392}" sibTransId="{2A9D267C-AEAE-46D6-9D8B-944E87C02963}"/>
    <dgm:cxn modelId="{8C7B8954-882B-4B1A-8A65-91139B10AA78}" type="presOf" srcId="{98A6AED8-1DE4-497A-9107-10DC97C97CD7}" destId="{1D42D8A1-CC50-49D1-940F-C561289C3DD8}" srcOrd="0" destOrd="0" presId="urn:microsoft.com/office/officeart/2018/2/layout/IconLabelDescriptionList"/>
    <dgm:cxn modelId="{811A2878-73A8-48BA-8B67-6CCCD3144F43}" srcId="{7FED0830-A109-465A-A0DD-1D1D8F9F130F}" destId="{98A6AED8-1DE4-497A-9107-10DC97C97CD7}" srcOrd="2" destOrd="0" parTransId="{2216F82A-A35A-4EDF-90B9-EE13AABFF686}" sibTransId="{8EBC487C-1C6A-4B74-AEAC-37BB34DA0A45}"/>
    <dgm:cxn modelId="{867EE487-C3A7-4C98-A0F4-0C2E0356CD86}" srcId="{7FED0830-A109-465A-A0DD-1D1D8F9F130F}" destId="{1136A032-9FA9-4A2F-BFD1-76600BE7F2E3}" srcOrd="4" destOrd="0" parTransId="{6EABC47C-920E-4CCC-B413-B9FAA689D097}" sibTransId="{CA9779EB-5B5E-42D5-8FC4-377DD9678DC2}"/>
    <dgm:cxn modelId="{16FB7393-53ED-40CF-8165-80767A0E3246}" type="presOf" srcId="{40B7A815-4E1E-4723-9E44-494F9802E3E4}" destId="{76D2A1AA-9F03-479B-988C-A19F5AC92A27}" srcOrd="0" destOrd="0" presId="urn:microsoft.com/office/officeart/2018/2/layout/IconLabelDescriptionList"/>
    <dgm:cxn modelId="{99217E98-7794-4A3D-A67F-60E4ABF768D2}" type="presOf" srcId="{512CC764-00A3-4517-963B-CC68D266546A}" destId="{0803E288-6B2E-4540-B2D1-9588030E8DD3}" srcOrd="0" destOrd="1" presId="urn:microsoft.com/office/officeart/2018/2/layout/IconLabelDescriptionList"/>
    <dgm:cxn modelId="{137077A7-D772-4545-AA74-88DC1671721A}" srcId="{98A6AED8-1DE4-497A-9107-10DC97C97CD7}" destId="{C3C8A215-8F2C-4B23-9021-C92DEDC112C1}" srcOrd="0" destOrd="0" parTransId="{1DFE677D-9C5E-4542-9F1F-C82A78601073}" sibTransId="{5A80F5CD-FBD7-4823-B0FD-5E6AB65CBAF9}"/>
    <dgm:cxn modelId="{DDA0C6AE-EE02-4ABB-9C78-C5A6FF86ADBA}" type="presOf" srcId="{C6D18E8C-39E9-44FB-9B71-8226E0A03011}" destId="{76D2A1AA-9F03-479B-988C-A19F5AC92A27}" srcOrd="0" destOrd="1" presId="urn:microsoft.com/office/officeart/2018/2/layout/IconLabelDescriptionList"/>
    <dgm:cxn modelId="{9ED101BD-5145-4D3D-9059-69AE5E6E63F1}" srcId="{7FED0830-A109-465A-A0DD-1D1D8F9F130F}" destId="{0A7B3935-6DB9-44B5-B70C-3EEDE51BF7FF}" srcOrd="0" destOrd="0" parTransId="{48FE515B-5983-4673-8AC0-E1B97D1EF8C6}" sibTransId="{59CEA544-DC43-45F0-9A9B-3F6EDA3313B2}"/>
    <dgm:cxn modelId="{814A5BC3-0196-4554-869D-2512AFE371FC}" type="presOf" srcId="{BD2AC9D1-5EBD-46B6-A8D1-63D00FF62F6E}" destId="{A13162BD-AE7E-4CCA-A6FC-1F6FEF30EE1C}" srcOrd="0" destOrd="0" presId="urn:microsoft.com/office/officeart/2018/2/layout/IconLabelDescriptionList"/>
    <dgm:cxn modelId="{F88293CE-8117-4050-BC75-3BE36ACBC0F3}" srcId="{1136A032-9FA9-4A2F-BFD1-76600BE7F2E3}" destId="{9108C175-8110-4D4D-B8B5-E8A837DE5CE6}" srcOrd="1" destOrd="0" parTransId="{04C0892A-9546-4F79-8359-ACF34DAF2412}" sibTransId="{C4E9A12A-3383-43E9-858A-486174F1A303}"/>
    <dgm:cxn modelId="{7A8735DA-9F2F-47C2-BBB1-0970313559EE}" srcId="{AAED02FD-0A10-44A5-825B-A1D39C66BE3E}" destId="{8F4347C7-E1C4-4A82-8FE5-D3C253C67675}" srcOrd="0" destOrd="0" parTransId="{B4E448C9-C2A3-4191-86C5-69DB12DD7C3B}" sibTransId="{662013C2-D324-449B-A807-03787CDD41E9}"/>
    <dgm:cxn modelId="{CF1770DE-134E-4DA2-9131-DB6659FE4CE3}" type="presOf" srcId="{1136A032-9FA9-4A2F-BFD1-76600BE7F2E3}" destId="{30F7DF09-F924-4E3B-9A6E-CC735B0B7FC3}" srcOrd="0" destOrd="0" presId="urn:microsoft.com/office/officeart/2018/2/layout/IconLabelDescriptionList"/>
    <dgm:cxn modelId="{2EF491E9-A755-4A27-B1F8-E8563280E963}" type="presOf" srcId="{7FED0830-A109-465A-A0DD-1D1D8F9F130F}" destId="{81327362-E18E-4AF8-87D2-CD763F05A97E}" srcOrd="0" destOrd="0" presId="urn:microsoft.com/office/officeart/2018/2/layout/IconLabelDescriptionList"/>
    <dgm:cxn modelId="{E9E899F3-7B19-4827-AA04-7B7D941B24C0}" type="presOf" srcId="{9F275463-F2E1-47BE-90A5-024816763CF0}" destId="{C55B27CB-7799-4D51-B9B0-3C4CE786FA21}" srcOrd="0" destOrd="0" presId="urn:microsoft.com/office/officeart/2018/2/layout/IconLabelDescriptionList"/>
    <dgm:cxn modelId="{D629DCFC-EB6C-4B36-BD24-E64FE0344401}" type="presOf" srcId="{AAED02FD-0A10-44A5-825B-A1D39C66BE3E}" destId="{F7FEDF14-7A73-4BAE-9F75-064BCA15B184}" srcOrd="0" destOrd="0" presId="urn:microsoft.com/office/officeart/2018/2/layout/IconLabelDescriptionList"/>
    <dgm:cxn modelId="{2D62E198-55E2-4741-A5E7-AC0913B987C9}" type="presParOf" srcId="{81327362-E18E-4AF8-87D2-CD763F05A97E}" destId="{60F4840A-3E56-4F86-BC87-F110FB3841C5}" srcOrd="0" destOrd="0" presId="urn:microsoft.com/office/officeart/2018/2/layout/IconLabelDescriptionList"/>
    <dgm:cxn modelId="{851EAF52-F3C6-48F2-AE98-1340352C2737}" type="presParOf" srcId="{60F4840A-3E56-4F86-BC87-F110FB3841C5}" destId="{F464BC1D-3C13-4352-82AC-5F118F77A6EB}" srcOrd="0" destOrd="0" presId="urn:microsoft.com/office/officeart/2018/2/layout/IconLabelDescriptionList"/>
    <dgm:cxn modelId="{063CBAFF-0A83-4DBB-921A-B18716444358}" type="presParOf" srcId="{60F4840A-3E56-4F86-BC87-F110FB3841C5}" destId="{F91EC232-E861-48D0-8DEB-88C94B28525D}" srcOrd="1" destOrd="0" presId="urn:microsoft.com/office/officeart/2018/2/layout/IconLabelDescriptionList"/>
    <dgm:cxn modelId="{FFD85FC6-937B-430F-91C6-08DD96386D80}" type="presParOf" srcId="{60F4840A-3E56-4F86-BC87-F110FB3841C5}" destId="{D35DDA4C-0C49-4932-94CE-428A09CF1813}" srcOrd="2" destOrd="0" presId="urn:microsoft.com/office/officeart/2018/2/layout/IconLabelDescriptionList"/>
    <dgm:cxn modelId="{172B44EE-BD80-431A-B25C-AC2228669FE9}" type="presParOf" srcId="{60F4840A-3E56-4F86-BC87-F110FB3841C5}" destId="{08B1255F-88DD-4B18-B180-084562A586C6}" srcOrd="3" destOrd="0" presId="urn:microsoft.com/office/officeart/2018/2/layout/IconLabelDescriptionList"/>
    <dgm:cxn modelId="{959467F5-DB74-4BE5-B5A6-97D0B2D37F61}" type="presParOf" srcId="{60F4840A-3E56-4F86-BC87-F110FB3841C5}" destId="{6CF320C6-B265-439A-84D2-AF8894F7F826}" srcOrd="4" destOrd="0" presId="urn:microsoft.com/office/officeart/2018/2/layout/IconLabelDescriptionList"/>
    <dgm:cxn modelId="{E6BE4603-F1F9-4181-9B9F-6F88ACBF1EC2}" type="presParOf" srcId="{81327362-E18E-4AF8-87D2-CD763F05A97E}" destId="{27CCC760-1568-488B-9C79-C8517336A5E4}" srcOrd="1" destOrd="0" presId="urn:microsoft.com/office/officeart/2018/2/layout/IconLabelDescriptionList"/>
    <dgm:cxn modelId="{A2CC5C1D-2B25-48D7-A853-D7F56C1875B4}" type="presParOf" srcId="{81327362-E18E-4AF8-87D2-CD763F05A97E}" destId="{1CE6FE96-9D23-4E6E-80F2-85804FE22905}" srcOrd="2" destOrd="0" presId="urn:microsoft.com/office/officeart/2018/2/layout/IconLabelDescriptionList"/>
    <dgm:cxn modelId="{A6B99197-A609-4AD1-951C-60A3C42B4DC0}" type="presParOf" srcId="{1CE6FE96-9D23-4E6E-80F2-85804FE22905}" destId="{25CDA897-2C76-4E1C-8FE0-A82A05351AF8}" srcOrd="0" destOrd="0" presId="urn:microsoft.com/office/officeart/2018/2/layout/IconLabelDescriptionList"/>
    <dgm:cxn modelId="{300325F7-D647-49E5-8866-389EF8DA5EC9}" type="presParOf" srcId="{1CE6FE96-9D23-4E6E-80F2-85804FE22905}" destId="{5D5F98A1-C52B-4AB9-B789-AD2FA5C3C4CD}" srcOrd="1" destOrd="0" presId="urn:microsoft.com/office/officeart/2018/2/layout/IconLabelDescriptionList"/>
    <dgm:cxn modelId="{F30A2402-09CF-4C6C-A974-041B30E73020}" type="presParOf" srcId="{1CE6FE96-9D23-4E6E-80F2-85804FE22905}" destId="{F7FEDF14-7A73-4BAE-9F75-064BCA15B184}" srcOrd="2" destOrd="0" presId="urn:microsoft.com/office/officeart/2018/2/layout/IconLabelDescriptionList"/>
    <dgm:cxn modelId="{246E3533-3E31-4C0C-8452-A839FE101593}" type="presParOf" srcId="{1CE6FE96-9D23-4E6E-80F2-85804FE22905}" destId="{2283194D-F7AD-475E-9534-817CD508DA7A}" srcOrd="3" destOrd="0" presId="urn:microsoft.com/office/officeart/2018/2/layout/IconLabelDescriptionList"/>
    <dgm:cxn modelId="{6F1DDAF6-EC9F-411A-898C-D649AA73C364}" type="presParOf" srcId="{1CE6FE96-9D23-4E6E-80F2-85804FE22905}" destId="{482073A7-805F-4E68-A961-5A99671FCD1F}" srcOrd="4" destOrd="0" presId="urn:microsoft.com/office/officeart/2018/2/layout/IconLabelDescriptionList"/>
    <dgm:cxn modelId="{4F12811F-5A86-4338-8EFC-BC0DAC293BEF}" type="presParOf" srcId="{81327362-E18E-4AF8-87D2-CD763F05A97E}" destId="{1682E5FB-EDC4-4E2C-B770-AAA40101F06D}" srcOrd="3" destOrd="0" presId="urn:microsoft.com/office/officeart/2018/2/layout/IconLabelDescriptionList"/>
    <dgm:cxn modelId="{F6B23B6B-0856-451E-BAB7-BB3022EC18EF}" type="presParOf" srcId="{81327362-E18E-4AF8-87D2-CD763F05A97E}" destId="{18CABB04-DA6F-49D4-88A9-3A7036384674}" srcOrd="4" destOrd="0" presId="urn:microsoft.com/office/officeart/2018/2/layout/IconLabelDescriptionList"/>
    <dgm:cxn modelId="{EEE95045-1A7C-4803-BFC7-D82670DAB3DD}" type="presParOf" srcId="{18CABB04-DA6F-49D4-88A9-3A7036384674}" destId="{C0FF489F-BB00-4703-9F1A-5DF7A8FE48C7}" srcOrd="0" destOrd="0" presId="urn:microsoft.com/office/officeart/2018/2/layout/IconLabelDescriptionList"/>
    <dgm:cxn modelId="{4754924C-A889-48EA-8A9B-467631C9CB1E}" type="presParOf" srcId="{18CABB04-DA6F-49D4-88A9-3A7036384674}" destId="{2E095C26-C4E5-45AF-B014-8AEB1FED2557}" srcOrd="1" destOrd="0" presId="urn:microsoft.com/office/officeart/2018/2/layout/IconLabelDescriptionList"/>
    <dgm:cxn modelId="{2F1B5C55-8B55-43E6-94C7-F15D33826400}" type="presParOf" srcId="{18CABB04-DA6F-49D4-88A9-3A7036384674}" destId="{1D42D8A1-CC50-49D1-940F-C561289C3DD8}" srcOrd="2" destOrd="0" presId="urn:microsoft.com/office/officeart/2018/2/layout/IconLabelDescriptionList"/>
    <dgm:cxn modelId="{31BABA36-CB62-4FE3-8668-ABC2D3FA9053}" type="presParOf" srcId="{18CABB04-DA6F-49D4-88A9-3A7036384674}" destId="{F668A5EE-7841-45DC-9054-17A788FA5F8E}" srcOrd="3" destOrd="0" presId="urn:microsoft.com/office/officeart/2018/2/layout/IconLabelDescriptionList"/>
    <dgm:cxn modelId="{889C11E1-74BB-4110-8CFA-AF741FED55EE}" type="presParOf" srcId="{18CABB04-DA6F-49D4-88A9-3A7036384674}" destId="{0803E288-6B2E-4540-B2D1-9588030E8DD3}" srcOrd="4" destOrd="0" presId="urn:microsoft.com/office/officeart/2018/2/layout/IconLabelDescriptionList"/>
    <dgm:cxn modelId="{5F8B5312-BD2A-45ED-97E4-0AFA0C0907ED}" type="presParOf" srcId="{81327362-E18E-4AF8-87D2-CD763F05A97E}" destId="{5B526799-4DF3-4B44-A3CF-589EA92E8E72}" srcOrd="5" destOrd="0" presId="urn:microsoft.com/office/officeart/2018/2/layout/IconLabelDescriptionList"/>
    <dgm:cxn modelId="{F56786A2-9E7B-4DD6-8A05-A556013DDB91}" type="presParOf" srcId="{81327362-E18E-4AF8-87D2-CD763F05A97E}" destId="{6E7737F2-C0DE-432C-8558-019F0F4DD8D3}" srcOrd="6" destOrd="0" presId="urn:microsoft.com/office/officeart/2018/2/layout/IconLabelDescriptionList"/>
    <dgm:cxn modelId="{D70342F4-AE29-4124-9465-E316C0F16016}" type="presParOf" srcId="{6E7737F2-C0DE-432C-8558-019F0F4DD8D3}" destId="{64D115FB-C6EC-4514-ACE5-BDBE7E7B1785}" srcOrd="0" destOrd="0" presId="urn:microsoft.com/office/officeart/2018/2/layout/IconLabelDescriptionList"/>
    <dgm:cxn modelId="{6A1311D4-8B79-4F3A-BF9D-C114F382F91A}" type="presParOf" srcId="{6E7737F2-C0DE-432C-8558-019F0F4DD8D3}" destId="{F87233A1-3F03-4C64-BED0-FCE299040E3C}" srcOrd="1" destOrd="0" presId="urn:microsoft.com/office/officeart/2018/2/layout/IconLabelDescriptionList"/>
    <dgm:cxn modelId="{ED93ACAC-602D-45E5-8F27-BDC070B959C6}" type="presParOf" srcId="{6E7737F2-C0DE-432C-8558-019F0F4DD8D3}" destId="{A13162BD-AE7E-4CCA-A6FC-1F6FEF30EE1C}" srcOrd="2" destOrd="0" presId="urn:microsoft.com/office/officeart/2018/2/layout/IconLabelDescriptionList"/>
    <dgm:cxn modelId="{080D0933-40BF-436D-AAFB-8A3630D49F64}" type="presParOf" srcId="{6E7737F2-C0DE-432C-8558-019F0F4DD8D3}" destId="{60CDD445-C5F5-4860-9FB9-F9047C634606}" srcOrd="3" destOrd="0" presId="urn:microsoft.com/office/officeart/2018/2/layout/IconLabelDescriptionList"/>
    <dgm:cxn modelId="{A4DE198C-FF50-47BD-90AD-1863F1B533FB}" type="presParOf" srcId="{6E7737F2-C0DE-432C-8558-019F0F4DD8D3}" destId="{76D2A1AA-9F03-479B-988C-A19F5AC92A27}" srcOrd="4" destOrd="0" presId="urn:microsoft.com/office/officeart/2018/2/layout/IconLabelDescriptionList"/>
    <dgm:cxn modelId="{B39C07E7-5135-47BE-B2CF-86A7715E9535}" type="presParOf" srcId="{81327362-E18E-4AF8-87D2-CD763F05A97E}" destId="{0D6722D4-76C5-4F53-8DD5-D3BF7AEF4BCF}" srcOrd="7" destOrd="0" presId="urn:microsoft.com/office/officeart/2018/2/layout/IconLabelDescriptionList"/>
    <dgm:cxn modelId="{9C3F4ED8-3CF0-47D3-A2A2-9679A99BCAD5}" type="presParOf" srcId="{81327362-E18E-4AF8-87D2-CD763F05A97E}" destId="{15A36200-D750-48E5-9157-02B0E7D3F04D}" srcOrd="8" destOrd="0" presId="urn:microsoft.com/office/officeart/2018/2/layout/IconLabelDescriptionList"/>
    <dgm:cxn modelId="{C4EE23CD-2BAD-42F5-BF5A-BFD7D25C5A96}" type="presParOf" srcId="{15A36200-D750-48E5-9157-02B0E7D3F04D}" destId="{DD5A9DC6-FE3B-4CB7-BBE6-29661FB0BE1A}" srcOrd="0" destOrd="0" presId="urn:microsoft.com/office/officeart/2018/2/layout/IconLabelDescriptionList"/>
    <dgm:cxn modelId="{95E0F668-A39C-423D-9861-9D9B4288D8ED}" type="presParOf" srcId="{15A36200-D750-48E5-9157-02B0E7D3F04D}" destId="{85F26484-EB19-4598-A215-5D87C3024783}" srcOrd="1" destOrd="0" presId="urn:microsoft.com/office/officeart/2018/2/layout/IconLabelDescriptionList"/>
    <dgm:cxn modelId="{F30EC484-BF05-4A43-A6FF-1DB55212DEBF}" type="presParOf" srcId="{15A36200-D750-48E5-9157-02B0E7D3F04D}" destId="{30F7DF09-F924-4E3B-9A6E-CC735B0B7FC3}" srcOrd="2" destOrd="0" presId="urn:microsoft.com/office/officeart/2018/2/layout/IconLabelDescriptionList"/>
    <dgm:cxn modelId="{76382F53-33EB-443E-A16A-6B01A421497C}" type="presParOf" srcId="{15A36200-D750-48E5-9157-02B0E7D3F04D}" destId="{A961D62D-4FAD-47B7-879B-2829FD083A29}" srcOrd="3" destOrd="0" presId="urn:microsoft.com/office/officeart/2018/2/layout/IconLabelDescriptionList"/>
    <dgm:cxn modelId="{0264FB01-D4B0-4A83-BDAA-155C69EE25C8}" type="presParOf" srcId="{15A36200-D750-48E5-9157-02B0E7D3F04D}" destId="{C55B27CB-7799-4D51-B9B0-3C4CE786FA2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E5A20-D99E-4927-A513-AEBF38C546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D87D6-3DEB-4A68-9097-3A2360F35B22}">
      <dgm:prSet/>
      <dgm:spPr/>
      <dgm:t>
        <a:bodyPr/>
        <a:lstStyle/>
        <a:p>
          <a:r>
            <a:rPr lang="en-US" dirty="0"/>
            <a:t>The word "Human" appears when an asset is assigned manually, indicating that the AI couldn't fit the ride into the optimized schedule for one of a few reasons:</a:t>
          </a:r>
        </a:p>
      </dgm:t>
    </dgm:pt>
    <dgm:pt modelId="{A1F0AECB-34A8-4A4F-89FF-F40BD3B51828}" type="parTrans" cxnId="{218FCD4E-C8E0-40BA-8F63-41CD60C149E5}">
      <dgm:prSet/>
      <dgm:spPr/>
      <dgm:t>
        <a:bodyPr/>
        <a:lstStyle/>
        <a:p>
          <a:endParaRPr lang="en-US"/>
        </a:p>
      </dgm:t>
    </dgm:pt>
    <dgm:pt modelId="{609ED8AB-B8A3-4F95-8C56-18479A5993B6}" type="sibTrans" cxnId="{218FCD4E-C8E0-40BA-8F63-41CD60C149E5}">
      <dgm:prSet/>
      <dgm:spPr/>
      <dgm:t>
        <a:bodyPr/>
        <a:lstStyle/>
        <a:p>
          <a:endParaRPr lang="en-US"/>
        </a:p>
      </dgm:t>
    </dgm:pt>
    <dgm:pt modelId="{20776511-28EA-4CF3-89F7-2D55DFFA1B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Efficiency requirements are not met</a:t>
          </a:r>
        </a:p>
      </dgm:t>
    </dgm:pt>
    <dgm:pt modelId="{5021AB12-E43F-4CDA-A6CF-F14ADF0AA360}" type="parTrans" cxnId="{01D5412D-5569-4610-A4B3-DDB35810A5E8}">
      <dgm:prSet/>
      <dgm:spPr/>
      <dgm:t>
        <a:bodyPr/>
        <a:lstStyle/>
        <a:p>
          <a:endParaRPr lang="en-US"/>
        </a:p>
      </dgm:t>
    </dgm:pt>
    <dgm:pt modelId="{D19B1AE2-E8A2-47DB-B907-2792FDC17E6D}" type="sibTrans" cxnId="{01D5412D-5569-4610-A4B3-DDB35810A5E8}">
      <dgm:prSet/>
      <dgm:spPr/>
      <dgm:t>
        <a:bodyPr/>
        <a:lstStyle/>
        <a:p>
          <a:endParaRPr lang="en-US"/>
        </a:p>
      </dgm:t>
    </dgm:pt>
    <dgm:pt modelId="{81A5FCDB-55E9-43B1-B70D-5CD2BEFF1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Mileage Efficiency requirements are not met</a:t>
          </a:r>
        </a:p>
      </dgm:t>
    </dgm:pt>
    <dgm:pt modelId="{5CDF80DF-5274-4CAB-89BB-343DA2707219}" type="parTrans" cxnId="{32373DAD-4836-481A-A25B-2B4F79C08FE6}">
      <dgm:prSet/>
      <dgm:spPr/>
      <dgm:t>
        <a:bodyPr/>
        <a:lstStyle/>
        <a:p>
          <a:endParaRPr lang="en-US"/>
        </a:p>
      </dgm:t>
    </dgm:pt>
    <dgm:pt modelId="{840B5E89-5B96-49AE-BA7F-F1B33F5B76EF}" type="sibTrans" cxnId="{32373DAD-4836-481A-A25B-2B4F79C08FE6}">
      <dgm:prSet/>
      <dgm:spPr/>
      <dgm:t>
        <a:bodyPr/>
        <a:lstStyle/>
        <a:p>
          <a:endParaRPr lang="en-US"/>
        </a:p>
      </dgm:t>
    </dgm:pt>
    <dgm:pt modelId="{6DCC31E5-84A2-499B-8494-5906BD4B84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 combination of these</a:t>
          </a:r>
        </a:p>
      </dgm:t>
    </dgm:pt>
    <dgm:pt modelId="{B9D50CB9-859A-4F92-8A61-9D4BBA203830}" type="parTrans" cxnId="{7679ADE3-1185-4FE6-B026-F025A6508ED7}">
      <dgm:prSet/>
      <dgm:spPr/>
      <dgm:t>
        <a:bodyPr/>
        <a:lstStyle/>
        <a:p>
          <a:endParaRPr lang="en-US"/>
        </a:p>
      </dgm:t>
    </dgm:pt>
    <dgm:pt modelId="{49283596-A953-40A8-8987-3B17B4F414FC}" type="sibTrans" cxnId="{7679ADE3-1185-4FE6-B026-F025A6508ED7}">
      <dgm:prSet/>
      <dgm:spPr/>
      <dgm:t>
        <a:bodyPr/>
        <a:lstStyle/>
        <a:p>
          <a:endParaRPr lang="en-US"/>
        </a:p>
      </dgm:t>
    </dgm:pt>
    <dgm:pt modelId="{D2AE3086-D670-49A1-9952-69C8FDF84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decision to leave a ride out is directly impacted by the opportunities available in any given day.</a:t>
          </a:r>
        </a:p>
      </dgm:t>
    </dgm:pt>
    <dgm:pt modelId="{D8520770-4E27-49E7-955F-E65A07DD805B}" type="parTrans" cxnId="{39784AE6-4AC8-4269-B975-8C94DC321571}">
      <dgm:prSet/>
      <dgm:spPr/>
      <dgm:t>
        <a:bodyPr/>
        <a:lstStyle/>
        <a:p>
          <a:endParaRPr lang="en-US"/>
        </a:p>
      </dgm:t>
    </dgm:pt>
    <dgm:pt modelId="{55EF5E4E-7FC9-486C-A64E-BA443BCC03F6}" type="sibTrans" cxnId="{39784AE6-4AC8-4269-B975-8C94DC321571}">
      <dgm:prSet/>
      <dgm:spPr/>
      <dgm:t>
        <a:bodyPr/>
        <a:lstStyle/>
        <a:p>
          <a:endParaRPr lang="en-US"/>
        </a:p>
      </dgm:t>
    </dgm:pt>
    <dgm:pt modelId="{B522A17D-B8F6-4B58-865C-C9EF914DA2EA}" type="pres">
      <dgm:prSet presAssocID="{508E5A20-D99E-4927-A513-AEBF38C54657}" presName="linear" presStyleCnt="0">
        <dgm:presLayoutVars>
          <dgm:animLvl val="lvl"/>
          <dgm:resizeHandles val="exact"/>
        </dgm:presLayoutVars>
      </dgm:prSet>
      <dgm:spPr/>
    </dgm:pt>
    <dgm:pt modelId="{A1547249-16F9-4AF4-8547-91B7B57A1DC7}" type="pres">
      <dgm:prSet presAssocID="{04BD87D6-3DEB-4A68-9097-3A2360F35B2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916A434-E84B-41C4-A798-E1462449534E}" type="pres">
      <dgm:prSet presAssocID="{04BD87D6-3DEB-4A68-9097-3A2360F35B2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1D5412D-5569-4610-A4B3-DDB35810A5E8}" srcId="{04BD87D6-3DEB-4A68-9097-3A2360F35B22}" destId="{20776511-28EA-4CF3-89F7-2D55DFFA1BB4}" srcOrd="0" destOrd="0" parTransId="{5021AB12-E43F-4CDA-A6CF-F14ADF0AA360}" sibTransId="{D19B1AE2-E8A2-47DB-B907-2792FDC17E6D}"/>
    <dgm:cxn modelId="{A44E7B66-6FFC-4139-ACD0-596585DA1E77}" type="presOf" srcId="{508E5A20-D99E-4927-A513-AEBF38C54657}" destId="{B522A17D-B8F6-4B58-865C-C9EF914DA2EA}" srcOrd="0" destOrd="0" presId="urn:microsoft.com/office/officeart/2005/8/layout/vList2"/>
    <dgm:cxn modelId="{218FCD4E-C8E0-40BA-8F63-41CD60C149E5}" srcId="{508E5A20-D99E-4927-A513-AEBF38C54657}" destId="{04BD87D6-3DEB-4A68-9097-3A2360F35B22}" srcOrd="0" destOrd="0" parTransId="{A1F0AECB-34A8-4A4F-89FF-F40BD3B51828}" sibTransId="{609ED8AB-B8A3-4F95-8C56-18479A5993B6}"/>
    <dgm:cxn modelId="{50EB0C8C-8232-4D5B-9E11-5ECFA48ED75F}" type="presOf" srcId="{20776511-28EA-4CF3-89F7-2D55DFFA1BB4}" destId="{9916A434-E84B-41C4-A798-E1462449534E}" srcOrd="0" destOrd="0" presId="urn:microsoft.com/office/officeart/2005/8/layout/vList2"/>
    <dgm:cxn modelId="{32373DAD-4836-481A-A25B-2B4F79C08FE6}" srcId="{04BD87D6-3DEB-4A68-9097-3A2360F35B22}" destId="{81A5FCDB-55E9-43B1-B70D-5CD2BEFF1F8A}" srcOrd="1" destOrd="0" parTransId="{5CDF80DF-5274-4CAB-89BB-343DA2707219}" sibTransId="{840B5E89-5B96-49AE-BA7F-F1B33F5B76EF}"/>
    <dgm:cxn modelId="{3B3829B3-E1B8-4D21-9CAD-86753D8928C4}" type="presOf" srcId="{04BD87D6-3DEB-4A68-9097-3A2360F35B22}" destId="{A1547249-16F9-4AF4-8547-91B7B57A1DC7}" srcOrd="0" destOrd="0" presId="urn:microsoft.com/office/officeart/2005/8/layout/vList2"/>
    <dgm:cxn modelId="{D667BEBE-F7D6-44B6-A009-BEB0FCB710C8}" type="presOf" srcId="{D2AE3086-D670-49A1-9952-69C8FDF84ACD}" destId="{9916A434-E84B-41C4-A798-E1462449534E}" srcOrd="0" destOrd="3" presId="urn:microsoft.com/office/officeart/2005/8/layout/vList2"/>
    <dgm:cxn modelId="{7679ADE3-1185-4FE6-B026-F025A6508ED7}" srcId="{04BD87D6-3DEB-4A68-9097-3A2360F35B22}" destId="{6DCC31E5-84A2-499B-8494-5906BD4B8445}" srcOrd="2" destOrd="0" parTransId="{B9D50CB9-859A-4F92-8A61-9D4BBA203830}" sibTransId="{49283596-A953-40A8-8987-3B17B4F414FC}"/>
    <dgm:cxn modelId="{39784AE6-4AC8-4269-B975-8C94DC321571}" srcId="{04BD87D6-3DEB-4A68-9097-3A2360F35B22}" destId="{D2AE3086-D670-49A1-9952-69C8FDF84ACD}" srcOrd="3" destOrd="0" parTransId="{D8520770-4E27-49E7-955F-E65A07DD805B}" sibTransId="{55EF5E4E-7FC9-486C-A64E-BA443BCC03F6}"/>
    <dgm:cxn modelId="{2C1A45E7-6A0E-47F3-B429-D777831193FA}" type="presOf" srcId="{6DCC31E5-84A2-499B-8494-5906BD4B8445}" destId="{9916A434-E84B-41C4-A798-E1462449534E}" srcOrd="0" destOrd="2" presId="urn:microsoft.com/office/officeart/2005/8/layout/vList2"/>
    <dgm:cxn modelId="{CD235BED-56B1-4C12-958B-940A7E9DAA3A}" type="presOf" srcId="{81A5FCDB-55E9-43B1-B70D-5CD2BEFF1F8A}" destId="{9916A434-E84B-41C4-A798-E1462449534E}" srcOrd="0" destOrd="1" presId="urn:microsoft.com/office/officeart/2005/8/layout/vList2"/>
    <dgm:cxn modelId="{6C679AF4-A9B8-4F3D-957E-5E88DCA18643}" type="presParOf" srcId="{B522A17D-B8F6-4B58-865C-C9EF914DA2EA}" destId="{A1547249-16F9-4AF4-8547-91B7B57A1DC7}" srcOrd="0" destOrd="0" presId="urn:microsoft.com/office/officeart/2005/8/layout/vList2"/>
    <dgm:cxn modelId="{FB5E38BC-0CAE-4BC3-B85A-B8A874574429}" type="presParOf" srcId="{B522A17D-B8F6-4B58-865C-C9EF914DA2EA}" destId="{9916A434-E84B-41C4-A798-E146244953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76A9F-340F-41BC-AF82-E62A567F3175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C8E449F-443D-4548-ACC2-9CC039E779C0}">
      <dgm:prSet/>
      <dgm:spPr/>
      <dgm:t>
        <a:bodyPr/>
        <a:lstStyle/>
        <a:p>
          <a:r>
            <a:rPr lang="en-US" b="1"/>
            <a:t>Batching Overview</a:t>
          </a:r>
          <a:endParaRPr lang="en-US"/>
        </a:p>
      </dgm:t>
    </dgm:pt>
    <dgm:pt modelId="{423BF1B4-D01D-4CC2-BF94-6C89921D9002}" type="parTrans" cxnId="{6C53FF70-871A-45DB-A39B-79648B14408E}">
      <dgm:prSet/>
      <dgm:spPr/>
      <dgm:t>
        <a:bodyPr/>
        <a:lstStyle/>
        <a:p>
          <a:endParaRPr lang="en-US"/>
        </a:p>
      </dgm:t>
    </dgm:pt>
    <dgm:pt modelId="{8D01C4D2-3CF3-4BD0-94BE-0E47396956B0}" type="sibTrans" cxnId="{6C53FF70-871A-45DB-A39B-79648B14408E}">
      <dgm:prSet/>
      <dgm:spPr/>
      <dgm:t>
        <a:bodyPr/>
        <a:lstStyle/>
        <a:p>
          <a:endParaRPr lang="en-US"/>
        </a:p>
      </dgm:t>
    </dgm:pt>
    <dgm:pt modelId="{DF278D87-338E-43F7-9152-052374426EB4}">
      <dgm:prSet/>
      <dgm:spPr/>
      <dgm:t>
        <a:bodyPr/>
        <a:lstStyle/>
        <a:p>
          <a:r>
            <a:rPr lang="en-US" b="1"/>
            <a:t>Current Batching Method</a:t>
          </a:r>
          <a:r>
            <a:rPr lang="en-US"/>
            <a:t>:</a:t>
          </a:r>
        </a:p>
      </dgm:t>
    </dgm:pt>
    <dgm:pt modelId="{7A3D6FD2-C8A3-4D63-AD66-3E6E1EC571D5}" type="parTrans" cxnId="{498CEB47-31FD-44C6-97BC-CD90584E94B8}">
      <dgm:prSet/>
      <dgm:spPr/>
      <dgm:t>
        <a:bodyPr/>
        <a:lstStyle/>
        <a:p>
          <a:endParaRPr lang="en-US"/>
        </a:p>
      </dgm:t>
    </dgm:pt>
    <dgm:pt modelId="{C536A02B-1DC6-4C24-AE91-A66537B54423}" type="sibTrans" cxnId="{498CEB47-31FD-44C6-97BC-CD90584E94B8}">
      <dgm:prSet/>
      <dgm:spPr/>
      <dgm:t>
        <a:bodyPr/>
        <a:lstStyle/>
        <a:p>
          <a:endParaRPr lang="en-US"/>
        </a:p>
      </dgm:t>
    </dgm:pt>
    <dgm:pt modelId="{9696B084-C3F1-43F0-B4DC-EFA87A9A37A8}">
      <dgm:prSet/>
      <dgm:spPr/>
      <dgm:t>
        <a:bodyPr/>
        <a:lstStyle/>
        <a:p>
          <a:r>
            <a:rPr lang="en-US"/>
            <a:t>Rides can be batched together, but it's not true multi-loading, as the system does not optimize for all assets simultaneously at specific times.</a:t>
          </a:r>
        </a:p>
      </dgm:t>
    </dgm:pt>
    <dgm:pt modelId="{BF761403-8B06-499E-9AFF-9861B2BE9ECC}" type="parTrans" cxnId="{EAB87725-3578-4329-BA5B-A798002E8E9D}">
      <dgm:prSet/>
      <dgm:spPr/>
      <dgm:t>
        <a:bodyPr/>
        <a:lstStyle/>
        <a:p>
          <a:endParaRPr lang="en-US"/>
        </a:p>
      </dgm:t>
    </dgm:pt>
    <dgm:pt modelId="{3C602692-FAA2-4CD7-B97C-ECFD641757BF}" type="sibTrans" cxnId="{EAB87725-3578-4329-BA5B-A798002E8E9D}">
      <dgm:prSet/>
      <dgm:spPr/>
      <dgm:t>
        <a:bodyPr/>
        <a:lstStyle/>
        <a:p>
          <a:endParaRPr lang="en-US"/>
        </a:p>
      </dgm:t>
    </dgm:pt>
    <dgm:pt modelId="{A2218259-9968-4E9D-B5AB-E0AB6477C651}">
      <dgm:prSet/>
      <dgm:spPr/>
      <dgm:t>
        <a:bodyPr/>
        <a:lstStyle/>
        <a:p>
          <a:r>
            <a:rPr lang="en-US" b="1"/>
            <a:t>Algorithm</a:t>
          </a:r>
          <a:r>
            <a:rPr lang="en-US"/>
            <a:t>: Searches for batching opportunities and selects the highest value option to pair rides.</a:t>
          </a:r>
        </a:p>
      </dgm:t>
    </dgm:pt>
    <dgm:pt modelId="{AC933620-CCF1-47A0-9D1C-E9925CB44F89}" type="parTrans" cxnId="{65D077B8-222F-4ED8-9165-FB74B9E5A393}">
      <dgm:prSet/>
      <dgm:spPr/>
      <dgm:t>
        <a:bodyPr/>
        <a:lstStyle/>
        <a:p>
          <a:endParaRPr lang="en-US"/>
        </a:p>
      </dgm:t>
    </dgm:pt>
    <dgm:pt modelId="{CC370A5C-0C02-4467-9296-B199AE83C00E}" type="sibTrans" cxnId="{65D077B8-222F-4ED8-9165-FB74B9E5A393}">
      <dgm:prSet/>
      <dgm:spPr/>
      <dgm:t>
        <a:bodyPr/>
        <a:lstStyle/>
        <a:p>
          <a:endParaRPr lang="en-US"/>
        </a:p>
      </dgm:t>
    </dgm:pt>
    <dgm:pt modelId="{622D673C-ECA9-4233-9174-0D077000575D}">
      <dgm:prSet/>
      <dgm:spPr/>
      <dgm:t>
        <a:bodyPr/>
        <a:lstStyle/>
        <a:p>
          <a:r>
            <a:rPr lang="en-US" b="1"/>
            <a:t>One-to-One Batching</a:t>
          </a:r>
          <a:r>
            <a:rPr lang="en-US"/>
            <a:t>: Only two rides can be batched together at any given time.</a:t>
          </a:r>
        </a:p>
      </dgm:t>
    </dgm:pt>
    <dgm:pt modelId="{BBBFE5B6-D7CA-46CE-AE0D-D465C98F5F83}" type="parTrans" cxnId="{77D20154-FD1E-4186-B405-497F496171D7}">
      <dgm:prSet/>
      <dgm:spPr/>
      <dgm:t>
        <a:bodyPr/>
        <a:lstStyle/>
        <a:p>
          <a:endParaRPr lang="en-US"/>
        </a:p>
      </dgm:t>
    </dgm:pt>
    <dgm:pt modelId="{0FAA3141-E224-4CD7-AFD2-A41BFCFDD717}" type="sibTrans" cxnId="{77D20154-FD1E-4186-B405-497F496171D7}">
      <dgm:prSet/>
      <dgm:spPr/>
      <dgm:t>
        <a:bodyPr/>
        <a:lstStyle/>
        <a:p>
          <a:endParaRPr lang="en-US"/>
        </a:p>
      </dgm:t>
    </dgm:pt>
    <dgm:pt modelId="{9B363C47-FAE7-44CC-BC8B-A46498E48E29}">
      <dgm:prSet/>
      <dgm:spPr/>
      <dgm:t>
        <a:bodyPr/>
        <a:lstStyle/>
        <a:p>
          <a:r>
            <a:rPr lang="en-US" b="1"/>
            <a:t>Future Potential</a:t>
          </a:r>
          <a:r>
            <a:rPr lang="en-US"/>
            <a:t>:</a:t>
          </a:r>
        </a:p>
      </dgm:t>
    </dgm:pt>
    <dgm:pt modelId="{C846684B-5BE7-4874-8C6B-BCF7F14B56D9}" type="parTrans" cxnId="{F9632535-7550-459A-B521-2E7F5969DE7D}">
      <dgm:prSet/>
      <dgm:spPr/>
      <dgm:t>
        <a:bodyPr/>
        <a:lstStyle/>
        <a:p>
          <a:endParaRPr lang="en-US"/>
        </a:p>
      </dgm:t>
    </dgm:pt>
    <dgm:pt modelId="{2D85DFEA-F561-4A9C-86B5-211C99676FAC}" type="sibTrans" cxnId="{F9632535-7550-459A-B521-2E7F5969DE7D}">
      <dgm:prSet/>
      <dgm:spPr/>
      <dgm:t>
        <a:bodyPr/>
        <a:lstStyle/>
        <a:p>
          <a:endParaRPr lang="en-US"/>
        </a:p>
      </dgm:t>
    </dgm:pt>
    <dgm:pt modelId="{B02F3EB2-1005-48B4-8E2A-2B06F6279CF1}">
      <dgm:prSet/>
      <dgm:spPr/>
      <dgm:t>
        <a:bodyPr/>
        <a:lstStyle/>
        <a:p>
          <a:r>
            <a:rPr lang="en-US"/>
            <a:t>True multi-loading, which considers the entire asset pool and load situations, is possible but outside the scope of the current ALTR version.</a:t>
          </a:r>
        </a:p>
      </dgm:t>
    </dgm:pt>
    <dgm:pt modelId="{499ABF34-B299-49AA-AF3B-BA2B13E5EC3C}" type="parTrans" cxnId="{6546CC82-BC78-46CC-9713-E38DD93C02B1}">
      <dgm:prSet/>
      <dgm:spPr/>
      <dgm:t>
        <a:bodyPr/>
        <a:lstStyle/>
        <a:p>
          <a:endParaRPr lang="en-US"/>
        </a:p>
      </dgm:t>
    </dgm:pt>
    <dgm:pt modelId="{63D7A13E-A33E-4A6E-83C8-D0959A3A2E73}" type="sibTrans" cxnId="{6546CC82-BC78-46CC-9713-E38DD93C02B1}">
      <dgm:prSet/>
      <dgm:spPr/>
      <dgm:t>
        <a:bodyPr/>
        <a:lstStyle/>
        <a:p>
          <a:endParaRPr lang="en-US"/>
        </a:p>
      </dgm:t>
    </dgm:pt>
    <dgm:pt modelId="{0A6B851A-7E70-40C7-88C5-21C54E6D9362}" type="pres">
      <dgm:prSet presAssocID="{F1476A9F-340F-41BC-AF82-E62A567F3175}" presName="linear" presStyleCnt="0">
        <dgm:presLayoutVars>
          <dgm:animLvl val="lvl"/>
          <dgm:resizeHandles val="exact"/>
        </dgm:presLayoutVars>
      </dgm:prSet>
      <dgm:spPr/>
    </dgm:pt>
    <dgm:pt modelId="{F301502E-1BD7-42A0-B2F2-405F6D929730}" type="pres">
      <dgm:prSet presAssocID="{2C8E449F-443D-4548-ACC2-9CC039E779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D2B771-CFDA-44E5-81DF-453091DF600C}" type="pres">
      <dgm:prSet presAssocID="{8D01C4D2-3CF3-4BD0-94BE-0E47396956B0}" presName="spacer" presStyleCnt="0"/>
      <dgm:spPr/>
    </dgm:pt>
    <dgm:pt modelId="{E1773FB3-19D8-409A-8ECE-6559FEE64477}" type="pres">
      <dgm:prSet presAssocID="{DF278D87-338E-43F7-9152-052374426E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A18EAA-1394-4555-8883-D8FB2115FABE}" type="pres">
      <dgm:prSet presAssocID="{DF278D87-338E-43F7-9152-052374426EB4}" presName="childText" presStyleLbl="revTx" presStyleIdx="0" presStyleCnt="2">
        <dgm:presLayoutVars>
          <dgm:bulletEnabled val="1"/>
        </dgm:presLayoutVars>
      </dgm:prSet>
      <dgm:spPr/>
    </dgm:pt>
    <dgm:pt modelId="{38E6AA70-386D-4FB0-9FB4-A871D6E66A29}" type="pres">
      <dgm:prSet presAssocID="{9B363C47-FAE7-44CC-BC8B-A46498E48E2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BD911E-8121-47BF-BA1B-D96A3F59A46A}" type="pres">
      <dgm:prSet presAssocID="{9B363C47-FAE7-44CC-BC8B-A46498E48E2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AED00A-66E3-4A58-9EA0-094049212510}" type="presOf" srcId="{622D673C-ECA9-4233-9174-0D077000575D}" destId="{C4A18EAA-1394-4555-8883-D8FB2115FABE}" srcOrd="0" destOrd="2" presId="urn:microsoft.com/office/officeart/2005/8/layout/vList2"/>
    <dgm:cxn modelId="{EAB87725-3578-4329-BA5B-A798002E8E9D}" srcId="{DF278D87-338E-43F7-9152-052374426EB4}" destId="{9696B084-C3F1-43F0-B4DC-EFA87A9A37A8}" srcOrd="0" destOrd="0" parTransId="{BF761403-8B06-499E-9AFF-9861B2BE9ECC}" sibTransId="{3C602692-FAA2-4CD7-B97C-ECFD641757BF}"/>
    <dgm:cxn modelId="{044DD92F-E4C6-4C67-A769-DB5E1E061290}" type="presOf" srcId="{F1476A9F-340F-41BC-AF82-E62A567F3175}" destId="{0A6B851A-7E70-40C7-88C5-21C54E6D9362}" srcOrd="0" destOrd="0" presId="urn:microsoft.com/office/officeart/2005/8/layout/vList2"/>
    <dgm:cxn modelId="{F9632535-7550-459A-B521-2E7F5969DE7D}" srcId="{F1476A9F-340F-41BC-AF82-E62A567F3175}" destId="{9B363C47-FAE7-44CC-BC8B-A46498E48E29}" srcOrd="2" destOrd="0" parTransId="{C846684B-5BE7-4874-8C6B-BCF7F14B56D9}" sibTransId="{2D85DFEA-F561-4A9C-86B5-211C99676FAC}"/>
    <dgm:cxn modelId="{498CEB47-31FD-44C6-97BC-CD90584E94B8}" srcId="{F1476A9F-340F-41BC-AF82-E62A567F3175}" destId="{DF278D87-338E-43F7-9152-052374426EB4}" srcOrd="1" destOrd="0" parTransId="{7A3D6FD2-C8A3-4D63-AD66-3E6E1EC571D5}" sibTransId="{C536A02B-1DC6-4C24-AE91-A66537B54423}"/>
    <dgm:cxn modelId="{A5D7ED47-91DA-4CDC-8762-E13CD64C07AB}" type="presOf" srcId="{9B363C47-FAE7-44CC-BC8B-A46498E48E29}" destId="{38E6AA70-386D-4FB0-9FB4-A871D6E66A29}" srcOrd="0" destOrd="0" presId="urn:microsoft.com/office/officeart/2005/8/layout/vList2"/>
    <dgm:cxn modelId="{F3C1E04A-9081-4B08-B893-36C4CD178626}" type="presOf" srcId="{B02F3EB2-1005-48B4-8E2A-2B06F6279CF1}" destId="{C8BD911E-8121-47BF-BA1B-D96A3F59A46A}" srcOrd="0" destOrd="0" presId="urn:microsoft.com/office/officeart/2005/8/layout/vList2"/>
    <dgm:cxn modelId="{6C53FF70-871A-45DB-A39B-79648B14408E}" srcId="{F1476A9F-340F-41BC-AF82-E62A567F3175}" destId="{2C8E449F-443D-4548-ACC2-9CC039E779C0}" srcOrd="0" destOrd="0" parTransId="{423BF1B4-D01D-4CC2-BF94-6C89921D9002}" sibTransId="{8D01C4D2-3CF3-4BD0-94BE-0E47396956B0}"/>
    <dgm:cxn modelId="{77D20154-FD1E-4186-B405-497F496171D7}" srcId="{DF278D87-338E-43F7-9152-052374426EB4}" destId="{622D673C-ECA9-4233-9174-0D077000575D}" srcOrd="2" destOrd="0" parTransId="{BBBFE5B6-D7CA-46CE-AE0D-D465C98F5F83}" sibTransId="{0FAA3141-E224-4CD7-AFD2-A41BFCFDD717}"/>
    <dgm:cxn modelId="{1140EB78-B2F3-4C2B-86FB-E8A166AD637D}" type="presOf" srcId="{2C8E449F-443D-4548-ACC2-9CC039E779C0}" destId="{F301502E-1BD7-42A0-B2F2-405F6D929730}" srcOrd="0" destOrd="0" presId="urn:microsoft.com/office/officeart/2005/8/layout/vList2"/>
    <dgm:cxn modelId="{6546CC82-BC78-46CC-9713-E38DD93C02B1}" srcId="{9B363C47-FAE7-44CC-BC8B-A46498E48E29}" destId="{B02F3EB2-1005-48B4-8E2A-2B06F6279CF1}" srcOrd="0" destOrd="0" parTransId="{499ABF34-B299-49AA-AF3B-BA2B13E5EC3C}" sibTransId="{63D7A13E-A33E-4A6E-83C8-D0959A3A2E73}"/>
    <dgm:cxn modelId="{7F67DB82-EA6A-4CED-B815-97FFD8F3B1E7}" type="presOf" srcId="{A2218259-9968-4E9D-B5AB-E0AB6477C651}" destId="{C4A18EAA-1394-4555-8883-D8FB2115FABE}" srcOrd="0" destOrd="1" presId="urn:microsoft.com/office/officeart/2005/8/layout/vList2"/>
    <dgm:cxn modelId="{4E0EB3A5-3445-4D03-88AB-EE76B10C6801}" type="presOf" srcId="{DF278D87-338E-43F7-9152-052374426EB4}" destId="{E1773FB3-19D8-409A-8ECE-6559FEE64477}" srcOrd="0" destOrd="0" presId="urn:microsoft.com/office/officeart/2005/8/layout/vList2"/>
    <dgm:cxn modelId="{65D077B8-222F-4ED8-9165-FB74B9E5A393}" srcId="{DF278D87-338E-43F7-9152-052374426EB4}" destId="{A2218259-9968-4E9D-B5AB-E0AB6477C651}" srcOrd="1" destOrd="0" parTransId="{AC933620-CCF1-47A0-9D1C-E9925CB44F89}" sibTransId="{CC370A5C-0C02-4467-9296-B199AE83C00E}"/>
    <dgm:cxn modelId="{3023BBD4-A812-42C1-8BD2-C5B5C5169DEC}" type="presOf" srcId="{9696B084-C3F1-43F0-B4DC-EFA87A9A37A8}" destId="{C4A18EAA-1394-4555-8883-D8FB2115FABE}" srcOrd="0" destOrd="0" presId="urn:microsoft.com/office/officeart/2005/8/layout/vList2"/>
    <dgm:cxn modelId="{665424A1-2FC5-4BBD-9647-5BBD8308D350}" type="presParOf" srcId="{0A6B851A-7E70-40C7-88C5-21C54E6D9362}" destId="{F301502E-1BD7-42A0-B2F2-405F6D929730}" srcOrd="0" destOrd="0" presId="urn:microsoft.com/office/officeart/2005/8/layout/vList2"/>
    <dgm:cxn modelId="{80535B8F-2EB8-4F94-8FF2-660611FF7AC8}" type="presParOf" srcId="{0A6B851A-7E70-40C7-88C5-21C54E6D9362}" destId="{02D2B771-CFDA-44E5-81DF-453091DF600C}" srcOrd="1" destOrd="0" presId="urn:microsoft.com/office/officeart/2005/8/layout/vList2"/>
    <dgm:cxn modelId="{6B46F48F-9781-4193-88ED-D5291E1DFF24}" type="presParOf" srcId="{0A6B851A-7E70-40C7-88C5-21C54E6D9362}" destId="{E1773FB3-19D8-409A-8ECE-6559FEE64477}" srcOrd="2" destOrd="0" presId="urn:microsoft.com/office/officeart/2005/8/layout/vList2"/>
    <dgm:cxn modelId="{11373ECA-4FB6-4738-A8B3-9C6B9480C0AF}" type="presParOf" srcId="{0A6B851A-7E70-40C7-88C5-21C54E6D9362}" destId="{C4A18EAA-1394-4555-8883-D8FB2115FABE}" srcOrd="3" destOrd="0" presId="urn:microsoft.com/office/officeart/2005/8/layout/vList2"/>
    <dgm:cxn modelId="{C9103BA2-CDBC-4114-B339-8B613F589628}" type="presParOf" srcId="{0A6B851A-7E70-40C7-88C5-21C54E6D9362}" destId="{38E6AA70-386D-4FB0-9FB4-A871D6E66A29}" srcOrd="4" destOrd="0" presId="urn:microsoft.com/office/officeart/2005/8/layout/vList2"/>
    <dgm:cxn modelId="{EF2762A5-0926-49B8-A867-74FF59A3839E}" type="presParOf" srcId="{0A6B851A-7E70-40C7-88C5-21C54E6D9362}" destId="{C8BD911E-8121-47BF-BA1B-D96A3F59A4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4BC1D-3C13-4352-82AC-5F118F77A6EB}">
      <dsp:nvSpPr>
        <dsp:cNvPr id="0" name=""/>
        <dsp:cNvSpPr/>
      </dsp:nvSpPr>
      <dsp:spPr>
        <a:xfrm>
          <a:off x="5703" y="767727"/>
          <a:ext cx="589886" cy="589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DDA4C-0C49-4932-94CE-428A09CF1813}">
      <dsp:nvSpPr>
        <dsp:cNvPr id="0" name=""/>
        <dsp:cNvSpPr/>
      </dsp:nvSpPr>
      <dsp:spPr>
        <a:xfrm>
          <a:off x="5703" y="1467609"/>
          <a:ext cx="1685390" cy="41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ALTR: Upcoming Features</a:t>
          </a:r>
          <a:endParaRPr lang="en-US" sz="1400" kern="1200"/>
        </a:p>
      </dsp:txBody>
      <dsp:txXfrm>
        <a:off x="5703" y="1467609"/>
        <a:ext cx="1685390" cy="418714"/>
      </dsp:txXfrm>
    </dsp:sp>
    <dsp:sp modelId="{6CF320C6-B265-439A-84D2-AF8894F7F826}">
      <dsp:nvSpPr>
        <dsp:cNvPr id="0" name=""/>
        <dsp:cNvSpPr/>
      </dsp:nvSpPr>
      <dsp:spPr>
        <a:xfrm>
          <a:off x="5703" y="1937484"/>
          <a:ext cx="1685390" cy="1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DA897-2C76-4E1C-8FE0-A82A05351AF8}">
      <dsp:nvSpPr>
        <dsp:cNvPr id="0" name=""/>
        <dsp:cNvSpPr/>
      </dsp:nvSpPr>
      <dsp:spPr>
        <a:xfrm>
          <a:off x="1986037" y="767727"/>
          <a:ext cx="589886" cy="589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EDF14-7A73-4BAE-9F75-064BCA15B184}">
      <dsp:nvSpPr>
        <dsp:cNvPr id="0" name=""/>
        <dsp:cNvSpPr/>
      </dsp:nvSpPr>
      <dsp:spPr>
        <a:xfrm>
          <a:off x="1986037" y="1467609"/>
          <a:ext cx="1685390" cy="41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Assigned Breaks:</a:t>
          </a:r>
          <a:endParaRPr lang="en-US" sz="1400" kern="1200"/>
        </a:p>
      </dsp:txBody>
      <dsp:txXfrm>
        <a:off x="1986037" y="1467609"/>
        <a:ext cx="1685390" cy="418714"/>
      </dsp:txXfrm>
    </dsp:sp>
    <dsp:sp modelId="{482073A7-805F-4E68-A961-5A99671FCD1F}">
      <dsp:nvSpPr>
        <dsp:cNvPr id="0" name=""/>
        <dsp:cNvSpPr/>
      </dsp:nvSpPr>
      <dsp:spPr>
        <a:xfrm>
          <a:off x="1986037" y="1937484"/>
          <a:ext cx="1685390" cy="1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Enables scheduling of designated breaks for drivers seamlessly within the system.</a:t>
          </a:r>
        </a:p>
      </dsp:txBody>
      <dsp:txXfrm>
        <a:off x="1986037" y="1937484"/>
        <a:ext cx="1685390" cy="1388269"/>
      </dsp:txXfrm>
    </dsp:sp>
    <dsp:sp modelId="{C0FF489F-BB00-4703-9F1A-5DF7A8FE48C7}">
      <dsp:nvSpPr>
        <dsp:cNvPr id="0" name=""/>
        <dsp:cNvSpPr/>
      </dsp:nvSpPr>
      <dsp:spPr>
        <a:xfrm>
          <a:off x="3966371" y="767727"/>
          <a:ext cx="589886" cy="589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2D8A1-CC50-49D1-940F-C561289C3DD8}">
      <dsp:nvSpPr>
        <dsp:cNvPr id="0" name=""/>
        <dsp:cNvSpPr/>
      </dsp:nvSpPr>
      <dsp:spPr>
        <a:xfrm>
          <a:off x="3966371" y="1467609"/>
          <a:ext cx="1685390" cy="41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Pre-Loading:</a:t>
          </a:r>
          <a:endParaRPr lang="en-US" sz="1400" kern="1200"/>
        </a:p>
      </dsp:txBody>
      <dsp:txXfrm>
        <a:off x="3966371" y="1467609"/>
        <a:ext cx="1685390" cy="418714"/>
      </dsp:txXfrm>
    </dsp:sp>
    <dsp:sp modelId="{0803E288-6B2E-4540-B2D1-9588030E8DD3}">
      <dsp:nvSpPr>
        <dsp:cNvPr id="0" name=""/>
        <dsp:cNvSpPr/>
      </dsp:nvSpPr>
      <dsp:spPr>
        <a:xfrm>
          <a:off x="3966371" y="1937484"/>
          <a:ext cx="1685390" cy="1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Assign specific rides to assets, such as fixed school district pickups.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AI optimizes schedules around these fixed assignments for efficiency and conflict-free operations.</a:t>
          </a:r>
        </a:p>
      </dsp:txBody>
      <dsp:txXfrm>
        <a:off x="3966371" y="1937484"/>
        <a:ext cx="1685390" cy="1388269"/>
      </dsp:txXfrm>
    </dsp:sp>
    <dsp:sp modelId="{64D115FB-C6EC-4514-ACE5-BDBE7E7B1785}">
      <dsp:nvSpPr>
        <dsp:cNvPr id="0" name=""/>
        <dsp:cNvSpPr/>
      </dsp:nvSpPr>
      <dsp:spPr>
        <a:xfrm>
          <a:off x="5946705" y="767727"/>
          <a:ext cx="589886" cy="589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162BD-AE7E-4CCA-A6FC-1F6FEF30EE1C}">
      <dsp:nvSpPr>
        <dsp:cNvPr id="0" name=""/>
        <dsp:cNvSpPr/>
      </dsp:nvSpPr>
      <dsp:spPr>
        <a:xfrm>
          <a:off x="5946705" y="1467609"/>
          <a:ext cx="1685390" cy="41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Live Dispatch:</a:t>
          </a:r>
          <a:endParaRPr lang="en-US" sz="1400" kern="1200"/>
        </a:p>
      </dsp:txBody>
      <dsp:txXfrm>
        <a:off x="5946705" y="1467609"/>
        <a:ext cx="1685390" cy="418714"/>
      </dsp:txXfrm>
    </dsp:sp>
    <dsp:sp modelId="{76D2A1AA-9F03-479B-988C-A19F5AC92A27}">
      <dsp:nvSpPr>
        <dsp:cNvPr id="0" name=""/>
        <dsp:cNvSpPr/>
      </dsp:nvSpPr>
      <dsp:spPr>
        <a:xfrm>
          <a:off x="5946705" y="1937484"/>
          <a:ext cx="1685390" cy="1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Dynamically adjusts schedules for new ride requests or cancellations.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Ensures efficient scheduling by evaluating and incorporating feasible rides in real-time.</a:t>
          </a:r>
        </a:p>
      </dsp:txBody>
      <dsp:txXfrm>
        <a:off x="5946705" y="1937484"/>
        <a:ext cx="1685390" cy="1388269"/>
      </dsp:txXfrm>
    </dsp:sp>
    <dsp:sp modelId="{DD5A9DC6-FE3B-4CB7-BBE6-29661FB0BE1A}">
      <dsp:nvSpPr>
        <dsp:cNvPr id="0" name=""/>
        <dsp:cNvSpPr/>
      </dsp:nvSpPr>
      <dsp:spPr>
        <a:xfrm>
          <a:off x="7927039" y="767727"/>
          <a:ext cx="589886" cy="5898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7DF09-F924-4E3B-9A6E-CC735B0B7FC3}">
      <dsp:nvSpPr>
        <dsp:cNvPr id="0" name=""/>
        <dsp:cNvSpPr/>
      </dsp:nvSpPr>
      <dsp:spPr>
        <a:xfrm>
          <a:off x="7927039" y="1467609"/>
          <a:ext cx="1685390" cy="41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Ghost Assets:</a:t>
          </a:r>
          <a:endParaRPr lang="en-US" sz="1400" kern="1200"/>
        </a:p>
      </dsp:txBody>
      <dsp:txXfrm>
        <a:off x="7927039" y="1467609"/>
        <a:ext cx="1685390" cy="418714"/>
      </dsp:txXfrm>
    </dsp:sp>
    <dsp:sp modelId="{C55B27CB-7799-4D51-B9B0-3C4CE786FA21}">
      <dsp:nvSpPr>
        <dsp:cNvPr id="0" name=""/>
        <dsp:cNvSpPr/>
      </dsp:nvSpPr>
      <dsp:spPr>
        <a:xfrm>
          <a:off x="7927039" y="1937484"/>
          <a:ext cx="1685390" cy="138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Simulates additional assets to showcase how unassigned rides could be managed.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Helps providers understand the value of adding vehicles or outsourcing opportunities.</a:t>
          </a:r>
        </a:p>
      </dsp:txBody>
      <dsp:txXfrm>
        <a:off x="7927039" y="1937484"/>
        <a:ext cx="1685390" cy="1388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47249-16F9-4AF4-8547-91B7B57A1DC7}">
      <dsp:nvSpPr>
        <dsp:cNvPr id="0" name=""/>
        <dsp:cNvSpPr/>
      </dsp:nvSpPr>
      <dsp:spPr>
        <a:xfrm>
          <a:off x="0" y="35214"/>
          <a:ext cx="9514271" cy="203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word "Human" appears when an asset is assigned manually, indicating that the AI couldn't fit the ride into the optimized schedule for one of a few reasons:</a:t>
          </a:r>
        </a:p>
      </dsp:txBody>
      <dsp:txXfrm>
        <a:off x="99380" y="134594"/>
        <a:ext cx="9315511" cy="1837040"/>
      </dsp:txXfrm>
    </dsp:sp>
    <dsp:sp modelId="{9916A434-E84B-41C4-A798-E1462449534E}">
      <dsp:nvSpPr>
        <dsp:cNvPr id="0" name=""/>
        <dsp:cNvSpPr/>
      </dsp:nvSpPr>
      <dsp:spPr>
        <a:xfrm>
          <a:off x="0" y="2071014"/>
          <a:ext cx="9514271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07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Time Efficiency requirements are not met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Mileage Efficiency requirements are not met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Some combination of these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decision to leave a ride out is directly impacted by the opportunities available in any given day.</a:t>
          </a:r>
        </a:p>
      </dsp:txBody>
      <dsp:txXfrm>
        <a:off x="0" y="2071014"/>
        <a:ext cx="9514271" cy="1987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502E-1BD7-42A0-B2F2-405F6D929730}">
      <dsp:nvSpPr>
        <dsp:cNvPr id="0" name=""/>
        <dsp:cNvSpPr/>
      </dsp:nvSpPr>
      <dsp:spPr>
        <a:xfrm>
          <a:off x="0" y="163761"/>
          <a:ext cx="9618133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Batching Overview</a:t>
          </a:r>
          <a:endParaRPr lang="en-US" sz="2400" kern="1200"/>
        </a:p>
      </dsp:txBody>
      <dsp:txXfrm>
        <a:off x="27415" y="191176"/>
        <a:ext cx="9563303" cy="506769"/>
      </dsp:txXfrm>
    </dsp:sp>
    <dsp:sp modelId="{E1773FB3-19D8-409A-8ECE-6559FEE64477}">
      <dsp:nvSpPr>
        <dsp:cNvPr id="0" name=""/>
        <dsp:cNvSpPr/>
      </dsp:nvSpPr>
      <dsp:spPr>
        <a:xfrm>
          <a:off x="0" y="794481"/>
          <a:ext cx="9618133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Current Batching Method</a:t>
          </a:r>
          <a:r>
            <a:rPr lang="en-US" sz="2400" kern="1200"/>
            <a:t>:</a:t>
          </a:r>
        </a:p>
      </dsp:txBody>
      <dsp:txXfrm>
        <a:off x="27415" y="821896"/>
        <a:ext cx="9563303" cy="506769"/>
      </dsp:txXfrm>
    </dsp:sp>
    <dsp:sp modelId="{C4A18EAA-1394-4555-8883-D8FB2115FABE}">
      <dsp:nvSpPr>
        <dsp:cNvPr id="0" name=""/>
        <dsp:cNvSpPr/>
      </dsp:nvSpPr>
      <dsp:spPr>
        <a:xfrm>
          <a:off x="0" y="1356081"/>
          <a:ext cx="9618133" cy="144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3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Rides can be batched together, but it's not true multi-loading, as the system does not optimize for all assets simultaneously at specific times.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Algorithm</a:t>
          </a:r>
          <a:r>
            <a:rPr lang="en-US" sz="1900" kern="1200"/>
            <a:t>: Searches for batching opportunities and selects the highest value option to pair rides.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One-to-One Batching</a:t>
          </a:r>
          <a:r>
            <a:rPr lang="en-US" sz="1900" kern="1200"/>
            <a:t>: Only two rides can be batched together at any given time.</a:t>
          </a:r>
        </a:p>
      </dsp:txBody>
      <dsp:txXfrm>
        <a:off x="0" y="1356081"/>
        <a:ext cx="9618133" cy="1440720"/>
      </dsp:txXfrm>
    </dsp:sp>
    <dsp:sp modelId="{38E6AA70-386D-4FB0-9FB4-A871D6E66A29}">
      <dsp:nvSpPr>
        <dsp:cNvPr id="0" name=""/>
        <dsp:cNvSpPr/>
      </dsp:nvSpPr>
      <dsp:spPr>
        <a:xfrm>
          <a:off x="0" y="2796801"/>
          <a:ext cx="9618133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Future Potential</a:t>
          </a:r>
          <a:r>
            <a:rPr lang="en-US" sz="2400" kern="1200"/>
            <a:t>:</a:t>
          </a:r>
        </a:p>
      </dsp:txBody>
      <dsp:txXfrm>
        <a:off x="27415" y="2824216"/>
        <a:ext cx="9563303" cy="506769"/>
      </dsp:txXfrm>
    </dsp:sp>
    <dsp:sp modelId="{C8BD911E-8121-47BF-BA1B-D96A3F59A46A}">
      <dsp:nvSpPr>
        <dsp:cNvPr id="0" name=""/>
        <dsp:cNvSpPr/>
      </dsp:nvSpPr>
      <dsp:spPr>
        <a:xfrm>
          <a:off x="0" y="3358401"/>
          <a:ext cx="9618133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3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True multi-loading, which considers the entire asset pool and load situations, is possible but outside the scope of the current ALTR version.</a:t>
          </a:r>
        </a:p>
      </dsp:txBody>
      <dsp:txXfrm>
        <a:off x="0" y="3358401"/>
        <a:ext cx="9618133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36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823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41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AD53-83CD-4691-89C1-EBEB5008C4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2C60B6-EB24-4431-A253-0E2AB613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CFDCB-193A-C148-D020-51DE7B26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a city skyline">
            <a:extLst>
              <a:ext uri="{FF2B5EF4-FFF2-40B4-BE49-F238E27FC236}">
                <a16:creationId xmlns:a16="http://schemas.microsoft.com/office/drawing/2014/main" id="{533E5E80-A182-E9BD-62B6-B32842E7D8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18346" r="12634" b="-2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505B4E-13A0-35B0-2D19-9D0470AC4D73}"/>
              </a:ext>
            </a:extLst>
          </p:cNvPr>
          <p:cNvSpPr txBox="1"/>
          <p:nvPr/>
        </p:nvSpPr>
        <p:spPr>
          <a:xfrm>
            <a:off x="668866" y="1678666"/>
            <a:ext cx="5123515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72CB6-62F5-63B0-CBA9-DBC82EA723A7}"/>
              </a:ext>
            </a:extLst>
          </p:cNvPr>
          <p:cNvSpPr txBox="1"/>
          <p:nvPr/>
        </p:nvSpPr>
        <p:spPr>
          <a:xfrm>
            <a:off x="677335" y="4050831"/>
            <a:ext cx="5113217" cy="1096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TP Operations with Artificial Intelligence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E6F7C-38A3-3044-4C9E-39B4767B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4F48-7B94-F314-62B1-D2E2B58F9C1F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" name="TextBox 1">
            <a:extLst>
              <a:ext uri="{FF2B5EF4-FFF2-40B4-BE49-F238E27FC236}">
                <a16:creationId xmlns:a16="http://schemas.microsoft.com/office/drawing/2014/main" id="{25A93CB1-7F0D-063E-2A7F-DD981C3EB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839560"/>
              </p:ext>
            </p:extLst>
          </p:nvPr>
        </p:nvGraphicFramePr>
        <p:xfrm>
          <a:off x="1260462" y="1543126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21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D52FD-D642-4609-198D-CBC5B518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AE71B46-E9EA-2392-DDC1-789075FF2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9639D7C-4CED-25B1-FB7A-82852EA4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4490ADC-D9BB-954E-18DB-81C5CAB4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E7E01A-7DE1-6476-C204-4FCC3C012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95840A-BB56-FB11-7F33-0B6ECDB27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0FD2B4-BEE3-6745-D907-77AEBC9AA559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245E75E8-55DB-8B0D-DDB3-AB370B92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6" name="TextBox 1">
            <a:extLst>
              <a:ext uri="{FF2B5EF4-FFF2-40B4-BE49-F238E27FC236}">
                <a16:creationId xmlns:a16="http://schemas.microsoft.com/office/drawing/2014/main" id="{BBE7D58A-2132-E40D-4EF0-AA1E7E49F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908862"/>
              </p:ext>
            </p:extLst>
          </p:nvPr>
        </p:nvGraphicFramePr>
        <p:xfrm>
          <a:off x="1115853" y="1591537"/>
          <a:ext cx="9514271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62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F605F-7240-49F0-D796-10ABB69A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FE06D-BE6F-5521-6E5E-A981538F4601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6" name="TextBox 1">
            <a:extLst>
              <a:ext uri="{FF2B5EF4-FFF2-40B4-BE49-F238E27FC236}">
                <a16:creationId xmlns:a16="http://schemas.microsoft.com/office/drawing/2014/main" id="{0DCF9824-331F-5B6D-313E-4C3727ACD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867120"/>
              </p:ext>
            </p:extLst>
          </p:nvPr>
        </p:nvGraphicFramePr>
        <p:xfrm>
          <a:off x="1260462" y="1130451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25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9B5A2-F03B-D859-5DAA-7903FE45C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5468BB-8094-E4C4-5752-8B957792009E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1530F-BED5-7DFD-F799-7B23D1EB7011}"/>
              </a:ext>
            </a:extLst>
          </p:cNvPr>
          <p:cNvSpPr txBox="1"/>
          <p:nvPr/>
        </p:nvSpPr>
        <p:spPr>
          <a:xfrm>
            <a:off x="4311295" y="1188514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ABOUT 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DF39C-AD6C-E1C5-AA2E-0B711AAEA36A}"/>
              </a:ext>
            </a:extLst>
          </p:cNvPr>
          <p:cNvSpPr txBox="1"/>
          <p:nvPr/>
        </p:nvSpPr>
        <p:spPr>
          <a:xfrm>
            <a:off x="3828013" y="1694930"/>
            <a:ext cx="265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GARETT GAZAY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F6FC9-1596-E3F4-D9B8-5918F906866D}"/>
              </a:ext>
            </a:extLst>
          </p:cNvPr>
          <p:cNvSpPr txBox="1"/>
          <p:nvPr/>
        </p:nvSpPr>
        <p:spPr>
          <a:xfrm>
            <a:off x="2729606" y="2262901"/>
            <a:ext cx="487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AI Systems Engineer from Mountain View, CA.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5D9B7-C3A2-0CB3-C983-9E923CE3DF0B}"/>
              </a:ext>
            </a:extLst>
          </p:cNvPr>
          <p:cNvSpPr txBox="1"/>
          <p:nvPr/>
        </p:nvSpPr>
        <p:spPr>
          <a:xfrm>
            <a:off x="986712" y="3058788"/>
            <a:ext cx="8540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my previous role, I developed critical AI and automation solutions, including:</a:t>
            </a: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background is in the development of critical billing, accounting, and AI business optimization systems. I have 17 years total in NEMT, and the last 10 in software development for NEMT. I’m looking forward to bringing my AI expertise 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Mediroutes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enhance it’s already user friendly, intelligent design.</a:t>
            </a:r>
          </a:p>
        </p:txBody>
      </p:sp>
    </p:spTree>
    <p:extLst>
      <p:ext uri="{BB962C8B-B14F-4D97-AF65-F5344CB8AC3E}">
        <p14:creationId xmlns:p14="http://schemas.microsoft.com/office/powerpoint/2010/main" val="19294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770E50-B541-6CAB-0F2D-CC1F61317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E266ACF-23FB-2A8E-663B-B887A06FE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23AF3-EDD9-A7FF-CB18-D0224ED43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BE67689-2F8E-7796-21C1-7145E9B1C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6A0A5BA6-4A45-40A7-1142-C3CF2E846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8157C207-BFE5-7219-ABEF-1D609C040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A49D321F-7AFA-9F5C-3203-9B5838A5F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11B54FD9-7767-EBDF-EBFE-C55E957A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DD58C06A-7B50-A453-BAAF-9E9A7F0C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7FC1DC07-17C6-93FD-629D-4E60EC0A1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81D392CD-1840-B63C-6583-EDB2789A1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63BB4E8-1C34-02AA-E1EA-1D827935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7D5B0-96FE-D663-AB5F-F4C6AAE063D0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9C225-01D9-2B11-F529-D2968D53E558}"/>
              </a:ext>
            </a:extLst>
          </p:cNvPr>
          <p:cNvSpPr txBox="1"/>
          <p:nvPr/>
        </p:nvSpPr>
        <p:spPr>
          <a:xfrm>
            <a:off x="1799967" y="1606926"/>
            <a:ext cx="78181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 3: Why AI in NEMT?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Why AI in NEMT Ride Scheduling?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 ride allocation across all company assets.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Minimize operational inefficiencies (e.g., empty miles, scheduling gaps).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 on-time performance for riders.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data-driven insights for continuous improvement.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2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BF68A-F9DE-9F2F-D5E9-06C808F1C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129FBEA-A264-DEB1-C4D1-EFB3F7C5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5713B1F-3D22-D3ED-541B-DF18AC769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295095-74C2-7809-1BEC-7139D773B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C63518E-E6EB-A3DA-9BFE-E1271D10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F3BB91C5-32BD-745C-71D5-629DF49BD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69FE23C-26F6-C219-07CA-D0BC4F302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9F05A064-D983-3B77-DBF3-6C68843FE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4871A074-D1D5-188F-60E6-EBFD1E1A0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70EC8D11-5753-F560-313D-F2C659C61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CBD5EF44-8A11-FAE5-81F1-85EC21281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885B9F6-1D22-C66B-4EF4-C51713371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2482B0-98E5-EEDF-EDDE-9A58FBD309BB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93D4-EC30-9CC8-22BD-8F51753FAD20}"/>
              </a:ext>
            </a:extLst>
          </p:cNvPr>
          <p:cNvSpPr txBox="1"/>
          <p:nvPr/>
        </p:nvSpPr>
        <p:spPr>
          <a:xfrm>
            <a:off x="2543175" y="1838325"/>
            <a:ext cx="6675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4: Challenges in Current Processes</a:t>
            </a:r>
          </a:p>
          <a:p>
            <a:r>
              <a:rPr lang="en-US" b="1" dirty="0"/>
              <a:t>Title:</a:t>
            </a:r>
            <a:r>
              <a:rPr lang="en-US" dirty="0"/>
              <a:t> Challenges in Current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scheduling is time-consuming and prone to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in balancing loads across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Inefficient handling of last-minute changes and cancellations.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predictive insights to improve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95154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2D7C8-85BF-073F-BE3D-DF31D629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6D6DFBB-51F8-7F73-E533-16DC8E41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E87162-F8AE-5E24-3D14-A0A1D87DB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4C1C32-E5E5-5ACE-B1D2-2C5EFF60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7891538-9AFE-5F69-A99E-89017C08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E22C4270-C71E-224F-37A8-A5521F4D1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1D78C76-90CC-1808-0572-37335F056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45F988EF-ED81-DDF8-EF78-B5AB3EBAC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69EDC66-B359-2DE4-FE60-6ACF57DF2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5EE7D1B3-7661-7EDF-EDC7-395CC420C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29C729D-6CF3-ED75-4BBE-D178F800B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675AFD0-3A79-F40D-FB85-0B9CB020B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C9484E-8D0A-D949-D3A1-B45315279A1F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86F80-A105-0F2C-106E-DE85308BE372}"/>
              </a:ext>
            </a:extLst>
          </p:cNvPr>
          <p:cNvSpPr txBox="1"/>
          <p:nvPr/>
        </p:nvSpPr>
        <p:spPr>
          <a:xfrm>
            <a:off x="1507067" y="2170837"/>
            <a:ext cx="101080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5: Proposed AI Solutions</a:t>
            </a:r>
          </a:p>
          <a:p>
            <a:r>
              <a:rPr lang="en-US" b="1" dirty="0"/>
              <a:t>Title:</a:t>
            </a:r>
            <a:r>
              <a:rPr lang="en-US" dirty="0"/>
              <a:t> Proposed AI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Ride Allocation:</a:t>
            </a:r>
            <a:r>
              <a:rPr lang="en-US" dirty="0"/>
              <a:t> AI to assign rides dynamically based on availability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 Balancing:</a:t>
            </a:r>
            <a:r>
              <a:rPr lang="en-US" dirty="0"/>
              <a:t> Use algorithms to evenly distribute rides across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Analytics:</a:t>
            </a:r>
            <a:r>
              <a:rPr lang="en-US" dirty="0"/>
              <a:t> Forecast demand patterns to improve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Adjustments:</a:t>
            </a:r>
            <a:r>
              <a:rPr lang="en-US" dirty="0"/>
              <a:t> Adaptive scheduling to handle changes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401838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278CC-AFBF-71BC-0387-7A02AF90B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5D97423-C1BA-26D0-61C6-339601A8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2064748-C1BF-318D-353D-ACBAB17A7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80F7EC-F6FF-9CE2-CABF-1937B569E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E8B8AA6E-0CB5-E65D-3FD6-3FE91F532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E8BEA883-F9F2-2EBF-524E-A1292781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56E0623-45AF-D1F3-8BEE-1CFED17AF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E81FB945-1967-3F0B-0F06-69890052D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B1F6E22D-7A24-9B59-0864-D9BB42FF3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16CD7CD3-7A8D-C271-E2AC-A71730CC2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95589C46-B391-8E29-477E-3363CC640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2EAED854-122B-CD6D-A6F9-AC8586BA8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84297C-7FCA-46AC-0242-AF9BDC49E7E2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C3835-9A9C-878A-2C92-DFE706C3F2DF}"/>
              </a:ext>
            </a:extLst>
          </p:cNvPr>
          <p:cNvSpPr txBox="1"/>
          <p:nvPr/>
        </p:nvSpPr>
        <p:spPr>
          <a:xfrm>
            <a:off x="1735914" y="1604708"/>
            <a:ext cx="69509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6: Implementation Plan</a:t>
            </a:r>
          </a:p>
          <a:p>
            <a:r>
              <a:rPr lang="en-US" b="1" dirty="0"/>
              <a:t>Title:</a:t>
            </a:r>
            <a:r>
              <a:rPr lang="en-US" dirty="0"/>
              <a:t> AI Implementation Plan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Analysis Phase: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 current processes and data availability.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areas for AI-driven improvements.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Development Phase: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Build a robust scheduling model using historical ride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AI into existing systems for seamless operation.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Phase: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Pilot AI scheduling in a controlled environment.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feedback and refine the model.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 Phase: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Roll out AI-driven scheduling company-wide.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 training and support for staff.</a:t>
            </a:r>
          </a:p>
        </p:txBody>
      </p:sp>
    </p:spTree>
    <p:extLst>
      <p:ext uri="{BB962C8B-B14F-4D97-AF65-F5344CB8AC3E}">
        <p14:creationId xmlns:p14="http://schemas.microsoft.com/office/powerpoint/2010/main" val="324271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550-96BC-929E-95B4-E42ADC06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the problem of scheduling.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1F71-F24B-CC6A-0CCF-F01EC4B6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been done so far:</a:t>
            </a:r>
          </a:p>
          <a:p>
            <a:r>
              <a:rPr lang="en-US" dirty="0"/>
              <a:t>AI scheduling API that aims to minimize mileage, and gaps between pickups.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9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2F4E58-3D81-2E40-31FB-79E2B334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AD9A2CCA-B964-7C0F-127D-085766380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5F2DDD-28BE-4A30-F71C-0C637E74A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8EA427-6CF1-CF00-018A-FA4F3FA7A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6B62461B-F2A4-0E84-86ED-A7E187F3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BF772711-639F-D14D-226E-3D24FF24E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552F69AC-D6F9-79DD-2E02-2B9C66564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4B8E4BE4-8FD3-9AE6-CC1C-93B99618F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AD227659-6E09-3E55-8CAA-BD1C93A96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3403B42-0216-0701-1E3D-2EBDDF501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BB929B0-DB04-3661-5DFE-E2DA70333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A0847F1-5EB3-F03F-1BAA-106651A2F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72CF7D-6E28-6E86-F469-355531F9A9AD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F9BA2-6DC4-AA6D-D53F-1A2FCC05F37F}"/>
              </a:ext>
            </a:extLst>
          </p:cNvPr>
          <p:cNvSpPr txBox="1"/>
          <p:nvPr/>
        </p:nvSpPr>
        <p:spPr>
          <a:xfrm>
            <a:off x="1735914" y="1604708"/>
            <a:ext cx="8871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7: Expected Benefits</a:t>
            </a:r>
          </a:p>
          <a:p>
            <a:r>
              <a:rPr lang="en-US" b="1" dirty="0"/>
              <a:t>Title:</a:t>
            </a:r>
            <a:r>
              <a:rPr lang="en-US" dirty="0"/>
              <a:t> Expected Benefits of AI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Faster and more accurate ride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Savings:</a:t>
            </a:r>
            <a:r>
              <a:rPr lang="en-US" dirty="0"/>
              <a:t> Reduced fuel and labor costs through optimized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Reliability:</a:t>
            </a:r>
            <a:r>
              <a:rPr lang="en-US" dirty="0"/>
              <a:t> Improved on-time performance for rides.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Adaptable systems to handle increased demand as the company grows.</a:t>
            </a:r>
          </a:p>
        </p:txBody>
      </p:sp>
    </p:spTree>
    <p:extLst>
      <p:ext uri="{BB962C8B-B14F-4D97-AF65-F5344CB8AC3E}">
        <p14:creationId xmlns:p14="http://schemas.microsoft.com/office/powerpoint/2010/main" val="69423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15297-1280-3704-3D06-DCA7174FF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B44097F-FFB3-7EBB-5C4E-46F47FBD6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2DF826-37B2-A3D3-50BD-5FA6BFF9A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3D8A5C9-5923-BC13-036F-97C3990E9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B4BCD1FE-1070-D6F0-1C91-368A12F56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F521A768-0E6B-BCF6-150F-187ACA70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4044D39-53DA-B978-EA7D-877FC9ECF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61357AFF-23EC-2894-7A65-F2AF06EE7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1C9D95A4-B4BF-AC58-32F8-12804BE72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690A94C7-EAEE-CB9B-5746-BC1052D1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B5329E9E-EEAE-72E8-7ED6-63CEAEBB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9EA28387-8795-0B5B-0212-B5D14D0EE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111451-5A1F-E57C-E212-6AF346E4303E}"/>
              </a:ext>
            </a:extLst>
          </p:cNvPr>
          <p:cNvSpPr txBox="1"/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5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2F10-286D-C041-2E4C-C1E39E4645BF}"/>
              </a:ext>
            </a:extLst>
          </p:cNvPr>
          <p:cNvSpPr txBox="1"/>
          <p:nvPr/>
        </p:nvSpPr>
        <p:spPr>
          <a:xfrm>
            <a:off x="1056904" y="2204085"/>
            <a:ext cx="103606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8: Closing Slide</a:t>
            </a:r>
          </a:p>
          <a:p>
            <a:r>
              <a:rPr lang="en-US" b="1" dirty="0"/>
              <a:t>Title:</a:t>
            </a:r>
            <a:r>
              <a:rPr lang="en-US" dirty="0"/>
              <a:t> Let’s Build the Future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is the key to unlocking new levels of efficiency and reliability in NEMT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my experience and your vision, we can achieve a seamless transition to AI-driven processes.</a:t>
            </a:r>
            <a:br>
              <a:rPr lang="en-US" dirty="0"/>
            </a:br>
            <a:r>
              <a:rPr lang="en-US" i="1" dirty="0"/>
              <a:t>Contact Information:</a:t>
            </a:r>
            <a:r>
              <a:rPr lang="en-US" dirty="0"/>
              <a:t> [Your Email/Phone Number]</a:t>
            </a:r>
          </a:p>
        </p:txBody>
      </p:sp>
    </p:spTree>
    <p:extLst>
      <p:ext uri="{BB962C8B-B14F-4D97-AF65-F5344CB8AC3E}">
        <p14:creationId xmlns:p14="http://schemas.microsoft.com/office/powerpoint/2010/main" val="2389191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2754</TotalTime>
  <Words>724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Tackling the problem of scheduling.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NovaTrans LLC</dc:creator>
  <cp:lastModifiedBy>NovaTrans LLC</cp:lastModifiedBy>
  <cp:revision>7</cp:revision>
  <dcterms:created xsi:type="dcterms:W3CDTF">2025-01-10T04:43:19Z</dcterms:created>
  <dcterms:modified xsi:type="dcterms:W3CDTF">2025-01-12T05:53:24Z</dcterms:modified>
</cp:coreProperties>
</file>