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caf8b855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caf8b855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caf8b85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caf8b85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garett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caf8b85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caf8b85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caf8b85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caf8b85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62880944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62880944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fe2d5d8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fe2d5d8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caf8b85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caf8b85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caf8b85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caf8b85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caf8b85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caf8b85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905750" y="49025"/>
            <a:ext cx="38271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Twitter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Sentiment Analysis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914700" y="2805113"/>
            <a:ext cx="34707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</a:t>
            </a:r>
            <a:r>
              <a:rPr lang="en" sz="2000"/>
              <a:t>Jennifer</a:t>
            </a:r>
            <a:r>
              <a:rPr lang="en" sz="2000"/>
              <a:t> Belfeld,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Emerald Pham,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Garett Ruping,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Lijian Yu,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Anson Zheng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8414" l="2914" r="33870" t="14603"/>
          <a:stretch/>
        </p:blipFill>
        <p:spPr>
          <a:xfrm>
            <a:off x="5020363" y="2571750"/>
            <a:ext cx="2908426" cy="23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hub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Website link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project is about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garett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Classify tweets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Dataset</a:t>
            </a:r>
            <a:endParaRPr sz="4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95450" y="1596200"/>
            <a:ext cx="44907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Sentiment 140 from Kaggle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1,600,000 tweets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800,000 positive tweets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800,000 negative tweets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Scraping tweets off of Elon twitter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100 tweets from Elon Musk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Each labeled by the team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150" y="1596200"/>
            <a:ext cx="3753049" cy="2500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78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Word Cloud for Negative Tweets</a:t>
            </a:r>
            <a:endParaRPr sz="36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30700"/>
            <a:ext cx="7460127" cy="384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107675"/>
            <a:ext cx="778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Word Cloud for Positive Tweets</a:t>
            </a:r>
            <a:endParaRPr sz="36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200" y="1088875"/>
            <a:ext cx="7472451" cy="38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Garett emerald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table with accuracy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jennifer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about ensemble, all combinations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emerald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overall model with demo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emerald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 of best model, overall accuracy on test dataset, confusion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DEMO: SHOW REAL TWEET FROM DATASET AND/OR NOT IN DATASET, AND WHAT IT PREDICTS IT AS,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SHOW REAL ELON MUSK TWEETS WITH WHAT WE CLASSIFIED IT 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