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689" r:id="rId2"/>
  </p:sldMasterIdLst>
  <p:notesMasterIdLst>
    <p:notesMasterId r:id="rId23"/>
  </p:notesMasterIdLst>
  <p:handoutMasterIdLst>
    <p:handoutMasterId r:id="rId24"/>
  </p:handoutMasterIdLst>
  <p:sldIdLst>
    <p:sldId id="256" r:id="rId3"/>
    <p:sldId id="388" r:id="rId4"/>
    <p:sldId id="418" r:id="rId5"/>
    <p:sldId id="272" r:id="rId6"/>
    <p:sldId id="416" r:id="rId7"/>
    <p:sldId id="414" r:id="rId8"/>
    <p:sldId id="415" r:id="rId9"/>
    <p:sldId id="391" r:id="rId10"/>
    <p:sldId id="413" r:id="rId11"/>
    <p:sldId id="417" r:id="rId12"/>
    <p:sldId id="321" r:id="rId13"/>
    <p:sldId id="377" r:id="rId14"/>
    <p:sldId id="419" r:id="rId15"/>
    <p:sldId id="421" r:id="rId16"/>
    <p:sldId id="422" r:id="rId17"/>
    <p:sldId id="420" r:id="rId18"/>
    <p:sldId id="359" r:id="rId19"/>
    <p:sldId id="360" r:id="rId20"/>
    <p:sldId id="423" r:id="rId21"/>
    <p:sldId id="424"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0000"/>
    <a:srgbClr val="003399"/>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8823" autoAdjust="0"/>
  </p:normalViewPr>
  <p:slideViewPr>
    <p:cSldViewPr>
      <p:cViewPr>
        <p:scale>
          <a:sx n="125" d="100"/>
          <a:sy n="125" d="100"/>
        </p:scale>
        <p:origin x="-1224" y="-72"/>
      </p:cViewPr>
      <p:guideLst>
        <p:guide orient="horz" pos="2160"/>
        <p:guide pos="2880"/>
      </p:guideLst>
    </p:cSldViewPr>
  </p:slideViewPr>
  <p:outlineViewPr>
    <p:cViewPr>
      <p:scale>
        <a:sx n="33" d="100"/>
        <a:sy n="33" d="100"/>
      </p:scale>
      <p:origin x="0" y="29886"/>
    </p:cViewPr>
  </p:outlineViewPr>
  <p:notesTextViewPr>
    <p:cViewPr>
      <p:scale>
        <a:sx n="100" d="100"/>
        <a:sy n="100" d="100"/>
      </p:scale>
      <p:origin x="0" y="0"/>
    </p:cViewPr>
  </p:notesTextViewPr>
  <p:sorterViewPr>
    <p:cViewPr>
      <p:scale>
        <a:sx n="66" d="100"/>
        <a:sy n="66" d="100"/>
      </p:scale>
      <p:origin x="0" y="4740"/>
    </p:cViewPr>
  </p:sorterViewPr>
  <p:notesViewPr>
    <p:cSldViewPr>
      <p:cViewPr varScale="1">
        <p:scale>
          <a:sx n="100" d="100"/>
          <a:sy n="100" d="100"/>
        </p:scale>
        <p:origin x="-360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zh-CN" dirty="0" smtClean="0"/>
              <a:t>10%</a:t>
            </a:r>
            <a:r>
              <a:rPr lang="zh-CN" altLang="en-US" dirty="0" smtClean="0"/>
              <a:t>保证金比例</a:t>
            </a:r>
            <a:endParaRPr lang="zh-CN" altLang="en-US" dirty="0"/>
          </a:p>
        </c:rich>
      </c:tx>
      <c:layout/>
      <c:overlay val="0"/>
    </c:title>
    <c:autoTitleDeleted val="0"/>
    <c:view3D>
      <c:rotX val="30"/>
      <c:rotY val="0"/>
      <c:rAngAx val="0"/>
      <c:perspective val="30"/>
    </c:view3D>
    <c:floor>
      <c:thickness val="0"/>
    </c:floor>
    <c:sideWall>
      <c:thickness val="0"/>
    </c:sideWall>
    <c:backWall>
      <c:thickness val="0"/>
    </c:backWall>
    <c:plotArea>
      <c:layout>
        <c:manualLayout>
          <c:layoutTarget val="inner"/>
          <c:xMode val="edge"/>
          <c:yMode val="edge"/>
          <c:x val="9.0277777777777693E-2"/>
          <c:y val="0.4650670048455483"/>
          <c:w val="0.8070987654320988"/>
          <c:h val="0.43388628104179383"/>
        </c:manualLayout>
      </c:layout>
      <c:pie3DChart>
        <c:varyColors val="1"/>
        <c:ser>
          <c:idx val="0"/>
          <c:order val="0"/>
          <c:tx>
            <c:strRef>
              <c:f>Sheet1!$B$1</c:f>
              <c:strCache>
                <c:ptCount val="1"/>
                <c:pt idx="0">
                  <c:v>销售额</c:v>
                </c:pt>
              </c:strCache>
            </c:strRef>
          </c:tx>
          <c:explosion val="57"/>
          <c:dPt>
            <c:idx val="0"/>
            <c:bubble3D val="0"/>
            <c:explosion val="0"/>
          </c:dPt>
          <c:cat>
            <c:strRef>
              <c:f>Sheet1!$A$2:$A$3</c:f>
              <c:strCache>
                <c:ptCount val="1"/>
                <c:pt idx="0">
                  <c:v>保证金</c:v>
                </c:pt>
              </c:strCache>
            </c:strRef>
          </c:cat>
          <c:val>
            <c:numRef>
              <c:f>Sheet1!$B$2:$B$3</c:f>
              <c:numCache>
                <c:formatCode>0%</c:formatCode>
                <c:ptCount val="2"/>
                <c:pt idx="0">
                  <c:v>0.1</c:v>
                </c:pt>
                <c:pt idx="1">
                  <c:v>0.9</c:v>
                </c:pt>
              </c:numCache>
            </c:numRef>
          </c:val>
        </c:ser>
        <c:dLbls>
          <c:showLegendKey val="0"/>
          <c:showVal val="0"/>
          <c:showCatName val="0"/>
          <c:showSerName val="0"/>
          <c:showPercent val="1"/>
          <c:showBubbleSize val="0"/>
          <c:showLeaderLines val="0"/>
        </c:dLbls>
      </c:pie3DChart>
    </c:plotArea>
    <c:legend>
      <c:legendPos val="t"/>
      <c:layout/>
      <c:overlay val="0"/>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F44B0E-CA31-4628-AFF7-3683C6FBA5E4}"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zh-CN" altLang="en-US"/>
        </a:p>
      </dgm:t>
    </dgm:pt>
    <dgm:pt modelId="{702BD031-74E1-4685-85F7-B048B8D7074B}">
      <dgm:prSet phldrT="[文本]" custT="1"/>
      <dgm:spPr>
        <a:effectLst>
          <a:glow rad="228600">
            <a:schemeClr val="accent2">
              <a:satMod val="175000"/>
              <a:alpha val="40000"/>
            </a:schemeClr>
          </a:glow>
        </a:effectLst>
      </dgm:spPr>
      <dgm:t>
        <a:bodyPr/>
        <a:lstStyle/>
        <a:p>
          <a:r>
            <a:rPr lang="zh-CN" altLang="en-US" sz="2400" b="1" dirty="0" smtClean="0">
              <a:solidFill>
                <a:srgbClr val="FF0000"/>
              </a:solidFill>
              <a:effectLst>
                <a:outerShdw blurRad="38100" dist="38100" dir="2700000" algn="tl">
                  <a:srgbClr val="000000">
                    <a:alpha val="43137"/>
                  </a:srgbClr>
                </a:outerShdw>
              </a:effectLst>
            </a:rPr>
            <a:t>什么是期货</a:t>
          </a:r>
          <a:endParaRPr lang="zh-CN" altLang="en-US" sz="2400" b="1" dirty="0">
            <a:solidFill>
              <a:srgbClr val="FF0000"/>
            </a:solidFill>
            <a:effectLst>
              <a:outerShdw blurRad="38100" dist="38100" dir="2700000" algn="tl">
                <a:srgbClr val="000000">
                  <a:alpha val="43137"/>
                </a:srgbClr>
              </a:outerShdw>
            </a:effectLst>
          </a:endParaRPr>
        </a:p>
      </dgm:t>
    </dgm:pt>
    <dgm:pt modelId="{D6F347D3-B63F-4AE6-8CB2-8B72779C5532}" type="parTrans" cxnId="{D1629CBF-1774-47C6-84AC-59E414EF567E}">
      <dgm:prSet/>
      <dgm:spPr/>
      <dgm:t>
        <a:bodyPr/>
        <a:lstStyle/>
        <a:p>
          <a:endParaRPr lang="zh-CN" altLang="en-US" sz="2400"/>
        </a:p>
      </dgm:t>
    </dgm:pt>
    <dgm:pt modelId="{237790EF-4A75-480E-B242-7C174F716E1F}" type="sibTrans" cxnId="{D1629CBF-1774-47C6-84AC-59E414EF567E}">
      <dgm:prSet/>
      <dgm:spPr/>
      <dgm:t>
        <a:bodyPr/>
        <a:lstStyle/>
        <a:p>
          <a:endParaRPr lang="zh-CN" altLang="en-US" sz="2400"/>
        </a:p>
      </dgm:t>
    </dgm:pt>
    <dgm:pt modelId="{84C91983-9C4E-4822-AEA8-4A6A92A2DEFF}">
      <dgm:prSet phldrT="[文本]" custT="1"/>
      <dgm:spPr/>
      <dgm:t>
        <a:bodyPr/>
        <a:lstStyle/>
        <a:p>
          <a:r>
            <a:rPr lang="zh-CN" altLang="en-US" sz="2400" dirty="0" smtClean="0"/>
            <a:t>期货分类</a:t>
          </a:r>
          <a:endParaRPr lang="zh-CN" altLang="en-US" sz="2400" dirty="0"/>
        </a:p>
      </dgm:t>
    </dgm:pt>
    <dgm:pt modelId="{8DEDAD6B-3888-4086-B901-016A74DEA45A}" type="parTrans" cxnId="{84A14A00-0F55-47EB-94D3-34B7F701AAE5}">
      <dgm:prSet/>
      <dgm:spPr/>
      <dgm:t>
        <a:bodyPr/>
        <a:lstStyle/>
        <a:p>
          <a:endParaRPr lang="zh-CN" altLang="en-US" sz="2400"/>
        </a:p>
      </dgm:t>
    </dgm:pt>
    <dgm:pt modelId="{3BA9DBC8-C030-40AD-A635-A53C9676373C}" type="sibTrans" cxnId="{84A14A00-0F55-47EB-94D3-34B7F701AAE5}">
      <dgm:prSet/>
      <dgm:spPr/>
      <dgm:t>
        <a:bodyPr/>
        <a:lstStyle/>
        <a:p>
          <a:endParaRPr lang="zh-CN" altLang="en-US" sz="2400"/>
        </a:p>
      </dgm:t>
    </dgm:pt>
    <dgm:pt modelId="{0923358B-7D0E-461B-A79A-64DB6A576D93}">
      <dgm:prSet phldrT="[文本]" custT="1"/>
      <dgm:spPr/>
      <dgm:t>
        <a:bodyPr/>
        <a:lstStyle/>
        <a:p>
          <a:r>
            <a:rPr lang="zh-CN" altLang="en-US" sz="2400" dirty="0" smtClean="0"/>
            <a:t>期货基本制度</a:t>
          </a:r>
          <a:endParaRPr lang="zh-CN" altLang="en-US" sz="2400" dirty="0"/>
        </a:p>
      </dgm:t>
    </dgm:pt>
    <dgm:pt modelId="{FFEDF188-27C1-4384-9171-95FAB493BA2C}" type="parTrans" cxnId="{26217C4D-CB89-47F7-B4F1-09125F99B93D}">
      <dgm:prSet/>
      <dgm:spPr/>
      <dgm:t>
        <a:bodyPr/>
        <a:lstStyle/>
        <a:p>
          <a:endParaRPr lang="zh-CN" altLang="en-US" sz="2400"/>
        </a:p>
      </dgm:t>
    </dgm:pt>
    <dgm:pt modelId="{7BE91A31-14E1-4906-8FF0-5BDB5ED11CB4}" type="sibTrans" cxnId="{26217C4D-CB89-47F7-B4F1-09125F99B93D}">
      <dgm:prSet/>
      <dgm:spPr/>
      <dgm:t>
        <a:bodyPr/>
        <a:lstStyle/>
        <a:p>
          <a:endParaRPr lang="zh-CN" altLang="en-US" sz="2400"/>
        </a:p>
      </dgm:t>
    </dgm:pt>
    <dgm:pt modelId="{DAC4780F-38D2-4419-B383-A4CAEFE85566}">
      <dgm:prSet phldrT="[文本]" custT="1"/>
      <dgm:spPr/>
      <dgm:t>
        <a:bodyPr/>
        <a:lstStyle/>
        <a:p>
          <a:r>
            <a:rPr lang="zh-CN" altLang="en-US" sz="2400" dirty="0" smtClean="0"/>
            <a:t>期货相关名词</a:t>
          </a:r>
          <a:endParaRPr lang="zh-CN" altLang="en-US" sz="2400" dirty="0"/>
        </a:p>
      </dgm:t>
    </dgm:pt>
    <dgm:pt modelId="{D617B72C-E923-4E03-BB7C-11742FE6B054}" type="parTrans" cxnId="{A8F01794-8CA3-44B5-AF46-E2F422860F64}">
      <dgm:prSet/>
      <dgm:spPr/>
      <dgm:t>
        <a:bodyPr/>
        <a:lstStyle/>
        <a:p>
          <a:endParaRPr lang="zh-CN" altLang="en-US" sz="2400"/>
        </a:p>
      </dgm:t>
    </dgm:pt>
    <dgm:pt modelId="{BB313E15-64B8-4008-965A-68F5CDAD4AE2}" type="sibTrans" cxnId="{A8F01794-8CA3-44B5-AF46-E2F422860F64}">
      <dgm:prSet/>
      <dgm:spPr/>
      <dgm:t>
        <a:bodyPr/>
        <a:lstStyle/>
        <a:p>
          <a:endParaRPr lang="zh-CN" altLang="en-US" sz="2400"/>
        </a:p>
      </dgm:t>
    </dgm:pt>
    <dgm:pt modelId="{BB8DF529-0C86-4A21-AF07-9D8E576F0B4D}">
      <dgm:prSet phldrT="[文本]"/>
      <dgm:spPr/>
      <dgm:t>
        <a:bodyPr/>
        <a:lstStyle/>
        <a:p>
          <a:r>
            <a:rPr lang="zh-CN" altLang="en-US" dirty="0" smtClean="0"/>
            <a:t>期货和股票交易的区别</a:t>
          </a:r>
          <a:endParaRPr lang="zh-CN" altLang="en-US" dirty="0"/>
        </a:p>
      </dgm:t>
    </dgm:pt>
    <dgm:pt modelId="{C65F3E55-1230-4EFF-9FE3-D2A2F9462A7E}" type="parTrans" cxnId="{9AACFD43-BCC2-4746-9756-7EAED1DD5AA5}">
      <dgm:prSet/>
      <dgm:spPr/>
      <dgm:t>
        <a:bodyPr/>
        <a:lstStyle/>
        <a:p>
          <a:endParaRPr lang="zh-CN" altLang="en-US"/>
        </a:p>
      </dgm:t>
    </dgm:pt>
    <dgm:pt modelId="{4B905F38-6623-4EF7-94D9-959FFB59F117}" type="sibTrans" cxnId="{9AACFD43-BCC2-4746-9756-7EAED1DD5AA5}">
      <dgm:prSet/>
      <dgm:spPr/>
      <dgm:t>
        <a:bodyPr/>
        <a:lstStyle/>
        <a:p>
          <a:endParaRPr lang="zh-CN" altLang="en-US"/>
        </a:p>
      </dgm:t>
    </dgm:pt>
    <dgm:pt modelId="{5D4EE7DF-9E7E-42FE-A511-6626B3A50A01}" type="pres">
      <dgm:prSet presAssocID="{ABF44B0E-CA31-4628-AFF7-3683C6FBA5E4}" presName="Name0" presStyleCnt="0">
        <dgm:presLayoutVars>
          <dgm:chMax val="7"/>
          <dgm:chPref val="7"/>
          <dgm:dir/>
        </dgm:presLayoutVars>
      </dgm:prSet>
      <dgm:spPr/>
    </dgm:pt>
    <dgm:pt modelId="{5CE1F540-04F8-4A97-87F6-218E2949CF96}" type="pres">
      <dgm:prSet presAssocID="{ABF44B0E-CA31-4628-AFF7-3683C6FBA5E4}" presName="Name1" presStyleCnt="0"/>
      <dgm:spPr/>
    </dgm:pt>
    <dgm:pt modelId="{CD4CD1AD-0EC0-47CD-BE50-4A00C6B84F32}" type="pres">
      <dgm:prSet presAssocID="{ABF44B0E-CA31-4628-AFF7-3683C6FBA5E4}" presName="cycle" presStyleCnt="0"/>
      <dgm:spPr/>
    </dgm:pt>
    <dgm:pt modelId="{449ACB35-BEC9-4E00-951C-F32A55AD2AF8}" type="pres">
      <dgm:prSet presAssocID="{ABF44B0E-CA31-4628-AFF7-3683C6FBA5E4}" presName="srcNode" presStyleLbl="node1" presStyleIdx="0" presStyleCnt="5"/>
      <dgm:spPr/>
    </dgm:pt>
    <dgm:pt modelId="{7A4505E5-C527-447A-B50A-3AE0DC5BAA11}" type="pres">
      <dgm:prSet presAssocID="{ABF44B0E-CA31-4628-AFF7-3683C6FBA5E4}" presName="conn" presStyleLbl="parChTrans1D2" presStyleIdx="0" presStyleCnt="1"/>
      <dgm:spPr/>
    </dgm:pt>
    <dgm:pt modelId="{1D7A6529-8F01-4325-AC08-E7630B1EB523}" type="pres">
      <dgm:prSet presAssocID="{ABF44B0E-CA31-4628-AFF7-3683C6FBA5E4}" presName="extraNode" presStyleLbl="node1" presStyleIdx="0" presStyleCnt="5"/>
      <dgm:spPr/>
    </dgm:pt>
    <dgm:pt modelId="{8851470F-F61A-4178-AE9D-1F3ECEAA6517}" type="pres">
      <dgm:prSet presAssocID="{ABF44B0E-CA31-4628-AFF7-3683C6FBA5E4}" presName="dstNode" presStyleLbl="node1" presStyleIdx="0" presStyleCnt="5"/>
      <dgm:spPr/>
    </dgm:pt>
    <dgm:pt modelId="{BEDC1C2B-084A-4489-A80F-869DD34AB5E5}" type="pres">
      <dgm:prSet presAssocID="{702BD031-74E1-4685-85F7-B048B8D7074B}" presName="text_1" presStyleLbl="node1" presStyleIdx="0" presStyleCnt="5">
        <dgm:presLayoutVars>
          <dgm:bulletEnabled val="1"/>
        </dgm:presLayoutVars>
      </dgm:prSet>
      <dgm:spPr/>
    </dgm:pt>
    <dgm:pt modelId="{94A87A08-D86F-41C4-9EDB-414389D9E8D4}" type="pres">
      <dgm:prSet presAssocID="{702BD031-74E1-4685-85F7-B048B8D7074B}" presName="accent_1" presStyleCnt="0"/>
      <dgm:spPr/>
    </dgm:pt>
    <dgm:pt modelId="{3C263A7B-8595-4ADF-ADD4-5BC08E0386AE}" type="pres">
      <dgm:prSet presAssocID="{702BD031-74E1-4685-85F7-B048B8D7074B}" presName="accentRepeatNode" presStyleLbl="solidFgAcc1" presStyleIdx="0" presStyleCnt="5"/>
      <dgm:spPr>
        <a:solidFill>
          <a:srgbClr val="FFC000"/>
        </a:solidFill>
      </dgm:spPr>
      <dgm:t>
        <a:bodyPr/>
        <a:lstStyle/>
        <a:p>
          <a:endParaRPr lang="zh-CN" altLang="en-US"/>
        </a:p>
      </dgm:t>
    </dgm:pt>
    <dgm:pt modelId="{5C5A5959-7B7D-4FAD-9CF1-363723DEC21B}" type="pres">
      <dgm:prSet presAssocID="{DAC4780F-38D2-4419-B383-A4CAEFE85566}" presName="text_2" presStyleLbl="node1" presStyleIdx="1" presStyleCnt="5">
        <dgm:presLayoutVars>
          <dgm:bulletEnabled val="1"/>
        </dgm:presLayoutVars>
      </dgm:prSet>
      <dgm:spPr/>
    </dgm:pt>
    <dgm:pt modelId="{08F70AC6-4ABA-4EA8-854D-6FDCBF86BF76}" type="pres">
      <dgm:prSet presAssocID="{DAC4780F-38D2-4419-B383-A4CAEFE85566}" presName="accent_2" presStyleCnt="0"/>
      <dgm:spPr/>
    </dgm:pt>
    <dgm:pt modelId="{E2D09140-9D4B-433D-B9B6-B65B2CC1EBE9}" type="pres">
      <dgm:prSet presAssocID="{DAC4780F-38D2-4419-B383-A4CAEFE85566}" presName="accentRepeatNode" presStyleLbl="solidFgAcc1" presStyleIdx="1" presStyleCnt="5"/>
      <dgm:spPr/>
    </dgm:pt>
    <dgm:pt modelId="{F1B72BBE-9792-4BD0-882C-332D886B69FA}" type="pres">
      <dgm:prSet presAssocID="{84C91983-9C4E-4822-AEA8-4A6A92A2DEFF}" presName="text_3" presStyleLbl="node1" presStyleIdx="2" presStyleCnt="5">
        <dgm:presLayoutVars>
          <dgm:bulletEnabled val="1"/>
        </dgm:presLayoutVars>
      </dgm:prSet>
      <dgm:spPr/>
    </dgm:pt>
    <dgm:pt modelId="{10A278A8-A05B-4430-B76B-FB724BB8D7FA}" type="pres">
      <dgm:prSet presAssocID="{84C91983-9C4E-4822-AEA8-4A6A92A2DEFF}" presName="accent_3" presStyleCnt="0"/>
      <dgm:spPr/>
    </dgm:pt>
    <dgm:pt modelId="{F8D34C15-8A54-47BE-A033-E447229578FF}" type="pres">
      <dgm:prSet presAssocID="{84C91983-9C4E-4822-AEA8-4A6A92A2DEFF}" presName="accentRepeatNode" presStyleLbl="solidFgAcc1" presStyleIdx="2" presStyleCnt="5"/>
      <dgm:spPr/>
    </dgm:pt>
    <dgm:pt modelId="{88411AE2-7A7E-46F7-89C0-308333CC5FB6}" type="pres">
      <dgm:prSet presAssocID="{0923358B-7D0E-461B-A79A-64DB6A576D93}" presName="text_4" presStyleLbl="node1" presStyleIdx="3" presStyleCnt="5">
        <dgm:presLayoutVars>
          <dgm:bulletEnabled val="1"/>
        </dgm:presLayoutVars>
      </dgm:prSet>
      <dgm:spPr/>
    </dgm:pt>
    <dgm:pt modelId="{5FFFBC95-F400-4C9A-99DC-D0998184021F}" type="pres">
      <dgm:prSet presAssocID="{0923358B-7D0E-461B-A79A-64DB6A576D93}" presName="accent_4" presStyleCnt="0"/>
      <dgm:spPr/>
    </dgm:pt>
    <dgm:pt modelId="{0852FB9F-1142-46CA-89C2-6FE501C5CEB8}" type="pres">
      <dgm:prSet presAssocID="{0923358B-7D0E-461B-A79A-64DB6A576D93}" presName="accentRepeatNode" presStyleLbl="solidFgAcc1" presStyleIdx="3" presStyleCnt="5"/>
      <dgm:spPr/>
    </dgm:pt>
    <dgm:pt modelId="{09E01C35-9B81-4D4E-9FB8-0318A294A96E}" type="pres">
      <dgm:prSet presAssocID="{BB8DF529-0C86-4A21-AF07-9D8E576F0B4D}" presName="text_5" presStyleLbl="node1" presStyleIdx="4" presStyleCnt="5">
        <dgm:presLayoutVars>
          <dgm:bulletEnabled val="1"/>
        </dgm:presLayoutVars>
      </dgm:prSet>
      <dgm:spPr/>
      <dgm:t>
        <a:bodyPr/>
        <a:lstStyle/>
        <a:p>
          <a:endParaRPr lang="zh-CN" altLang="en-US"/>
        </a:p>
      </dgm:t>
    </dgm:pt>
    <dgm:pt modelId="{C404CDCB-E406-47DC-AC8B-C73F09043A8B}" type="pres">
      <dgm:prSet presAssocID="{BB8DF529-0C86-4A21-AF07-9D8E576F0B4D}" presName="accent_5" presStyleCnt="0"/>
      <dgm:spPr/>
    </dgm:pt>
    <dgm:pt modelId="{D72A8701-886C-4A91-AC8E-20931AFDE5C3}" type="pres">
      <dgm:prSet presAssocID="{BB8DF529-0C86-4A21-AF07-9D8E576F0B4D}" presName="accentRepeatNode" presStyleLbl="solidFgAcc1" presStyleIdx="4" presStyleCnt="5"/>
      <dgm:spPr/>
    </dgm:pt>
  </dgm:ptLst>
  <dgm:cxnLst>
    <dgm:cxn modelId="{26217C4D-CB89-47F7-B4F1-09125F99B93D}" srcId="{ABF44B0E-CA31-4628-AFF7-3683C6FBA5E4}" destId="{0923358B-7D0E-461B-A79A-64DB6A576D93}" srcOrd="3" destOrd="0" parTransId="{FFEDF188-27C1-4384-9171-95FAB493BA2C}" sibTransId="{7BE91A31-14E1-4906-8FF0-5BDB5ED11CB4}"/>
    <dgm:cxn modelId="{6CBD83CC-555C-4348-8BD3-03E6C4DE04E9}" type="presOf" srcId="{0923358B-7D0E-461B-A79A-64DB6A576D93}" destId="{88411AE2-7A7E-46F7-89C0-308333CC5FB6}" srcOrd="0" destOrd="0" presId="urn:microsoft.com/office/officeart/2008/layout/VerticalCurvedList"/>
    <dgm:cxn modelId="{9AACFD43-BCC2-4746-9756-7EAED1DD5AA5}" srcId="{ABF44B0E-CA31-4628-AFF7-3683C6FBA5E4}" destId="{BB8DF529-0C86-4A21-AF07-9D8E576F0B4D}" srcOrd="4" destOrd="0" parTransId="{C65F3E55-1230-4EFF-9FE3-D2A2F9462A7E}" sibTransId="{4B905F38-6623-4EF7-94D9-959FFB59F117}"/>
    <dgm:cxn modelId="{5B71546C-C1B0-4B87-BC16-3C791585C9E9}" type="presOf" srcId="{BB8DF529-0C86-4A21-AF07-9D8E576F0B4D}" destId="{09E01C35-9B81-4D4E-9FB8-0318A294A96E}" srcOrd="0" destOrd="0" presId="urn:microsoft.com/office/officeart/2008/layout/VerticalCurvedList"/>
    <dgm:cxn modelId="{DB4C9C87-441C-444C-B3C8-5859773B8A02}" type="presOf" srcId="{84C91983-9C4E-4822-AEA8-4A6A92A2DEFF}" destId="{F1B72BBE-9792-4BD0-882C-332D886B69FA}" srcOrd="0" destOrd="0" presId="urn:microsoft.com/office/officeart/2008/layout/VerticalCurvedList"/>
    <dgm:cxn modelId="{D1629CBF-1774-47C6-84AC-59E414EF567E}" srcId="{ABF44B0E-CA31-4628-AFF7-3683C6FBA5E4}" destId="{702BD031-74E1-4685-85F7-B048B8D7074B}" srcOrd="0" destOrd="0" parTransId="{D6F347D3-B63F-4AE6-8CB2-8B72779C5532}" sibTransId="{237790EF-4A75-480E-B242-7C174F716E1F}"/>
    <dgm:cxn modelId="{CADDDDF6-15AC-4FE7-867C-B01F4E152A07}" type="presOf" srcId="{ABF44B0E-CA31-4628-AFF7-3683C6FBA5E4}" destId="{5D4EE7DF-9E7E-42FE-A511-6626B3A50A01}" srcOrd="0" destOrd="0" presId="urn:microsoft.com/office/officeart/2008/layout/VerticalCurvedList"/>
    <dgm:cxn modelId="{A8F01794-8CA3-44B5-AF46-E2F422860F64}" srcId="{ABF44B0E-CA31-4628-AFF7-3683C6FBA5E4}" destId="{DAC4780F-38D2-4419-B383-A4CAEFE85566}" srcOrd="1" destOrd="0" parTransId="{D617B72C-E923-4E03-BB7C-11742FE6B054}" sibTransId="{BB313E15-64B8-4008-965A-68F5CDAD4AE2}"/>
    <dgm:cxn modelId="{8D49C5E5-931D-4556-BBE1-45E84F0D36B8}" type="presOf" srcId="{702BD031-74E1-4685-85F7-B048B8D7074B}" destId="{BEDC1C2B-084A-4489-A80F-869DD34AB5E5}" srcOrd="0" destOrd="0" presId="urn:microsoft.com/office/officeart/2008/layout/VerticalCurvedList"/>
    <dgm:cxn modelId="{E7CF5741-D6C8-4DC2-8190-225E253390FB}" type="presOf" srcId="{237790EF-4A75-480E-B242-7C174F716E1F}" destId="{7A4505E5-C527-447A-B50A-3AE0DC5BAA11}" srcOrd="0" destOrd="0" presId="urn:microsoft.com/office/officeart/2008/layout/VerticalCurvedList"/>
    <dgm:cxn modelId="{75F25E41-4702-4A6C-ADE6-7DB5E5FAA5DD}" type="presOf" srcId="{DAC4780F-38D2-4419-B383-A4CAEFE85566}" destId="{5C5A5959-7B7D-4FAD-9CF1-363723DEC21B}" srcOrd="0" destOrd="0" presId="urn:microsoft.com/office/officeart/2008/layout/VerticalCurvedList"/>
    <dgm:cxn modelId="{84A14A00-0F55-47EB-94D3-34B7F701AAE5}" srcId="{ABF44B0E-CA31-4628-AFF7-3683C6FBA5E4}" destId="{84C91983-9C4E-4822-AEA8-4A6A92A2DEFF}" srcOrd="2" destOrd="0" parTransId="{8DEDAD6B-3888-4086-B901-016A74DEA45A}" sibTransId="{3BA9DBC8-C030-40AD-A635-A53C9676373C}"/>
    <dgm:cxn modelId="{671135F6-4A1D-47F4-8AAB-981D052E039F}" type="presParOf" srcId="{5D4EE7DF-9E7E-42FE-A511-6626B3A50A01}" destId="{5CE1F540-04F8-4A97-87F6-218E2949CF96}" srcOrd="0" destOrd="0" presId="urn:microsoft.com/office/officeart/2008/layout/VerticalCurvedList"/>
    <dgm:cxn modelId="{B13BBD5F-3DF1-402C-85EA-943E83A5CAB0}" type="presParOf" srcId="{5CE1F540-04F8-4A97-87F6-218E2949CF96}" destId="{CD4CD1AD-0EC0-47CD-BE50-4A00C6B84F32}" srcOrd="0" destOrd="0" presId="urn:microsoft.com/office/officeart/2008/layout/VerticalCurvedList"/>
    <dgm:cxn modelId="{A9F7C2F8-2EDD-44D1-8CE1-4BBDBBEFED3D}" type="presParOf" srcId="{CD4CD1AD-0EC0-47CD-BE50-4A00C6B84F32}" destId="{449ACB35-BEC9-4E00-951C-F32A55AD2AF8}" srcOrd="0" destOrd="0" presId="urn:microsoft.com/office/officeart/2008/layout/VerticalCurvedList"/>
    <dgm:cxn modelId="{8B8A647D-E99F-4209-BF25-AB77110CEB47}" type="presParOf" srcId="{CD4CD1AD-0EC0-47CD-BE50-4A00C6B84F32}" destId="{7A4505E5-C527-447A-B50A-3AE0DC5BAA11}" srcOrd="1" destOrd="0" presId="urn:microsoft.com/office/officeart/2008/layout/VerticalCurvedList"/>
    <dgm:cxn modelId="{D1975CFC-B8EC-4BBC-A781-212AF3115001}" type="presParOf" srcId="{CD4CD1AD-0EC0-47CD-BE50-4A00C6B84F32}" destId="{1D7A6529-8F01-4325-AC08-E7630B1EB523}" srcOrd="2" destOrd="0" presId="urn:microsoft.com/office/officeart/2008/layout/VerticalCurvedList"/>
    <dgm:cxn modelId="{7D2D3B1D-5C4D-4170-AC42-98AE1232C4F9}" type="presParOf" srcId="{CD4CD1AD-0EC0-47CD-BE50-4A00C6B84F32}" destId="{8851470F-F61A-4178-AE9D-1F3ECEAA6517}" srcOrd="3" destOrd="0" presId="urn:microsoft.com/office/officeart/2008/layout/VerticalCurvedList"/>
    <dgm:cxn modelId="{18692F51-2A1E-41B2-9267-3D887A7B5A20}" type="presParOf" srcId="{5CE1F540-04F8-4A97-87F6-218E2949CF96}" destId="{BEDC1C2B-084A-4489-A80F-869DD34AB5E5}" srcOrd="1" destOrd="0" presId="urn:microsoft.com/office/officeart/2008/layout/VerticalCurvedList"/>
    <dgm:cxn modelId="{90CA2AC4-A568-4E48-A0AF-18FB4D6BF54B}" type="presParOf" srcId="{5CE1F540-04F8-4A97-87F6-218E2949CF96}" destId="{94A87A08-D86F-41C4-9EDB-414389D9E8D4}" srcOrd="2" destOrd="0" presId="urn:microsoft.com/office/officeart/2008/layout/VerticalCurvedList"/>
    <dgm:cxn modelId="{CD2CA9E0-504E-4B76-841A-1E7313628C9F}" type="presParOf" srcId="{94A87A08-D86F-41C4-9EDB-414389D9E8D4}" destId="{3C263A7B-8595-4ADF-ADD4-5BC08E0386AE}" srcOrd="0" destOrd="0" presId="urn:microsoft.com/office/officeart/2008/layout/VerticalCurvedList"/>
    <dgm:cxn modelId="{E72FEC21-3590-4759-A7E1-5F30AFDD2DF4}" type="presParOf" srcId="{5CE1F540-04F8-4A97-87F6-218E2949CF96}" destId="{5C5A5959-7B7D-4FAD-9CF1-363723DEC21B}" srcOrd="3" destOrd="0" presId="urn:microsoft.com/office/officeart/2008/layout/VerticalCurvedList"/>
    <dgm:cxn modelId="{1622B764-32B6-48ED-874A-AA6569942937}" type="presParOf" srcId="{5CE1F540-04F8-4A97-87F6-218E2949CF96}" destId="{08F70AC6-4ABA-4EA8-854D-6FDCBF86BF76}" srcOrd="4" destOrd="0" presId="urn:microsoft.com/office/officeart/2008/layout/VerticalCurvedList"/>
    <dgm:cxn modelId="{3578481C-BC59-4129-A449-1CF9D34048C1}" type="presParOf" srcId="{08F70AC6-4ABA-4EA8-854D-6FDCBF86BF76}" destId="{E2D09140-9D4B-433D-B9B6-B65B2CC1EBE9}" srcOrd="0" destOrd="0" presId="urn:microsoft.com/office/officeart/2008/layout/VerticalCurvedList"/>
    <dgm:cxn modelId="{0B67BA73-DD7E-4FEF-A42B-AEAD3E0E8700}" type="presParOf" srcId="{5CE1F540-04F8-4A97-87F6-218E2949CF96}" destId="{F1B72BBE-9792-4BD0-882C-332D886B69FA}" srcOrd="5" destOrd="0" presId="urn:microsoft.com/office/officeart/2008/layout/VerticalCurvedList"/>
    <dgm:cxn modelId="{894AD429-4EBE-43AE-9E86-DEB95D95A80B}" type="presParOf" srcId="{5CE1F540-04F8-4A97-87F6-218E2949CF96}" destId="{10A278A8-A05B-4430-B76B-FB724BB8D7FA}" srcOrd="6" destOrd="0" presId="urn:microsoft.com/office/officeart/2008/layout/VerticalCurvedList"/>
    <dgm:cxn modelId="{CC95E1D3-47BC-435E-B800-140697C4747B}" type="presParOf" srcId="{10A278A8-A05B-4430-B76B-FB724BB8D7FA}" destId="{F8D34C15-8A54-47BE-A033-E447229578FF}" srcOrd="0" destOrd="0" presId="urn:microsoft.com/office/officeart/2008/layout/VerticalCurvedList"/>
    <dgm:cxn modelId="{C0E06DD6-94D7-4A6E-A17C-4DE1CE3427BD}" type="presParOf" srcId="{5CE1F540-04F8-4A97-87F6-218E2949CF96}" destId="{88411AE2-7A7E-46F7-89C0-308333CC5FB6}" srcOrd="7" destOrd="0" presId="urn:microsoft.com/office/officeart/2008/layout/VerticalCurvedList"/>
    <dgm:cxn modelId="{E8D726A3-5504-48C7-947E-F9098C260108}" type="presParOf" srcId="{5CE1F540-04F8-4A97-87F6-218E2949CF96}" destId="{5FFFBC95-F400-4C9A-99DC-D0998184021F}" srcOrd="8" destOrd="0" presId="urn:microsoft.com/office/officeart/2008/layout/VerticalCurvedList"/>
    <dgm:cxn modelId="{6723CEA2-2967-483C-BD12-F4A65CFDE16B}" type="presParOf" srcId="{5FFFBC95-F400-4C9A-99DC-D0998184021F}" destId="{0852FB9F-1142-46CA-89C2-6FE501C5CEB8}" srcOrd="0" destOrd="0" presId="urn:microsoft.com/office/officeart/2008/layout/VerticalCurvedList"/>
    <dgm:cxn modelId="{FAD47019-0D5D-45D8-A9C6-063CD95A73EA}" type="presParOf" srcId="{5CE1F540-04F8-4A97-87F6-218E2949CF96}" destId="{09E01C35-9B81-4D4E-9FB8-0318A294A96E}" srcOrd="9" destOrd="0" presId="urn:microsoft.com/office/officeart/2008/layout/VerticalCurvedList"/>
    <dgm:cxn modelId="{FAB10383-3C49-45A5-BE1F-E49F2943D535}" type="presParOf" srcId="{5CE1F540-04F8-4A97-87F6-218E2949CF96}" destId="{C404CDCB-E406-47DC-AC8B-C73F09043A8B}" srcOrd="10" destOrd="0" presId="urn:microsoft.com/office/officeart/2008/layout/VerticalCurvedList"/>
    <dgm:cxn modelId="{65F272CC-29B4-4B7C-AFA9-106F78A48998}" type="presParOf" srcId="{C404CDCB-E406-47DC-AC8B-C73F09043A8B}" destId="{D72A8701-886C-4A91-AC8E-20931AFDE5C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F44B0E-CA31-4628-AFF7-3683C6FBA5E4}"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zh-CN" altLang="en-US"/>
        </a:p>
      </dgm:t>
    </dgm:pt>
    <dgm:pt modelId="{702BD031-74E1-4685-85F7-B048B8D7074B}">
      <dgm:prSet phldrT="[文本]" custT="1"/>
      <dgm:spPr/>
      <dgm:t>
        <a:bodyPr/>
        <a:lstStyle/>
        <a:p>
          <a:r>
            <a:rPr lang="zh-CN" altLang="en-US" sz="2400" dirty="0" smtClean="0"/>
            <a:t>什么是期货</a:t>
          </a:r>
          <a:endParaRPr lang="zh-CN" altLang="en-US" sz="2400" dirty="0"/>
        </a:p>
      </dgm:t>
    </dgm:pt>
    <dgm:pt modelId="{D6F347D3-B63F-4AE6-8CB2-8B72779C5532}" type="parTrans" cxnId="{D1629CBF-1774-47C6-84AC-59E414EF567E}">
      <dgm:prSet/>
      <dgm:spPr/>
      <dgm:t>
        <a:bodyPr/>
        <a:lstStyle/>
        <a:p>
          <a:endParaRPr lang="zh-CN" altLang="en-US" sz="2400"/>
        </a:p>
      </dgm:t>
    </dgm:pt>
    <dgm:pt modelId="{237790EF-4A75-480E-B242-7C174F716E1F}" type="sibTrans" cxnId="{D1629CBF-1774-47C6-84AC-59E414EF567E}">
      <dgm:prSet/>
      <dgm:spPr/>
      <dgm:t>
        <a:bodyPr/>
        <a:lstStyle/>
        <a:p>
          <a:endParaRPr lang="zh-CN" altLang="en-US" sz="2400"/>
        </a:p>
      </dgm:t>
    </dgm:pt>
    <dgm:pt modelId="{84C91983-9C4E-4822-AEA8-4A6A92A2DEFF}">
      <dgm:prSet phldrT="[文本]" custT="1"/>
      <dgm:spPr/>
      <dgm:t>
        <a:bodyPr/>
        <a:lstStyle/>
        <a:p>
          <a:r>
            <a:rPr lang="zh-CN" altLang="en-US" sz="2400" dirty="0" smtClean="0"/>
            <a:t>期货分类</a:t>
          </a:r>
          <a:endParaRPr lang="zh-CN" altLang="en-US" sz="2400" dirty="0"/>
        </a:p>
      </dgm:t>
    </dgm:pt>
    <dgm:pt modelId="{8DEDAD6B-3888-4086-B901-016A74DEA45A}" type="parTrans" cxnId="{84A14A00-0F55-47EB-94D3-34B7F701AAE5}">
      <dgm:prSet/>
      <dgm:spPr/>
      <dgm:t>
        <a:bodyPr/>
        <a:lstStyle/>
        <a:p>
          <a:endParaRPr lang="zh-CN" altLang="en-US" sz="2400"/>
        </a:p>
      </dgm:t>
    </dgm:pt>
    <dgm:pt modelId="{3BA9DBC8-C030-40AD-A635-A53C9676373C}" type="sibTrans" cxnId="{84A14A00-0F55-47EB-94D3-34B7F701AAE5}">
      <dgm:prSet/>
      <dgm:spPr/>
      <dgm:t>
        <a:bodyPr/>
        <a:lstStyle/>
        <a:p>
          <a:endParaRPr lang="zh-CN" altLang="en-US" sz="2400"/>
        </a:p>
      </dgm:t>
    </dgm:pt>
    <dgm:pt modelId="{0923358B-7D0E-461B-A79A-64DB6A576D93}">
      <dgm:prSet phldrT="[文本]" custT="1"/>
      <dgm:spPr/>
      <dgm:t>
        <a:bodyPr/>
        <a:lstStyle/>
        <a:p>
          <a:r>
            <a:rPr lang="zh-CN" altLang="en-US" sz="2400" dirty="0" smtClean="0"/>
            <a:t>期货基本制度</a:t>
          </a:r>
          <a:endParaRPr lang="zh-CN" altLang="en-US" sz="2400" dirty="0"/>
        </a:p>
      </dgm:t>
    </dgm:pt>
    <dgm:pt modelId="{FFEDF188-27C1-4384-9171-95FAB493BA2C}" type="parTrans" cxnId="{26217C4D-CB89-47F7-B4F1-09125F99B93D}">
      <dgm:prSet/>
      <dgm:spPr/>
      <dgm:t>
        <a:bodyPr/>
        <a:lstStyle/>
        <a:p>
          <a:endParaRPr lang="zh-CN" altLang="en-US" sz="2400"/>
        </a:p>
      </dgm:t>
    </dgm:pt>
    <dgm:pt modelId="{7BE91A31-14E1-4906-8FF0-5BDB5ED11CB4}" type="sibTrans" cxnId="{26217C4D-CB89-47F7-B4F1-09125F99B93D}">
      <dgm:prSet/>
      <dgm:spPr/>
      <dgm:t>
        <a:bodyPr/>
        <a:lstStyle/>
        <a:p>
          <a:endParaRPr lang="zh-CN" altLang="en-US" sz="2400"/>
        </a:p>
      </dgm:t>
    </dgm:pt>
    <dgm:pt modelId="{DAC4780F-38D2-4419-B383-A4CAEFE85566}">
      <dgm:prSet phldrT="[文本]" custT="1"/>
      <dgm:spPr>
        <a:effectLst>
          <a:glow rad="228600">
            <a:schemeClr val="accent2">
              <a:satMod val="175000"/>
              <a:alpha val="40000"/>
            </a:schemeClr>
          </a:glow>
        </a:effectLst>
      </dgm:spPr>
      <dgm:t>
        <a:bodyPr/>
        <a:lstStyle/>
        <a:p>
          <a:r>
            <a:rPr lang="zh-CN" altLang="en-US" sz="2400" b="1" dirty="0" smtClean="0">
              <a:solidFill>
                <a:srgbClr val="FF0000"/>
              </a:solidFill>
              <a:effectLst>
                <a:outerShdw blurRad="38100" dist="38100" dir="2700000" algn="tl">
                  <a:srgbClr val="000000">
                    <a:alpha val="43137"/>
                  </a:srgbClr>
                </a:outerShdw>
              </a:effectLst>
            </a:rPr>
            <a:t>期货相关名词</a:t>
          </a:r>
          <a:endParaRPr lang="zh-CN" altLang="en-US" sz="2400" b="1" dirty="0">
            <a:solidFill>
              <a:srgbClr val="FF0000"/>
            </a:solidFill>
            <a:effectLst>
              <a:outerShdw blurRad="38100" dist="38100" dir="2700000" algn="tl">
                <a:srgbClr val="000000">
                  <a:alpha val="43137"/>
                </a:srgbClr>
              </a:outerShdw>
            </a:effectLst>
          </a:endParaRPr>
        </a:p>
      </dgm:t>
    </dgm:pt>
    <dgm:pt modelId="{D617B72C-E923-4E03-BB7C-11742FE6B054}" type="parTrans" cxnId="{A8F01794-8CA3-44B5-AF46-E2F422860F64}">
      <dgm:prSet/>
      <dgm:spPr/>
      <dgm:t>
        <a:bodyPr/>
        <a:lstStyle/>
        <a:p>
          <a:endParaRPr lang="zh-CN" altLang="en-US" sz="2400"/>
        </a:p>
      </dgm:t>
    </dgm:pt>
    <dgm:pt modelId="{BB313E15-64B8-4008-965A-68F5CDAD4AE2}" type="sibTrans" cxnId="{A8F01794-8CA3-44B5-AF46-E2F422860F64}">
      <dgm:prSet/>
      <dgm:spPr/>
      <dgm:t>
        <a:bodyPr/>
        <a:lstStyle/>
        <a:p>
          <a:endParaRPr lang="zh-CN" altLang="en-US" sz="2400"/>
        </a:p>
      </dgm:t>
    </dgm:pt>
    <dgm:pt modelId="{DEE5F0E8-0297-47FB-BDA3-2F5FA5931A57}">
      <dgm:prSet phldrT="[文本]"/>
      <dgm:spPr/>
      <dgm:t>
        <a:bodyPr/>
        <a:lstStyle/>
        <a:p>
          <a:r>
            <a:rPr lang="zh-CN" altLang="en-US" smtClean="0"/>
            <a:t>期货和股票交易的区别</a:t>
          </a:r>
          <a:endParaRPr lang="zh-CN" altLang="en-US" dirty="0"/>
        </a:p>
      </dgm:t>
    </dgm:pt>
    <dgm:pt modelId="{47EF563B-F07F-4020-84E3-F525E5EB24DB}" type="parTrans" cxnId="{049AACE9-D784-4AC4-805F-249DC0687588}">
      <dgm:prSet/>
      <dgm:spPr/>
      <dgm:t>
        <a:bodyPr/>
        <a:lstStyle/>
        <a:p>
          <a:endParaRPr lang="zh-CN" altLang="en-US"/>
        </a:p>
      </dgm:t>
    </dgm:pt>
    <dgm:pt modelId="{1712B742-EDC1-4C2C-B545-77CC0BDA4FAB}" type="sibTrans" cxnId="{049AACE9-D784-4AC4-805F-249DC0687588}">
      <dgm:prSet/>
      <dgm:spPr/>
      <dgm:t>
        <a:bodyPr/>
        <a:lstStyle/>
        <a:p>
          <a:endParaRPr lang="zh-CN" altLang="en-US"/>
        </a:p>
      </dgm:t>
    </dgm:pt>
    <dgm:pt modelId="{5D4EE7DF-9E7E-42FE-A511-6626B3A50A01}" type="pres">
      <dgm:prSet presAssocID="{ABF44B0E-CA31-4628-AFF7-3683C6FBA5E4}" presName="Name0" presStyleCnt="0">
        <dgm:presLayoutVars>
          <dgm:chMax val="7"/>
          <dgm:chPref val="7"/>
          <dgm:dir/>
        </dgm:presLayoutVars>
      </dgm:prSet>
      <dgm:spPr/>
    </dgm:pt>
    <dgm:pt modelId="{5CE1F540-04F8-4A97-87F6-218E2949CF96}" type="pres">
      <dgm:prSet presAssocID="{ABF44B0E-CA31-4628-AFF7-3683C6FBA5E4}" presName="Name1" presStyleCnt="0"/>
      <dgm:spPr/>
    </dgm:pt>
    <dgm:pt modelId="{CD4CD1AD-0EC0-47CD-BE50-4A00C6B84F32}" type="pres">
      <dgm:prSet presAssocID="{ABF44B0E-CA31-4628-AFF7-3683C6FBA5E4}" presName="cycle" presStyleCnt="0"/>
      <dgm:spPr/>
    </dgm:pt>
    <dgm:pt modelId="{449ACB35-BEC9-4E00-951C-F32A55AD2AF8}" type="pres">
      <dgm:prSet presAssocID="{ABF44B0E-CA31-4628-AFF7-3683C6FBA5E4}" presName="srcNode" presStyleLbl="node1" presStyleIdx="0" presStyleCnt="5"/>
      <dgm:spPr/>
    </dgm:pt>
    <dgm:pt modelId="{7A4505E5-C527-447A-B50A-3AE0DC5BAA11}" type="pres">
      <dgm:prSet presAssocID="{ABF44B0E-CA31-4628-AFF7-3683C6FBA5E4}" presName="conn" presStyleLbl="parChTrans1D2" presStyleIdx="0" presStyleCnt="1"/>
      <dgm:spPr/>
    </dgm:pt>
    <dgm:pt modelId="{1D7A6529-8F01-4325-AC08-E7630B1EB523}" type="pres">
      <dgm:prSet presAssocID="{ABF44B0E-CA31-4628-AFF7-3683C6FBA5E4}" presName="extraNode" presStyleLbl="node1" presStyleIdx="0" presStyleCnt="5"/>
      <dgm:spPr/>
    </dgm:pt>
    <dgm:pt modelId="{8851470F-F61A-4178-AE9D-1F3ECEAA6517}" type="pres">
      <dgm:prSet presAssocID="{ABF44B0E-CA31-4628-AFF7-3683C6FBA5E4}" presName="dstNode" presStyleLbl="node1" presStyleIdx="0" presStyleCnt="5"/>
      <dgm:spPr/>
    </dgm:pt>
    <dgm:pt modelId="{BEDC1C2B-084A-4489-A80F-869DD34AB5E5}" type="pres">
      <dgm:prSet presAssocID="{702BD031-74E1-4685-85F7-B048B8D7074B}" presName="text_1" presStyleLbl="node1" presStyleIdx="0" presStyleCnt="5">
        <dgm:presLayoutVars>
          <dgm:bulletEnabled val="1"/>
        </dgm:presLayoutVars>
      </dgm:prSet>
      <dgm:spPr/>
    </dgm:pt>
    <dgm:pt modelId="{94A87A08-D86F-41C4-9EDB-414389D9E8D4}" type="pres">
      <dgm:prSet presAssocID="{702BD031-74E1-4685-85F7-B048B8D7074B}" presName="accent_1" presStyleCnt="0"/>
      <dgm:spPr/>
    </dgm:pt>
    <dgm:pt modelId="{3C263A7B-8595-4ADF-ADD4-5BC08E0386AE}" type="pres">
      <dgm:prSet presAssocID="{702BD031-74E1-4685-85F7-B048B8D7074B}" presName="accentRepeatNode" presStyleLbl="solidFgAcc1" presStyleIdx="0" presStyleCnt="5"/>
      <dgm:spPr/>
      <dgm:t>
        <a:bodyPr/>
        <a:lstStyle/>
        <a:p>
          <a:endParaRPr lang="zh-CN" altLang="en-US"/>
        </a:p>
      </dgm:t>
    </dgm:pt>
    <dgm:pt modelId="{5C5A5959-7B7D-4FAD-9CF1-363723DEC21B}" type="pres">
      <dgm:prSet presAssocID="{DAC4780F-38D2-4419-B383-A4CAEFE85566}" presName="text_2" presStyleLbl="node1" presStyleIdx="1" presStyleCnt="5">
        <dgm:presLayoutVars>
          <dgm:bulletEnabled val="1"/>
        </dgm:presLayoutVars>
      </dgm:prSet>
      <dgm:spPr/>
    </dgm:pt>
    <dgm:pt modelId="{08F70AC6-4ABA-4EA8-854D-6FDCBF86BF76}" type="pres">
      <dgm:prSet presAssocID="{DAC4780F-38D2-4419-B383-A4CAEFE85566}" presName="accent_2" presStyleCnt="0"/>
      <dgm:spPr/>
    </dgm:pt>
    <dgm:pt modelId="{E2D09140-9D4B-433D-B9B6-B65B2CC1EBE9}" type="pres">
      <dgm:prSet presAssocID="{DAC4780F-38D2-4419-B383-A4CAEFE85566}" presName="accentRepeatNode" presStyleLbl="solidFgAcc1" presStyleIdx="1" presStyleCnt="5"/>
      <dgm:spPr>
        <a:solidFill>
          <a:srgbClr val="FFC000"/>
        </a:solidFill>
      </dgm:spPr>
    </dgm:pt>
    <dgm:pt modelId="{F1B72BBE-9792-4BD0-882C-332D886B69FA}" type="pres">
      <dgm:prSet presAssocID="{84C91983-9C4E-4822-AEA8-4A6A92A2DEFF}" presName="text_3" presStyleLbl="node1" presStyleIdx="2" presStyleCnt="5">
        <dgm:presLayoutVars>
          <dgm:bulletEnabled val="1"/>
        </dgm:presLayoutVars>
      </dgm:prSet>
      <dgm:spPr/>
    </dgm:pt>
    <dgm:pt modelId="{10A278A8-A05B-4430-B76B-FB724BB8D7FA}" type="pres">
      <dgm:prSet presAssocID="{84C91983-9C4E-4822-AEA8-4A6A92A2DEFF}" presName="accent_3" presStyleCnt="0"/>
      <dgm:spPr/>
    </dgm:pt>
    <dgm:pt modelId="{F8D34C15-8A54-47BE-A033-E447229578FF}" type="pres">
      <dgm:prSet presAssocID="{84C91983-9C4E-4822-AEA8-4A6A92A2DEFF}" presName="accentRepeatNode" presStyleLbl="solidFgAcc1" presStyleIdx="2" presStyleCnt="5"/>
      <dgm:spPr/>
    </dgm:pt>
    <dgm:pt modelId="{88411AE2-7A7E-46F7-89C0-308333CC5FB6}" type="pres">
      <dgm:prSet presAssocID="{0923358B-7D0E-461B-A79A-64DB6A576D93}" presName="text_4" presStyleLbl="node1" presStyleIdx="3" presStyleCnt="5">
        <dgm:presLayoutVars>
          <dgm:bulletEnabled val="1"/>
        </dgm:presLayoutVars>
      </dgm:prSet>
      <dgm:spPr/>
    </dgm:pt>
    <dgm:pt modelId="{5FFFBC95-F400-4C9A-99DC-D0998184021F}" type="pres">
      <dgm:prSet presAssocID="{0923358B-7D0E-461B-A79A-64DB6A576D93}" presName="accent_4" presStyleCnt="0"/>
      <dgm:spPr/>
    </dgm:pt>
    <dgm:pt modelId="{0852FB9F-1142-46CA-89C2-6FE501C5CEB8}" type="pres">
      <dgm:prSet presAssocID="{0923358B-7D0E-461B-A79A-64DB6A576D93}" presName="accentRepeatNode" presStyleLbl="solidFgAcc1" presStyleIdx="3" presStyleCnt="5"/>
      <dgm:spPr/>
    </dgm:pt>
    <dgm:pt modelId="{08D4CAA7-E90C-47C0-8B6C-1C12B1775126}" type="pres">
      <dgm:prSet presAssocID="{DEE5F0E8-0297-47FB-BDA3-2F5FA5931A57}" presName="text_5" presStyleLbl="node1" presStyleIdx="4" presStyleCnt="5">
        <dgm:presLayoutVars>
          <dgm:bulletEnabled val="1"/>
        </dgm:presLayoutVars>
      </dgm:prSet>
      <dgm:spPr/>
    </dgm:pt>
    <dgm:pt modelId="{F4A6915E-354E-4D46-A25B-AA32FD38DCAF}" type="pres">
      <dgm:prSet presAssocID="{DEE5F0E8-0297-47FB-BDA3-2F5FA5931A57}" presName="accent_5" presStyleCnt="0"/>
      <dgm:spPr/>
    </dgm:pt>
    <dgm:pt modelId="{0DC17CDF-B010-4207-A0E4-C1D9B5BF5CA7}" type="pres">
      <dgm:prSet presAssocID="{DEE5F0E8-0297-47FB-BDA3-2F5FA5931A57}" presName="accentRepeatNode" presStyleLbl="solidFgAcc1" presStyleIdx="4" presStyleCnt="5"/>
      <dgm:spPr/>
    </dgm:pt>
  </dgm:ptLst>
  <dgm:cxnLst>
    <dgm:cxn modelId="{D1629CBF-1774-47C6-84AC-59E414EF567E}" srcId="{ABF44B0E-CA31-4628-AFF7-3683C6FBA5E4}" destId="{702BD031-74E1-4685-85F7-B048B8D7074B}" srcOrd="0" destOrd="0" parTransId="{D6F347D3-B63F-4AE6-8CB2-8B72779C5532}" sibTransId="{237790EF-4A75-480E-B242-7C174F716E1F}"/>
    <dgm:cxn modelId="{B782BB7C-4A61-41D3-B711-57FB41078FB5}" type="presOf" srcId="{0923358B-7D0E-461B-A79A-64DB6A576D93}" destId="{88411AE2-7A7E-46F7-89C0-308333CC5FB6}" srcOrd="0" destOrd="0" presId="urn:microsoft.com/office/officeart/2008/layout/VerticalCurvedList"/>
    <dgm:cxn modelId="{26217C4D-CB89-47F7-B4F1-09125F99B93D}" srcId="{ABF44B0E-CA31-4628-AFF7-3683C6FBA5E4}" destId="{0923358B-7D0E-461B-A79A-64DB6A576D93}" srcOrd="3" destOrd="0" parTransId="{FFEDF188-27C1-4384-9171-95FAB493BA2C}" sibTransId="{7BE91A31-14E1-4906-8FF0-5BDB5ED11CB4}"/>
    <dgm:cxn modelId="{55EAAF4A-5A51-4626-B7E6-6C42028BB21C}" type="presOf" srcId="{702BD031-74E1-4685-85F7-B048B8D7074B}" destId="{BEDC1C2B-084A-4489-A80F-869DD34AB5E5}" srcOrd="0" destOrd="0" presId="urn:microsoft.com/office/officeart/2008/layout/VerticalCurvedList"/>
    <dgm:cxn modelId="{057684B0-1E1A-40A2-8D69-21285F5904BD}" type="presOf" srcId="{ABF44B0E-CA31-4628-AFF7-3683C6FBA5E4}" destId="{5D4EE7DF-9E7E-42FE-A511-6626B3A50A01}" srcOrd="0" destOrd="0" presId="urn:microsoft.com/office/officeart/2008/layout/VerticalCurvedList"/>
    <dgm:cxn modelId="{8896F7CB-69E9-4E94-98A8-A62F6E69E3B0}" type="presOf" srcId="{DEE5F0E8-0297-47FB-BDA3-2F5FA5931A57}" destId="{08D4CAA7-E90C-47C0-8B6C-1C12B1775126}" srcOrd="0" destOrd="0" presId="urn:microsoft.com/office/officeart/2008/layout/VerticalCurvedList"/>
    <dgm:cxn modelId="{049AACE9-D784-4AC4-805F-249DC0687588}" srcId="{ABF44B0E-CA31-4628-AFF7-3683C6FBA5E4}" destId="{DEE5F0E8-0297-47FB-BDA3-2F5FA5931A57}" srcOrd="4" destOrd="0" parTransId="{47EF563B-F07F-4020-84E3-F525E5EB24DB}" sibTransId="{1712B742-EDC1-4C2C-B545-77CC0BDA4FAB}"/>
    <dgm:cxn modelId="{84A14A00-0F55-47EB-94D3-34B7F701AAE5}" srcId="{ABF44B0E-CA31-4628-AFF7-3683C6FBA5E4}" destId="{84C91983-9C4E-4822-AEA8-4A6A92A2DEFF}" srcOrd="2" destOrd="0" parTransId="{8DEDAD6B-3888-4086-B901-016A74DEA45A}" sibTransId="{3BA9DBC8-C030-40AD-A635-A53C9676373C}"/>
    <dgm:cxn modelId="{A8F01794-8CA3-44B5-AF46-E2F422860F64}" srcId="{ABF44B0E-CA31-4628-AFF7-3683C6FBA5E4}" destId="{DAC4780F-38D2-4419-B383-A4CAEFE85566}" srcOrd="1" destOrd="0" parTransId="{D617B72C-E923-4E03-BB7C-11742FE6B054}" sibTransId="{BB313E15-64B8-4008-965A-68F5CDAD4AE2}"/>
    <dgm:cxn modelId="{751AB1F1-F8E9-487D-B419-7B8F6343321C}" type="presOf" srcId="{84C91983-9C4E-4822-AEA8-4A6A92A2DEFF}" destId="{F1B72BBE-9792-4BD0-882C-332D886B69FA}" srcOrd="0" destOrd="0" presId="urn:microsoft.com/office/officeart/2008/layout/VerticalCurvedList"/>
    <dgm:cxn modelId="{EC9F59DD-C470-4356-BB9B-636555A5B3F1}" type="presOf" srcId="{DAC4780F-38D2-4419-B383-A4CAEFE85566}" destId="{5C5A5959-7B7D-4FAD-9CF1-363723DEC21B}" srcOrd="0" destOrd="0" presId="urn:microsoft.com/office/officeart/2008/layout/VerticalCurvedList"/>
    <dgm:cxn modelId="{3B1942EF-CE53-4F5C-972E-7F8EDCC8964A}" type="presOf" srcId="{237790EF-4A75-480E-B242-7C174F716E1F}" destId="{7A4505E5-C527-447A-B50A-3AE0DC5BAA11}" srcOrd="0" destOrd="0" presId="urn:microsoft.com/office/officeart/2008/layout/VerticalCurvedList"/>
    <dgm:cxn modelId="{BED4DE21-66AE-419E-A267-A2B063F1071D}" type="presParOf" srcId="{5D4EE7DF-9E7E-42FE-A511-6626B3A50A01}" destId="{5CE1F540-04F8-4A97-87F6-218E2949CF96}" srcOrd="0" destOrd="0" presId="urn:microsoft.com/office/officeart/2008/layout/VerticalCurvedList"/>
    <dgm:cxn modelId="{AB3CB312-A3AB-410D-93A0-D8AB0FAE99B6}" type="presParOf" srcId="{5CE1F540-04F8-4A97-87F6-218E2949CF96}" destId="{CD4CD1AD-0EC0-47CD-BE50-4A00C6B84F32}" srcOrd="0" destOrd="0" presId="urn:microsoft.com/office/officeart/2008/layout/VerticalCurvedList"/>
    <dgm:cxn modelId="{4840DA7F-4B1A-4B49-BF66-9E2BA37A4382}" type="presParOf" srcId="{CD4CD1AD-0EC0-47CD-BE50-4A00C6B84F32}" destId="{449ACB35-BEC9-4E00-951C-F32A55AD2AF8}" srcOrd="0" destOrd="0" presId="urn:microsoft.com/office/officeart/2008/layout/VerticalCurvedList"/>
    <dgm:cxn modelId="{01A96865-A5E8-4D75-A6E9-6E8D54F02D0E}" type="presParOf" srcId="{CD4CD1AD-0EC0-47CD-BE50-4A00C6B84F32}" destId="{7A4505E5-C527-447A-B50A-3AE0DC5BAA11}" srcOrd="1" destOrd="0" presId="urn:microsoft.com/office/officeart/2008/layout/VerticalCurvedList"/>
    <dgm:cxn modelId="{D16C408E-86A8-43B0-8201-1FB27167ACBD}" type="presParOf" srcId="{CD4CD1AD-0EC0-47CD-BE50-4A00C6B84F32}" destId="{1D7A6529-8F01-4325-AC08-E7630B1EB523}" srcOrd="2" destOrd="0" presId="urn:microsoft.com/office/officeart/2008/layout/VerticalCurvedList"/>
    <dgm:cxn modelId="{CF8085AC-38E0-43CE-8A37-7A952A973648}" type="presParOf" srcId="{CD4CD1AD-0EC0-47CD-BE50-4A00C6B84F32}" destId="{8851470F-F61A-4178-AE9D-1F3ECEAA6517}" srcOrd="3" destOrd="0" presId="urn:microsoft.com/office/officeart/2008/layout/VerticalCurvedList"/>
    <dgm:cxn modelId="{F0684BB4-9384-41A6-A223-ACDFE9E6D714}" type="presParOf" srcId="{5CE1F540-04F8-4A97-87F6-218E2949CF96}" destId="{BEDC1C2B-084A-4489-A80F-869DD34AB5E5}" srcOrd="1" destOrd="0" presId="urn:microsoft.com/office/officeart/2008/layout/VerticalCurvedList"/>
    <dgm:cxn modelId="{F0A19A92-BC33-43F3-86EE-F38C7A872FF5}" type="presParOf" srcId="{5CE1F540-04F8-4A97-87F6-218E2949CF96}" destId="{94A87A08-D86F-41C4-9EDB-414389D9E8D4}" srcOrd="2" destOrd="0" presId="urn:microsoft.com/office/officeart/2008/layout/VerticalCurvedList"/>
    <dgm:cxn modelId="{2D9A8A8C-A259-4658-8301-2906F0FA40FF}" type="presParOf" srcId="{94A87A08-D86F-41C4-9EDB-414389D9E8D4}" destId="{3C263A7B-8595-4ADF-ADD4-5BC08E0386AE}" srcOrd="0" destOrd="0" presId="urn:microsoft.com/office/officeart/2008/layout/VerticalCurvedList"/>
    <dgm:cxn modelId="{C5D85C36-388D-4CAD-9A83-5729FC19733E}" type="presParOf" srcId="{5CE1F540-04F8-4A97-87F6-218E2949CF96}" destId="{5C5A5959-7B7D-4FAD-9CF1-363723DEC21B}" srcOrd="3" destOrd="0" presId="urn:microsoft.com/office/officeart/2008/layout/VerticalCurvedList"/>
    <dgm:cxn modelId="{49E45DC8-D8F9-4BEA-AFD2-A900E8BFBE03}" type="presParOf" srcId="{5CE1F540-04F8-4A97-87F6-218E2949CF96}" destId="{08F70AC6-4ABA-4EA8-854D-6FDCBF86BF76}" srcOrd="4" destOrd="0" presId="urn:microsoft.com/office/officeart/2008/layout/VerticalCurvedList"/>
    <dgm:cxn modelId="{B305A635-A7A7-43E5-860C-D3A0F6C960FC}" type="presParOf" srcId="{08F70AC6-4ABA-4EA8-854D-6FDCBF86BF76}" destId="{E2D09140-9D4B-433D-B9B6-B65B2CC1EBE9}" srcOrd="0" destOrd="0" presId="urn:microsoft.com/office/officeart/2008/layout/VerticalCurvedList"/>
    <dgm:cxn modelId="{B2658723-D0C3-40B1-9AD7-A2642355BAF9}" type="presParOf" srcId="{5CE1F540-04F8-4A97-87F6-218E2949CF96}" destId="{F1B72BBE-9792-4BD0-882C-332D886B69FA}" srcOrd="5" destOrd="0" presId="urn:microsoft.com/office/officeart/2008/layout/VerticalCurvedList"/>
    <dgm:cxn modelId="{64FEEB96-023C-4EFC-9EA1-E23F25FD2EAE}" type="presParOf" srcId="{5CE1F540-04F8-4A97-87F6-218E2949CF96}" destId="{10A278A8-A05B-4430-B76B-FB724BB8D7FA}" srcOrd="6" destOrd="0" presId="urn:microsoft.com/office/officeart/2008/layout/VerticalCurvedList"/>
    <dgm:cxn modelId="{F4509FA2-6C84-4DC4-B2A2-564870FB0B79}" type="presParOf" srcId="{10A278A8-A05B-4430-B76B-FB724BB8D7FA}" destId="{F8D34C15-8A54-47BE-A033-E447229578FF}" srcOrd="0" destOrd="0" presId="urn:microsoft.com/office/officeart/2008/layout/VerticalCurvedList"/>
    <dgm:cxn modelId="{0168DE89-DA31-4E10-9EC8-6A8B5F72BDBD}" type="presParOf" srcId="{5CE1F540-04F8-4A97-87F6-218E2949CF96}" destId="{88411AE2-7A7E-46F7-89C0-308333CC5FB6}" srcOrd="7" destOrd="0" presId="urn:microsoft.com/office/officeart/2008/layout/VerticalCurvedList"/>
    <dgm:cxn modelId="{528E2143-F7CA-4E2A-8820-CA4A80B12669}" type="presParOf" srcId="{5CE1F540-04F8-4A97-87F6-218E2949CF96}" destId="{5FFFBC95-F400-4C9A-99DC-D0998184021F}" srcOrd="8" destOrd="0" presId="urn:microsoft.com/office/officeart/2008/layout/VerticalCurvedList"/>
    <dgm:cxn modelId="{AE5A6017-AEFC-413B-B3E5-97212500A5BB}" type="presParOf" srcId="{5FFFBC95-F400-4C9A-99DC-D0998184021F}" destId="{0852FB9F-1142-46CA-89C2-6FE501C5CEB8}" srcOrd="0" destOrd="0" presId="urn:microsoft.com/office/officeart/2008/layout/VerticalCurvedList"/>
    <dgm:cxn modelId="{193582C2-8E12-4FCB-8C90-2A0DA2691EDF}" type="presParOf" srcId="{5CE1F540-04F8-4A97-87F6-218E2949CF96}" destId="{08D4CAA7-E90C-47C0-8B6C-1C12B1775126}" srcOrd="9" destOrd="0" presId="urn:microsoft.com/office/officeart/2008/layout/VerticalCurvedList"/>
    <dgm:cxn modelId="{F0F7FCCD-F3A5-4D8C-AC67-E9D3CC6D90AE}" type="presParOf" srcId="{5CE1F540-04F8-4A97-87F6-218E2949CF96}" destId="{F4A6915E-354E-4D46-A25B-AA32FD38DCAF}" srcOrd="10" destOrd="0" presId="urn:microsoft.com/office/officeart/2008/layout/VerticalCurvedList"/>
    <dgm:cxn modelId="{9E75E6B7-43DF-4475-BD88-E3FA3184E40B}" type="presParOf" srcId="{F4A6915E-354E-4D46-A25B-AA32FD38DCAF}" destId="{0DC17CDF-B010-4207-A0E4-C1D9B5BF5CA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F44B0E-CA31-4628-AFF7-3683C6FBA5E4}"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zh-CN" altLang="en-US"/>
        </a:p>
      </dgm:t>
    </dgm:pt>
    <dgm:pt modelId="{702BD031-74E1-4685-85F7-B048B8D7074B}">
      <dgm:prSet phldrT="[文本]" custT="1"/>
      <dgm:spPr/>
      <dgm:t>
        <a:bodyPr/>
        <a:lstStyle/>
        <a:p>
          <a:r>
            <a:rPr lang="zh-CN" altLang="en-US" sz="2400" dirty="0" smtClean="0"/>
            <a:t>什么是期货</a:t>
          </a:r>
          <a:endParaRPr lang="zh-CN" altLang="en-US" sz="2400" dirty="0"/>
        </a:p>
      </dgm:t>
    </dgm:pt>
    <dgm:pt modelId="{D6F347D3-B63F-4AE6-8CB2-8B72779C5532}" type="parTrans" cxnId="{D1629CBF-1774-47C6-84AC-59E414EF567E}">
      <dgm:prSet/>
      <dgm:spPr/>
      <dgm:t>
        <a:bodyPr/>
        <a:lstStyle/>
        <a:p>
          <a:endParaRPr lang="zh-CN" altLang="en-US" sz="2400"/>
        </a:p>
      </dgm:t>
    </dgm:pt>
    <dgm:pt modelId="{237790EF-4A75-480E-B242-7C174F716E1F}" type="sibTrans" cxnId="{D1629CBF-1774-47C6-84AC-59E414EF567E}">
      <dgm:prSet/>
      <dgm:spPr/>
      <dgm:t>
        <a:bodyPr/>
        <a:lstStyle/>
        <a:p>
          <a:endParaRPr lang="zh-CN" altLang="en-US" sz="2400"/>
        </a:p>
      </dgm:t>
    </dgm:pt>
    <dgm:pt modelId="{84C91983-9C4E-4822-AEA8-4A6A92A2DEFF}">
      <dgm:prSet phldrT="[文本]" custT="1"/>
      <dgm:spPr>
        <a:effectLst>
          <a:glow rad="228600">
            <a:schemeClr val="accent2">
              <a:satMod val="175000"/>
              <a:alpha val="40000"/>
            </a:schemeClr>
          </a:glow>
        </a:effectLst>
      </dgm:spPr>
      <dgm:t>
        <a:bodyPr/>
        <a:lstStyle/>
        <a:p>
          <a:r>
            <a:rPr lang="zh-CN" altLang="en-US" sz="2400" b="1" dirty="0" smtClean="0">
              <a:solidFill>
                <a:srgbClr val="FF0000"/>
              </a:solidFill>
              <a:effectLst>
                <a:outerShdw blurRad="38100" dist="38100" dir="2700000" algn="tl">
                  <a:srgbClr val="000000">
                    <a:alpha val="43137"/>
                  </a:srgbClr>
                </a:outerShdw>
              </a:effectLst>
            </a:rPr>
            <a:t>期货品种及分类</a:t>
          </a:r>
          <a:endParaRPr lang="zh-CN" altLang="en-US" sz="2400" b="1" dirty="0">
            <a:solidFill>
              <a:srgbClr val="FF0000"/>
            </a:solidFill>
            <a:effectLst>
              <a:outerShdw blurRad="38100" dist="38100" dir="2700000" algn="tl">
                <a:srgbClr val="000000">
                  <a:alpha val="43137"/>
                </a:srgbClr>
              </a:outerShdw>
            </a:effectLst>
          </a:endParaRPr>
        </a:p>
      </dgm:t>
    </dgm:pt>
    <dgm:pt modelId="{8DEDAD6B-3888-4086-B901-016A74DEA45A}" type="parTrans" cxnId="{84A14A00-0F55-47EB-94D3-34B7F701AAE5}">
      <dgm:prSet/>
      <dgm:spPr/>
      <dgm:t>
        <a:bodyPr/>
        <a:lstStyle/>
        <a:p>
          <a:endParaRPr lang="zh-CN" altLang="en-US" sz="2400"/>
        </a:p>
      </dgm:t>
    </dgm:pt>
    <dgm:pt modelId="{3BA9DBC8-C030-40AD-A635-A53C9676373C}" type="sibTrans" cxnId="{84A14A00-0F55-47EB-94D3-34B7F701AAE5}">
      <dgm:prSet/>
      <dgm:spPr/>
      <dgm:t>
        <a:bodyPr/>
        <a:lstStyle/>
        <a:p>
          <a:endParaRPr lang="zh-CN" altLang="en-US" sz="2400"/>
        </a:p>
      </dgm:t>
    </dgm:pt>
    <dgm:pt modelId="{0923358B-7D0E-461B-A79A-64DB6A576D93}">
      <dgm:prSet phldrT="[文本]" custT="1"/>
      <dgm:spPr/>
      <dgm:t>
        <a:bodyPr/>
        <a:lstStyle/>
        <a:p>
          <a:r>
            <a:rPr lang="zh-CN" altLang="en-US" sz="2400" dirty="0" smtClean="0"/>
            <a:t>期货基本制度</a:t>
          </a:r>
          <a:endParaRPr lang="zh-CN" altLang="en-US" sz="2400" dirty="0"/>
        </a:p>
      </dgm:t>
    </dgm:pt>
    <dgm:pt modelId="{FFEDF188-27C1-4384-9171-95FAB493BA2C}" type="parTrans" cxnId="{26217C4D-CB89-47F7-B4F1-09125F99B93D}">
      <dgm:prSet/>
      <dgm:spPr/>
      <dgm:t>
        <a:bodyPr/>
        <a:lstStyle/>
        <a:p>
          <a:endParaRPr lang="zh-CN" altLang="en-US" sz="2400"/>
        </a:p>
      </dgm:t>
    </dgm:pt>
    <dgm:pt modelId="{7BE91A31-14E1-4906-8FF0-5BDB5ED11CB4}" type="sibTrans" cxnId="{26217C4D-CB89-47F7-B4F1-09125F99B93D}">
      <dgm:prSet/>
      <dgm:spPr/>
      <dgm:t>
        <a:bodyPr/>
        <a:lstStyle/>
        <a:p>
          <a:endParaRPr lang="zh-CN" altLang="en-US" sz="2400"/>
        </a:p>
      </dgm:t>
    </dgm:pt>
    <dgm:pt modelId="{DAC4780F-38D2-4419-B383-A4CAEFE85566}">
      <dgm:prSet phldrT="[文本]" custT="1"/>
      <dgm:spPr/>
      <dgm:t>
        <a:bodyPr/>
        <a:lstStyle/>
        <a:p>
          <a:r>
            <a:rPr lang="zh-CN" altLang="en-US" sz="2400" dirty="0" smtClean="0"/>
            <a:t>期货相关名词</a:t>
          </a:r>
          <a:endParaRPr lang="zh-CN" altLang="en-US" sz="2400" dirty="0"/>
        </a:p>
      </dgm:t>
    </dgm:pt>
    <dgm:pt modelId="{D617B72C-E923-4E03-BB7C-11742FE6B054}" type="parTrans" cxnId="{A8F01794-8CA3-44B5-AF46-E2F422860F64}">
      <dgm:prSet/>
      <dgm:spPr/>
      <dgm:t>
        <a:bodyPr/>
        <a:lstStyle/>
        <a:p>
          <a:endParaRPr lang="zh-CN" altLang="en-US" sz="2400"/>
        </a:p>
      </dgm:t>
    </dgm:pt>
    <dgm:pt modelId="{BB313E15-64B8-4008-965A-68F5CDAD4AE2}" type="sibTrans" cxnId="{A8F01794-8CA3-44B5-AF46-E2F422860F64}">
      <dgm:prSet/>
      <dgm:spPr/>
      <dgm:t>
        <a:bodyPr/>
        <a:lstStyle/>
        <a:p>
          <a:endParaRPr lang="zh-CN" altLang="en-US" sz="2400"/>
        </a:p>
      </dgm:t>
    </dgm:pt>
    <dgm:pt modelId="{C5CF7F7E-A82F-4A81-A5E6-60F34D9F3C70}">
      <dgm:prSet phldrT="[文本]"/>
      <dgm:spPr/>
      <dgm:t>
        <a:bodyPr/>
        <a:lstStyle/>
        <a:p>
          <a:r>
            <a:rPr lang="zh-CN" altLang="en-US" smtClean="0"/>
            <a:t>期货和股票交易的区别</a:t>
          </a:r>
          <a:endParaRPr lang="zh-CN" altLang="en-US" dirty="0"/>
        </a:p>
      </dgm:t>
    </dgm:pt>
    <dgm:pt modelId="{C2F0270D-FCE7-4B21-8373-821D4A04E758}" type="parTrans" cxnId="{8809551D-2829-4916-84EF-88EF09CFF4F4}">
      <dgm:prSet/>
      <dgm:spPr/>
      <dgm:t>
        <a:bodyPr/>
        <a:lstStyle/>
        <a:p>
          <a:endParaRPr lang="zh-CN" altLang="en-US"/>
        </a:p>
      </dgm:t>
    </dgm:pt>
    <dgm:pt modelId="{171145B9-A585-412B-B1F5-7A9D144246BF}" type="sibTrans" cxnId="{8809551D-2829-4916-84EF-88EF09CFF4F4}">
      <dgm:prSet/>
      <dgm:spPr/>
      <dgm:t>
        <a:bodyPr/>
        <a:lstStyle/>
        <a:p>
          <a:endParaRPr lang="zh-CN" altLang="en-US"/>
        </a:p>
      </dgm:t>
    </dgm:pt>
    <dgm:pt modelId="{5D4EE7DF-9E7E-42FE-A511-6626B3A50A01}" type="pres">
      <dgm:prSet presAssocID="{ABF44B0E-CA31-4628-AFF7-3683C6FBA5E4}" presName="Name0" presStyleCnt="0">
        <dgm:presLayoutVars>
          <dgm:chMax val="7"/>
          <dgm:chPref val="7"/>
          <dgm:dir/>
        </dgm:presLayoutVars>
      </dgm:prSet>
      <dgm:spPr/>
    </dgm:pt>
    <dgm:pt modelId="{5CE1F540-04F8-4A97-87F6-218E2949CF96}" type="pres">
      <dgm:prSet presAssocID="{ABF44B0E-CA31-4628-AFF7-3683C6FBA5E4}" presName="Name1" presStyleCnt="0"/>
      <dgm:spPr/>
    </dgm:pt>
    <dgm:pt modelId="{CD4CD1AD-0EC0-47CD-BE50-4A00C6B84F32}" type="pres">
      <dgm:prSet presAssocID="{ABF44B0E-CA31-4628-AFF7-3683C6FBA5E4}" presName="cycle" presStyleCnt="0"/>
      <dgm:spPr/>
    </dgm:pt>
    <dgm:pt modelId="{449ACB35-BEC9-4E00-951C-F32A55AD2AF8}" type="pres">
      <dgm:prSet presAssocID="{ABF44B0E-CA31-4628-AFF7-3683C6FBA5E4}" presName="srcNode" presStyleLbl="node1" presStyleIdx="0" presStyleCnt="5"/>
      <dgm:spPr/>
    </dgm:pt>
    <dgm:pt modelId="{7A4505E5-C527-447A-B50A-3AE0DC5BAA11}" type="pres">
      <dgm:prSet presAssocID="{ABF44B0E-CA31-4628-AFF7-3683C6FBA5E4}" presName="conn" presStyleLbl="parChTrans1D2" presStyleIdx="0" presStyleCnt="1"/>
      <dgm:spPr/>
    </dgm:pt>
    <dgm:pt modelId="{1D7A6529-8F01-4325-AC08-E7630B1EB523}" type="pres">
      <dgm:prSet presAssocID="{ABF44B0E-CA31-4628-AFF7-3683C6FBA5E4}" presName="extraNode" presStyleLbl="node1" presStyleIdx="0" presStyleCnt="5"/>
      <dgm:spPr/>
    </dgm:pt>
    <dgm:pt modelId="{8851470F-F61A-4178-AE9D-1F3ECEAA6517}" type="pres">
      <dgm:prSet presAssocID="{ABF44B0E-CA31-4628-AFF7-3683C6FBA5E4}" presName="dstNode" presStyleLbl="node1" presStyleIdx="0" presStyleCnt="5"/>
      <dgm:spPr/>
    </dgm:pt>
    <dgm:pt modelId="{BEDC1C2B-084A-4489-A80F-869DD34AB5E5}" type="pres">
      <dgm:prSet presAssocID="{702BD031-74E1-4685-85F7-B048B8D7074B}" presName="text_1" presStyleLbl="node1" presStyleIdx="0" presStyleCnt="5">
        <dgm:presLayoutVars>
          <dgm:bulletEnabled val="1"/>
        </dgm:presLayoutVars>
      </dgm:prSet>
      <dgm:spPr/>
    </dgm:pt>
    <dgm:pt modelId="{94A87A08-D86F-41C4-9EDB-414389D9E8D4}" type="pres">
      <dgm:prSet presAssocID="{702BD031-74E1-4685-85F7-B048B8D7074B}" presName="accent_1" presStyleCnt="0"/>
      <dgm:spPr/>
    </dgm:pt>
    <dgm:pt modelId="{3C263A7B-8595-4ADF-ADD4-5BC08E0386AE}" type="pres">
      <dgm:prSet presAssocID="{702BD031-74E1-4685-85F7-B048B8D7074B}" presName="accentRepeatNode" presStyleLbl="solidFgAcc1" presStyleIdx="0" presStyleCnt="5"/>
      <dgm:spPr/>
      <dgm:t>
        <a:bodyPr/>
        <a:lstStyle/>
        <a:p>
          <a:endParaRPr lang="zh-CN" altLang="en-US"/>
        </a:p>
      </dgm:t>
    </dgm:pt>
    <dgm:pt modelId="{5C5A5959-7B7D-4FAD-9CF1-363723DEC21B}" type="pres">
      <dgm:prSet presAssocID="{DAC4780F-38D2-4419-B383-A4CAEFE85566}" presName="text_2" presStyleLbl="node1" presStyleIdx="1" presStyleCnt="5">
        <dgm:presLayoutVars>
          <dgm:bulletEnabled val="1"/>
        </dgm:presLayoutVars>
      </dgm:prSet>
      <dgm:spPr/>
    </dgm:pt>
    <dgm:pt modelId="{08F70AC6-4ABA-4EA8-854D-6FDCBF86BF76}" type="pres">
      <dgm:prSet presAssocID="{DAC4780F-38D2-4419-B383-A4CAEFE85566}" presName="accent_2" presStyleCnt="0"/>
      <dgm:spPr/>
    </dgm:pt>
    <dgm:pt modelId="{E2D09140-9D4B-433D-B9B6-B65B2CC1EBE9}" type="pres">
      <dgm:prSet presAssocID="{DAC4780F-38D2-4419-B383-A4CAEFE85566}" presName="accentRepeatNode" presStyleLbl="solidFgAcc1" presStyleIdx="1" presStyleCnt="5"/>
      <dgm:spPr/>
    </dgm:pt>
    <dgm:pt modelId="{F1B72BBE-9792-4BD0-882C-332D886B69FA}" type="pres">
      <dgm:prSet presAssocID="{84C91983-9C4E-4822-AEA8-4A6A92A2DEFF}" presName="text_3" presStyleLbl="node1" presStyleIdx="2" presStyleCnt="5">
        <dgm:presLayoutVars>
          <dgm:bulletEnabled val="1"/>
        </dgm:presLayoutVars>
      </dgm:prSet>
      <dgm:spPr/>
    </dgm:pt>
    <dgm:pt modelId="{10A278A8-A05B-4430-B76B-FB724BB8D7FA}" type="pres">
      <dgm:prSet presAssocID="{84C91983-9C4E-4822-AEA8-4A6A92A2DEFF}" presName="accent_3" presStyleCnt="0"/>
      <dgm:spPr/>
    </dgm:pt>
    <dgm:pt modelId="{F8D34C15-8A54-47BE-A033-E447229578FF}" type="pres">
      <dgm:prSet presAssocID="{84C91983-9C4E-4822-AEA8-4A6A92A2DEFF}" presName="accentRepeatNode" presStyleLbl="solidFgAcc1" presStyleIdx="2" presStyleCnt="5"/>
      <dgm:spPr>
        <a:solidFill>
          <a:srgbClr val="FFC000"/>
        </a:solidFill>
      </dgm:spPr>
    </dgm:pt>
    <dgm:pt modelId="{88411AE2-7A7E-46F7-89C0-308333CC5FB6}" type="pres">
      <dgm:prSet presAssocID="{0923358B-7D0E-461B-A79A-64DB6A576D93}" presName="text_4" presStyleLbl="node1" presStyleIdx="3" presStyleCnt="5">
        <dgm:presLayoutVars>
          <dgm:bulletEnabled val="1"/>
        </dgm:presLayoutVars>
      </dgm:prSet>
      <dgm:spPr/>
    </dgm:pt>
    <dgm:pt modelId="{5FFFBC95-F400-4C9A-99DC-D0998184021F}" type="pres">
      <dgm:prSet presAssocID="{0923358B-7D0E-461B-A79A-64DB6A576D93}" presName="accent_4" presStyleCnt="0"/>
      <dgm:spPr/>
    </dgm:pt>
    <dgm:pt modelId="{0852FB9F-1142-46CA-89C2-6FE501C5CEB8}" type="pres">
      <dgm:prSet presAssocID="{0923358B-7D0E-461B-A79A-64DB6A576D93}" presName="accentRepeatNode" presStyleLbl="solidFgAcc1" presStyleIdx="3" presStyleCnt="5"/>
      <dgm:spPr/>
    </dgm:pt>
    <dgm:pt modelId="{4DA0C11D-C629-4982-976A-8AB1CDFF4209}" type="pres">
      <dgm:prSet presAssocID="{C5CF7F7E-A82F-4A81-A5E6-60F34D9F3C70}" presName="text_5" presStyleLbl="node1" presStyleIdx="4" presStyleCnt="5">
        <dgm:presLayoutVars>
          <dgm:bulletEnabled val="1"/>
        </dgm:presLayoutVars>
      </dgm:prSet>
      <dgm:spPr/>
    </dgm:pt>
    <dgm:pt modelId="{068152C2-253C-43BA-AFB9-246631F460B9}" type="pres">
      <dgm:prSet presAssocID="{C5CF7F7E-A82F-4A81-A5E6-60F34D9F3C70}" presName="accent_5" presStyleCnt="0"/>
      <dgm:spPr/>
    </dgm:pt>
    <dgm:pt modelId="{84B982CE-CD0D-479A-9E9B-75888190E761}" type="pres">
      <dgm:prSet presAssocID="{C5CF7F7E-A82F-4A81-A5E6-60F34D9F3C70}" presName="accentRepeatNode" presStyleLbl="solidFgAcc1" presStyleIdx="4" presStyleCnt="5"/>
      <dgm:spPr/>
    </dgm:pt>
  </dgm:ptLst>
  <dgm:cxnLst>
    <dgm:cxn modelId="{26217C4D-CB89-47F7-B4F1-09125F99B93D}" srcId="{ABF44B0E-CA31-4628-AFF7-3683C6FBA5E4}" destId="{0923358B-7D0E-461B-A79A-64DB6A576D93}" srcOrd="3" destOrd="0" parTransId="{FFEDF188-27C1-4384-9171-95FAB493BA2C}" sibTransId="{7BE91A31-14E1-4906-8FF0-5BDB5ED11CB4}"/>
    <dgm:cxn modelId="{D1F1E710-569C-4D17-86F2-02DD6535388E}" type="presOf" srcId="{C5CF7F7E-A82F-4A81-A5E6-60F34D9F3C70}" destId="{4DA0C11D-C629-4982-976A-8AB1CDFF4209}" srcOrd="0" destOrd="0" presId="urn:microsoft.com/office/officeart/2008/layout/VerticalCurvedList"/>
    <dgm:cxn modelId="{7FFB9466-FED9-457E-AEE1-2A37E2B9C0F0}" type="presOf" srcId="{ABF44B0E-CA31-4628-AFF7-3683C6FBA5E4}" destId="{5D4EE7DF-9E7E-42FE-A511-6626B3A50A01}" srcOrd="0" destOrd="0" presId="urn:microsoft.com/office/officeart/2008/layout/VerticalCurvedList"/>
    <dgm:cxn modelId="{18A97339-1356-4327-B1E0-6F403AC8B146}" type="presOf" srcId="{DAC4780F-38D2-4419-B383-A4CAEFE85566}" destId="{5C5A5959-7B7D-4FAD-9CF1-363723DEC21B}" srcOrd="0" destOrd="0" presId="urn:microsoft.com/office/officeart/2008/layout/VerticalCurvedList"/>
    <dgm:cxn modelId="{8809551D-2829-4916-84EF-88EF09CFF4F4}" srcId="{ABF44B0E-CA31-4628-AFF7-3683C6FBA5E4}" destId="{C5CF7F7E-A82F-4A81-A5E6-60F34D9F3C70}" srcOrd="4" destOrd="0" parTransId="{C2F0270D-FCE7-4B21-8373-821D4A04E758}" sibTransId="{171145B9-A585-412B-B1F5-7A9D144246BF}"/>
    <dgm:cxn modelId="{F23DF4DA-953E-4F37-8B98-A654DA10362E}" type="presOf" srcId="{0923358B-7D0E-461B-A79A-64DB6A576D93}" destId="{88411AE2-7A7E-46F7-89C0-308333CC5FB6}" srcOrd="0" destOrd="0" presId="urn:microsoft.com/office/officeart/2008/layout/VerticalCurvedList"/>
    <dgm:cxn modelId="{6D419BA6-DA12-4629-AD98-572BB6711791}" type="presOf" srcId="{237790EF-4A75-480E-B242-7C174F716E1F}" destId="{7A4505E5-C527-447A-B50A-3AE0DC5BAA11}" srcOrd="0" destOrd="0" presId="urn:microsoft.com/office/officeart/2008/layout/VerticalCurvedList"/>
    <dgm:cxn modelId="{D1629CBF-1774-47C6-84AC-59E414EF567E}" srcId="{ABF44B0E-CA31-4628-AFF7-3683C6FBA5E4}" destId="{702BD031-74E1-4685-85F7-B048B8D7074B}" srcOrd="0" destOrd="0" parTransId="{D6F347D3-B63F-4AE6-8CB2-8B72779C5532}" sibTransId="{237790EF-4A75-480E-B242-7C174F716E1F}"/>
    <dgm:cxn modelId="{A8F01794-8CA3-44B5-AF46-E2F422860F64}" srcId="{ABF44B0E-CA31-4628-AFF7-3683C6FBA5E4}" destId="{DAC4780F-38D2-4419-B383-A4CAEFE85566}" srcOrd="1" destOrd="0" parTransId="{D617B72C-E923-4E03-BB7C-11742FE6B054}" sibTransId="{BB313E15-64B8-4008-965A-68F5CDAD4AE2}"/>
    <dgm:cxn modelId="{7730FD62-43CD-4EB7-AD3F-DBD534E92E0C}" type="presOf" srcId="{84C91983-9C4E-4822-AEA8-4A6A92A2DEFF}" destId="{F1B72BBE-9792-4BD0-882C-332D886B69FA}" srcOrd="0" destOrd="0" presId="urn:microsoft.com/office/officeart/2008/layout/VerticalCurvedList"/>
    <dgm:cxn modelId="{61C7BDB8-2497-4A66-A943-2FD50F57DDFE}" type="presOf" srcId="{702BD031-74E1-4685-85F7-B048B8D7074B}" destId="{BEDC1C2B-084A-4489-A80F-869DD34AB5E5}" srcOrd="0" destOrd="0" presId="urn:microsoft.com/office/officeart/2008/layout/VerticalCurvedList"/>
    <dgm:cxn modelId="{84A14A00-0F55-47EB-94D3-34B7F701AAE5}" srcId="{ABF44B0E-CA31-4628-AFF7-3683C6FBA5E4}" destId="{84C91983-9C4E-4822-AEA8-4A6A92A2DEFF}" srcOrd="2" destOrd="0" parTransId="{8DEDAD6B-3888-4086-B901-016A74DEA45A}" sibTransId="{3BA9DBC8-C030-40AD-A635-A53C9676373C}"/>
    <dgm:cxn modelId="{B1BA36F1-1444-4DAB-BED8-CE29A4E607EF}" type="presParOf" srcId="{5D4EE7DF-9E7E-42FE-A511-6626B3A50A01}" destId="{5CE1F540-04F8-4A97-87F6-218E2949CF96}" srcOrd="0" destOrd="0" presId="urn:microsoft.com/office/officeart/2008/layout/VerticalCurvedList"/>
    <dgm:cxn modelId="{926364B5-DF50-4FAC-B65C-88492D9F5058}" type="presParOf" srcId="{5CE1F540-04F8-4A97-87F6-218E2949CF96}" destId="{CD4CD1AD-0EC0-47CD-BE50-4A00C6B84F32}" srcOrd="0" destOrd="0" presId="urn:microsoft.com/office/officeart/2008/layout/VerticalCurvedList"/>
    <dgm:cxn modelId="{0320DF6C-929F-4557-82F0-D29F961F5605}" type="presParOf" srcId="{CD4CD1AD-0EC0-47CD-BE50-4A00C6B84F32}" destId="{449ACB35-BEC9-4E00-951C-F32A55AD2AF8}" srcOrd="0" destOrd="0" presId="urn:microsoft.com/office/officeart/2008/layout/VerticalCurvedList"/>
    <dgm:cxn modelId="{C15B379A-D3C8-45CD-A01A-C19282410E33}" type="presParOf" srcId="{CD4CD1AD-0EC0-47CD-BE50-4A00C6B84F32}" destId="{7A4505E5-C527-447A-B50A-3AE0DC5BAA11}" srcOrd="1" destOrd="0" presId="urn:microsoft.com/office/officeart/2008/layout/VerticalCurvedList"/>
    <dgm:cxn modelId="{351AAB1F-F62F-4EA5-A615-EFFD7E897C78}" type="presParOf" srcId="{CD4CD1AD-0EC0-47CD-BE50-4A00C6B84F32}" destId="{1D7A6529-8F01-4325-AC08-E7630B1EB523}" srcOrd="2" destOrd="0" presId="urn:microsoft.com/office/officeart/2008/layout/VerticalCurvedList"/>
    <dgm:cxn modelId="{B9C78B5E-D4F5-4604-AEEF-6BBEDCC16E45}" type="presParOf" srcId="{CD4CD1AD-0EC0-47CD-BE50-4A00C6B84F32}" destId="{8851470F-F61A-4178-AE9D-1F3ECEAA6517}" srcOrd="3" destOrd="0" presId="urn:microsoft.com/office/officeart/2008/layout/VerticalCurvedList"/>
    <dgm:cxn modelId="{CB1897EF-5E88-4DD2-8ACF-05585ACE52CA}" type="presParOf" srcId="{5CE1F540-04F8-4A97-87F6-218E2949CF96}" destId="{BEDC1C2B-084A-4489-A80F-869DD34AB5E5}" srcOrd="1" destOrd="0" presId="urn:microsoft.com/office/officeart/2008/layout/VerticalCurvedList"/>
    <dgm:cxn modelId="{15C7FA2F-DCEB-49FD-813E-D0356B279E93}" type="presParOf" srcId="{5CE1F540-04F8-4A97-87F6-218E2949CF96}" destId="{94A87A08-D86F-41C4-9EDB-414389D9E8D4}" srcOrd="2" destOrd="0" presId="urn:microsoft.com/office/officeart/2008/layout/VerticalCurvedList"/>
    <dgm:cxn modelId="{D9964EFC-78C8-4F81-9F42-94EE7A6387E3}" type="presParOf" srcId="{94A87A08-D86F-41C4-9EDB-414389D9E8D4}" destId="{3C263A7B-8595-4ADF-ADD4-5BC08E0386AE}" srcOrd="0" destOrd="0" presId="urn:microsoft.com/office/officeart/2008/layout/VerticalCurvedList"/>
    <dgm:cxn modelId="{0890AA59-993B-42DB-955A-D8D9DD3A0B82}" type="presParOf" srcId="{5CE1F540-04F8-4A97-87F6-218E2949CF96}" destId="{5C5A5959-7B7D-4FAD-9CF1-363723DEC21B}" srcOrd="3" destOrd="0" presId="urn:microsoft.com/office/officeart/2008/layout/VerticalCurvedList"/>
    <dgm:cxn modelId="{13B6F7D3-9B91-49AF-88D5-BA85EA5BC23A}" type="presParOf" srcId="{5CE1F540-04F8-4A97-87F6-218E2949CF96}" destId="{08F70AC6-4ABA-4EA8-854D-6FDCBF86BF76}" srcOrd="4" destOrd="0" presId="urn:microsoft.com/office/officeart/2008/layout/VerticalCurvedList"/>
    <dgm:cxn modelId="{1BE695C4-BE2A-4495-B7B9-EBB4DF38A248}" type="presParOf" srcId="{08F70AC6-4ABA-4EA8-854D-6FDCBF86BF76}" destId="{E2D09140-9D4B-433D-B9B6-B65B2CC1EBE9}" srcOrd="0" destOrd="0" presId="urn:microsoft.com/office/officeart/2008/layout/VerticalCurvedList"/>
    <dgm:cxn modelId="{41D14C41-DAA6-4272-AD2D-FB49158E36DB}" type="presParOf" srcId="{5CE1F540-04F8-4A97-87F6-218E2949CF96}" destId="{F1B72BBE-9792-4BD0-882C-332D886B69FA}" srcOrd="5" destOrd="0" presId="urn:microsoft.com/office/officeart/2008/layout/VerticalCurvedList"/>
    <dgm:cxn modelId="{586088AD-2AB6-40DF-A288-53E8DA234420}" type="presParOf" srcId="{5CE1F540-04F8-4A97-87F6-218E2949CF96}" destId="{10A278A8-A05B-4430-B76B-FB724BB8D7FA}" srcOrd="6" destOrd="0" presId="urn:microsoft.com/office/officeart/2008/layout/VerticalCurvedList"/>
    <dgm:cxn modelId="{030E1298-B1E0-44CD-9E8E-6F11842768BC}" type="presParOf" srcId="{10A278A8-A05B-4430-B76B-FB724BB8D7FA}" destId="{F8D34C15-8A54-47BE-A033-E447229578FF}" srcOrd="0" destOrd="0" presId="urn:microsoft.com/office/officeart/2008/layout/VerticalCurvedList"/>
    <dgm:cxn modelId="{95F03A0A-1366-4361-BF80-30198959AA87}" type="presParOf" srcId="{5CE1F540-04F8-4A97-87F6-218E2949CF96}" destId="{88411AE2-7A7E-46F7-89C0-308333CC5FB6}" srcOrd="7" destOrd="0" presId="urn:microsoft.com/office/officeart/2008/layout/VerticalCurvedList"/>
    <dgm:cxn modelId="{10436AFF-2F94-4343-8187-3478A6055F27}" type="presParOf" srcId="{5CE1F540-04F8-4A97-87F6-218E2949CF96}" destId="{5FFFBC95-F400-4C9A-99DC-D0998184021F}" srcOrd="8" destOrd="0" presId="urn:microsoft.com/office/officeart/2008/layout/VerticalCurvedList"/>
    <dgm:cxn modelId="{A9EA77D8-6052-4A08-80FD-DEE9578EE2FD}" type="presParOf" srcId="{5FFFBC95-F400-4C9A-99DC-D0998184021F}" destId="{0852FB9F-1142-46CA-89C2-6FE501C5CEB8}" srcOrd="0" destOrd="0" presId="urn:microsoft.com/office/officeart/2008/layout/VerticalCurvedList"/>
    <dgm:cxn modelId="{AA465B4D-C1B7-4943-9F2E-F2D30643F975}" type="presParOf" srcId="{5CE1F540-04F8-4A97-87F6-218E2949CF96}" destId="{4DA0C11D-C629-4982-976A-8AB1CDFF4209}" srcOrd="9" destOrd="0" presId="urn:microsoft.com/office/officeart/2008/layout/VerticalCurvedList"/>
    <dgm:cxn modelId="{A862D372-BB3C-46BC-97D6-23DC2B91E805}" type="presParOf" srcId="{5CE1F540-04F8-4A97-87F6-218E2949CF96}" destId="{068152C2-253C-43BA-AFB9-246631F460B9}" srcOrd="10" destOrd="0" presId="urn:microsoft.com/office/officeart/2008/layout/VerticalCurvedList"/>
    <dgm:cxn modelId="{894E00C9-4426-4700-B53E-3743D46DE1AE}" type="presParOf" srcId="{068152C2-253C-43BA-AFB9-246631F460B9}" destId="{84B982CE-CD0D-479A-9E9B-75888190E76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15CDB7-E6BA-494B-87E2-AD7611265095}" type="doc">
      <dgm:prSet loTypeId="urn:microsoft.com/office/officeart/2005/8/layout/hList1" loCatId="list" qsTypeId="urn:microsoft.com/office/officeart/2005/8/quickstyle/simple2" qsCatId="simple" csTypeId="urn:microsoft.com/office/officeart/2005/8/colors/colorful2" csCatId="colorful" phldr="1"/>
      <dgm:spPr/>
      <dgm:t>
        <a:bodyPr/>
        <a:lstStyle/>
        <a:p>
          <a:endParaRPr lang="zh-CN" altLang="en-US"/>
        </a:p>
      </dgm:t>
    </dgm:pt>
    <dgm:pt modelId="{14FF0C3F-9435-4ACC-B13A-8DABF40F7A99}">
      <dgm:prSet phldrT="[文本]"/>
      <dgm:spPr/>
      <dgm:t>
        <a:bodyPr/>
        <a:lstStyle/>
        <a:p>
          <a:r>
            <a:rPr lang="zh-CN" altLang="en-US" dirty="0" smtClean="0"/>
            <a:t>农产品期货</a:t>
          </a:r>
          <a:endParaRPr lang="zh-CN" altLang="en-US" dirty="0"/>
        </a:p>
      </dgm:t>
    </dgm:pt>
    <dgm:pt modelId="{B50DAAFB-D9A5-497B-8789-5693B460E3AF}" type="parTrans" cxnId="{24F9B04F-100B-4B94-8E0E-70EC0188CC13}">
      <dgm:prSet/>
      <dgm:spPr/>
      <dgm:t>
        <a:bodyPr/>
        <a:lstStyle/>
        <a:p>
          <a:endParaRPr lang="zh-CN" altLang="en-US"/>
        </a:p>
      </dgm:t>
    </dgm:pt>
    <dgm:pt modelId="{49DAEB8B-F384-4655-BF2B-460F82AA5E2D}" type="sibTrans" cxnId="{24F9B04F-100B-4B94-8E0E-70EC0188CC13}">
      <dgm:prSet/>
      <dgm:spPr/>
      <dgm:t>
        <a:bodyPr/>
        <a:lstStyle/>
        <a:p>
          <a:endParaRPr lang="zh-CN" altLang="en-US"/>
        </a:p>
      </dgm:t>
    </dgm:pt>
    <dgm:pt modelId="{A8E72900-5EB7-4709-834D-D775208CF709}">
      <dgm:prSet phldrT="[文本]"/>
      <dgm:spPr/>
      <dgm:t>
        <a:bodyPr/>
        <a:lstStyle/>
        <a:p>
          <a:r>
            <a:rPr lang="zh-CN" altLang="en-US" dirty="0" smtClean="0"/>
            <a:t>大豆</a:t>
          </a:r>
          <a:endParaRPr lang="zh-CN" altLang="en-US" dirty="0"/>
        </a:p>
      </dgm:t>
    </dgm:pt>
    <dgm:pt modelId="{EB7773AB-0F51-4A36-9889-CEC8008C0E13}" type="parTrans" cxnId="{3233CAF5-EE17-427D-84ED-0F9FF639A535}">
      <dgm:prSet/>
      <dgm:spPr/>
      <dgm:t>
        <a:bodyPr/>
        <a:lstStyle/>
        <a:p>
          <a:endParaRPr lang="zh-CN" altLang="en-US"/>
        </a:p>
      </dgm:t>
    </dgm:pt>
    <dgm:pt modelId="{088AC528-7556-4504-A228-B8813919B08A}" type="sibTrans" cxnId="{3233CAF5-EE17-427D-84ED-0F9FF639A535}">
      <dgm:prSet/>
      <dgm:spPr/>
      <dgm:t>
        <a:bodyPr/>
        <a:lstStyle/>
        <a:p>
          <a:endParaRPr lang="zh-CN" altLang="en-US"/>
        </a:p>
      </dgm:t>
    </dgm:pt>
    <dgm:pt modelId="{FDC63062-614B-439D-BA51-5DCBBB20C220}">
      <dgm:prSet phldrT="[文本]"/>
      <dgm:spPr/>
      <dgm:t>
        <a:bodyPr/>
        <a:lstStyle/>
        <a:p>
          <a:r>
            <a:rPr lang="zh-CN" altLang="en-US" dirty="0" smtClean="0"/>
            <a:t>工业品期货</a:t>
          </a:r>
          <a:endParaRPr lang="zh-CN" altLang="en-US" dirty="0"/>
        </a:p>
      </dgm:t>
    </dgm:pt>
    <dgm:pt modelId="{70D3B8AA-628F-46A3-9B9B-7B6D0A3C3148}" type="parTrans" cxnId="{943F8A17-9A57-4103-8577-B3F030E20B55}">
      <dgm:prSet/>
      <dgm:spPr/>
      <dgm:t>
        <a:bodyPr/>
        <a:lstStyle/>
        <a:p>
          <a:endParaRPr lang="zh-CN" altLang="en-US"/>
        </a:p>
      </dgm:t>
    </dgm:pt>
    <dgm:pt modelId="{358D2F7C-67EE-4B46-9C3E-B4B0385662ED}" type="sibTrans" cxnId="{943F8A17-9A57-4103-8577-B3F030E20B55}">
      <dgm:prSet/>
      <dgm:spPr/>
      <dgm:t>
        <a:bodyPr/>
        <a:lstStyle/>
        <a:p>
          <a:endParaRPr lang="zh-CN" altLang="en-US"/>
        </a:p>
      </dgm:t>
    </dgm:pt>
    <dgm:pt modelId="{DC6CD1CB-F8DA-4A74-A9E8-EFD8F8F46173}">
      <dgm:prSet phldrT="[文本]"/>
      <dgm:spPr/>
      <dgm:t>
        <a:bodyPr/>
        <a:lstStyle/>
        <a:p>
          <a:r>
            <a:rPr lang="zh-CN" altLang="en-US" dirty="0" smtClean="0"/>
            <a:t>铜</a:t>
          </a:r>
          <a:endParaRPr lang="zh-CN" altLang="en-US" dirty="0"/>
        </a:p>
      </dgm:t>
    </dgm:pt>
    <dgm:pt modelId="{5CE8B69A-981A-467F-93BD-ECF69A09B7A9}" type="parTrans" cxnId="{5F1378A9-C859-4C66-9DAA-1C68D546A839}">
      <dgm:prSet/>
      <dgm:spPr/>
      <dgm:t>
        <a:bodyPr/>
        <a:lstStyle/>
        <a:p>
          <a:endParaRPr lang="zh-CN" altLang="en-US"/>
        </a:p>
      </dgm:t>
    </dgm:pt>
    <dgm:pt modelId="{C90CD591-0092-41ED-A31D-7059A44F4509}" type="sibTrans" cxnId="{5F1378A9-C859-4C66-9DAA-1C68D546A839}">
      <dgm:prSet/>
      <dgm:spPr/>
      <dgm:t>
        <a:bodyPr/>
        <a:lstStyle/>
        <a:p>
          <a:endParaRPr lang="zh-CN" altLang="en-US"/>
        </a:p>
      </dgm:t>
    </dgm:pt>
    <dgm:pt modelId="{0EEEFBB4-1F79-4523-A5EB-2D2C7F203437}">
      <dgm:prSet phldrT="[文本]"/>
      <dgm:spPr/>
      <dgm:t>
        <a:bodyPr/>
        <a:lstStyle/>
        <a:p>
          <a:r>
            <a:rPr lang="zh-CN" altLang="en-US" dirty="0" smtClean="0"/>
            <a:t>能源期货</a:t>
          </a:r>
          <a:endParaRPr lang="zh-CN" altLang="en-US" dirty="0"/>
        </a:p>
      </dgm:t>
    </dgm:pt>
    <dgm:pt modelId="{E4787107-2915-412C-8EDF-8306882FF8C1}" type="parTrans" cxnId="{BEC41855-FDF6-42E3-A830-EED0A40C3548}">
      <dgm:prSet/>
      <dgm:spPr/>
      <dgm:t>
        <a:bodyPr/>
        <a:lstStyle/>
        <a:p>
          <a:endParaRPr lang="zh-CN" altLang="en-US"/>
        </a:p>
      </dgm:t>
    </dgm:pt>
    <dgm:pt modelId="{C7687F50-889E-4C41-8F2F-1763EE80D14E}" type="sibTrans" cxnId="{BEC41855-FDF6-42E3-A830-EED0A40C3548}">
      <dgm:prSet/>
      <dgm:spPr/>
      <dgm:t>
        <a:bodyPr/>
        <a:lstStyle/>
        <a:p>
          <a:endParaRPr lang="zh-CN" altLang="en-US"/>
        </a:p>
      </dgm:t>
    </dgm:pt>
    <dgm:pt modelId="{90228557-B074-4C7F-8223-148EC9F9E855}">
      <dgm:prSet phldrT="[文本]"/>
      <dgm:spPr/>
      <dgm:t>
        <a:bodyPr/>
        <a:lstStyle/>
        <a:p>
          <a:r>
            <a:rPr lang="zh-CN" altLang="en-US" dirty="0" smtClean="0"/>
            <a:t>原油</a:t>
          </a:r>
          <a:endParaRPr lang="zh-CN" altLang="en-US" dirty="0"/>
        </a:p>
      </dgm:t>
    </dgm:pt>
    <dgm:pt modelId="{A0FE07BF-5D0B-4B92-917C-78DFB4C4D033}" type="parTrans" cxnId="{EBC058EB-E984-4FFB-8536-0FFEE77C779B}">
      <dgm:prSet/>
      <dgm:spPr/>
      <dgm:t>
        <a:bodyPr/>
        <a:lstStyle/>
        <a:p>
          <a:endParaRPr lang="zh-CN" altLang="en-US"/>
        </a:p>
      </dgm:t>
    </dgm:pt>
    <dgm:pt modelId="{C0B8B37C-A0A2-4C98-9838-F5B9419C22F6}" type="sibTrans" cxnId="{EBC058EB-E984-4FFB-8536-0FFEE77C779B}">
      <dgm:prSet/>
      <dgm:spPr/>
      <dgm:t>
        <a:bodyPr/>
        <a:lstStyle/>
        <a:p>
          <a:endParaRPr lang="zh-CN" altLang="en-US"/>
        </a:p>
      </dgm:t>
    </dgm:pt>
    <dgm:pt modelId="{AC711EC6-2725-4EFA-8A45-2AA5BAE8C2B5}">
      <dgm:prSet phldrT="[文本]"/>
      <dgm:spPr/>
      <dgm:t>
        <a:bodyPr/>
        <a:lstStyle/>
        <a:p>
          <a:r>
            <a:rPr lang="zh-CN" altLang="en-US" dirty="0" smtClean="0"/>
            <a:t>贵金属期货</a:t>
          </a:r>
          <a:endParaRPr lang="en-US" altLang="zh-CN" dirty="0" smtClean="0"/>
        </a:p>
      </dgm:t>
    </dgm:pt>
    <dgm:pt modelId="{D79DE8DE-613E-453B-ABE0-F2052D64ADE7}" type="parTrans" cxnId="{43818543-9035-42E0-8D3A-BB1DBB94BEF2}">
      <dgm:prSet/>
      <dgm:spPr/>
      <dgm:t>
        <a:bodyPr/>
        <a:lstStyle/>
        <a:p>
          <a:endParaRPr lang="zh-CN" altLang="en-US"/>
        </a:p>
      </dgm:t>
    </dgm:pt>
    <dgm:pt modelId="{A31433F4-1ACD-458D-A753-5103ADF2E6AE}" type="sibTrans" cxnId="{43818543-9035-42E0-8D3A-BB1DBB94BEF2}">
      <dgm:prSet/>
      <dgm:spPr/>
      <dgm:t>
        <a:bodyPr/>
        <a:lstStyle/>
        <a:p>
          <a:endParaRPr lang="zh-CN" altLang="en-US"/>
        </a:p>
      </dgm:t>
    </dgm:pt>
    <dgm:pt modelId="{74BF6751-C1B6-4E5E-850D-F012A71BB616}">
      <dgm:prSet phldrT="[文本]"/>
      <dgm:spPr/>
      <dgm:t>
        <a:bodyPr/>
        <a:lstStyle/>
        <a:p>
          <a:r>
            <a:rPr lang="zh-CN" altLang="en-US" dirty="0" smtClean="0"/>
            <a:t>玉米</a:t>
          </a:r>
          <a:endParaRPr lang="zh-CN" altLang="en-US" dirty="0"/>
        </a:p>
      </dgm:t>
    </dgm:pt>
    <dgm:pt modelId="{2E1C8A6A-F115-4254-A845-0AD0E5876180}" type="parTrans" cxnId="{93E650CA-E22B-42E3-AEE1-E90A6EE0CC7C}">
      <dgm:prSet/>
      <dgm:spPr/>
      <dgm:t>
        <a:bodyPr/>
        <a:lstStyle/>
        <a:p>
          <a:endParaRPr lang="zh-CN" altLang="en-US"/>
        </a:p>
      </dgm:t>
    </dgm:pt>
    <dgm:pt modelId="{A0314B71-0698-478E-9B53-D59727A224C7}" type="sibTrans" cxnId="{93E650CA-E22B-42E3-AEE1-E90A6EE0CC7C}">
      <dgm:prSet/>
      <dgm:spPr/>
      <dgm:t>
        <a:bodyPr/>
        <a:lstStyle/>
        <a:p>
          <a:endParaRPr lang="zh-CN" altLang="en-US"/>
        </a:p>
      </dgm:t>
    </dgm:pt>
    <dgm:pt modelId="{BD6097A8-34DB-4043-8FDF-57564329FF5B}">
      <dgm:prSet phldrT="[文本]"/>
      <dgm:spPr/>
      <dgm:t>
        <a:bodyPr/>
        <a:lstStyle/>
        <a:p>
          <a:r>
            <a:rPr lang="zh-CN" altLang="en-US" dirty="0" smtClean="0"/>
            <a:t>小麦</a:t>
          </a:r>
          <a:endParaRPr lang="zh-CN" altLang="en-US" dirty="0"/>
        </a:p>
      </dgm:t>
    </dgm:pt>
    <dgm:pt modelId="{B1F69C6C-E2B2-4379-BFDD-C3269A5E2700}" type="parTrans" cxnId="{8B06C6EA-7B7D-4554-95D0-EC26C278DB06}">
      <dgm:prSet/>
      <dgm:spPr/>
      <dgm:t>
        <a:bodyPr/>
        <a:lstStyle/>
        <a:p>
          <a:endParaRPr lang="zh-CN" altLang="en-US"/>
        </a:p>
      </dgm:t>
    </dgm:pt>
    <dgm:pt modelId="{77B11C32-52A9-48EC-A36B-12502C61BD58}" type="sibTrans" cxnId="{8B06C6EA-7B7D-4554-95D0-EC26C278DB06}">
      <dgm:prSet/>
      <dgm:spPr/>
      <dgm:t>
        <a:bodyPr/>
        <a:lstStyle/>
        <a:p>
          <a:endParaRPr lang="zh-CN" altLang="en-US"/>
        </a:p>
      </dgm:t>
    </dgm:pt>
    <dgm:pt modelId="{76DCFD1F-50EA-45C5-8BCD-DD11815AF259}">
      <dgm:prSet phldrT="[文本]"/>
      <dgm:spPr/>
      <dgm:t>
        <a:bodyPr/>
        <a:lstStyle/>
        <a:p>
          <a:r>
            <a:rPr lang="zh-CN" altLang="en-US" dirty="0" smtClean="0"/>
            <a:t>铝</a:t>
          </a:r>
          <a:endParaRPr lang="zh-CN" altLang="en-US" dirty="0"/>
        </a:p>
      </dgm:t>
    </dgm:pt>
    <dgm:pt modelId="{8FBECDC0-CC3D-4171-8C20-890369FEAD69}" type="parTrans" cxnId="{6FBF11AE-54C8-47EF-A302-6A3724229A25}">
      <dgm:prSet/>
      <dgm:spPr/>
      <dgm:t>
        <a:bodyPr/>
        <a:lstStyle/>
        <a:p>
          <a:endParaRPr lang="zh-CN" altLang="en-US"/>
        </a:p>
      </dgm:t>
    </dgm:pt>
    <dgm:pt modelId="{B925588E-FC58-4AE6-B1FC-8B4B6939E0BD}" type="sibTrans" cxnId="{6FBF11AE-54C8-47EF-A302-6A3724229A25}">
      <dgm:prSet/>
      <dgm:spPr/>
      <dgm:t>
        <a:bodyPr/>
        <a:lstStyle/>
        <a:p>
          <a:endParaRPr lang="zh-CN" altLang="en-US"/>
        </a:p>
      </dgm:t>
    </dgm:pt>
    <dgm:pt modelId="{E455BE25-FBA0-451E-BAFA-34EF4039CBC9}">
      <dgm:prSet phldrT="[文本]"/>
      <dgm:spPr/>
      <dgm:t>
        <a:bodyPr/>
        <a:lstStyle/>
        <a:p>
          <a:r>
            <a:rPr lang="zh-CN" altLang="en-US" dirty="0" smtClean="0"/>
            <a:t>天然橡胶</a:t>
          </a:r>
          <a:endParaRPr lang="zh-CN" altLang="en-US" dirty="0"/>
        </a:p>
      </dgm:t>
    </dgm:pt>
    <dgm:pt modelId="{CE529F3E-4890-43E9-952A-A045024717A8}" type="parTrans" cxnId="{00437F86-5653-4F50-B9DF-49101DB0B144}">
      <dgm:prSet/>
      <dgm:spPr/>
      <dgm:t>
        <a:bodyPr/>
        <a:lstStyle/>
        <a:p>
          <a:endParaRPr lang="zh-CN" altLang="en-US"/>
        </a:p>
      </dgm:t>
    </dgm:pt>
    <dgm:pt modelId="{6DC0325A-DAC2-4D20-AE20-3D44F6CAB08A}" type="sibTrans" cxnId="{00437F86-5653-4F50-B9DF-49101DB0B144}">
      <dgm:prSet/>
      <dgm:spPr/>
      <dgm:t>
        <a:bodyPr/>
        <a:lstStyle/>
        <a:p>
          <a:endParaRPr lang="zh-CN" altLang="en-US"/>
        </a:p>
      </dgm:t>
    </dgm:pt>
    <dgm:pt modelId="{B8620139-6AC2-40EF-8C9A-8A04CFD691CC}">
      <dgm:prSet phldrT="[文本]"/>
      <dgm:spPr/>
      <dgm:t>
        <a:bodyPr/>
        <a:lstStyle/>
        <a:p>
          <a:r>
            <a:rPr lang="zh-CN" altLang="en-US" dirty="0" smtClean="0"/>
            <a:t>天然气</a:t>
          </a:r>
          <a:endParaRPr lang="zh-CN" altLang="en-US" dirty="0"/>
        </a:p>
      </dgm:t>
    </dgm:pt>
    <dgm:pt modelId="{8EEF59C5-DB7B-4800-A7D3-C158C9627F23}" type="parTrans" cxnId="{D05906ED-8203-451C-A2E7-33A6D353F005}">
      <dgm:prSet/>
      <dgm:spPr/>
      <dgm:t>
        <a:bodyPr/>
        <a:lstStyle/>
        <a:p>
          <a:endParaRPr lang="zh-CN" altLang="en-US"/>
        </a:p>
      </dgm:t>
    </dgm:pt>
    <dgm:pt modelId="{47351046-59DC-4187-95A1-853253C8C0CB}" type="sibTrans" cxnId="{D05906ED-8203-451C-A2E7-33A6D353F005}">
      <dgm:prSet/>
      <dgm:spPr/>
      <dgm:t>
        <a:bodyPr/>
        <a:lstStyle/>
        <a:p>
          <a:endParaRPr lang="zh-CN" altLang="en-US"/>
        </a:p>
      </dgm:t>
    </dgm:pt>
    <dgm:pt modelId="{1FFBB188-5F85-4199-90ED-0D91873A3684}">
      <dgm:prSet phldrT="[文本]"/>
      <dgm:spPr/>
      <dgm:t>
        <a:bodyPr/>
        <a:lstStyle/>
        <a:p>
          <a:r>
            <a:rPr lang="zh-CN" altLang="en-US" dirty="0" smtClean="0"/>
            <a:t>燃料油</a:t>
          </a:r>
          <a:endParaRPr lang="zh-CN" altLang="en-US" dirty="0"/>
        </a:p>
      </dgm:t>
    </dgm:pt>
    <dgm:pt modelId="{AF278AAD-7468-411F-AAD7-D01895DE9644}" type="parTrans" cxnId="{7B5DF731-34E9-4A8C-A076-0C32D5682D4A}">
      <dgm:prSet/>
      <dgm:spPr/>
      <dgm:t>
        <a:bodyPr/>
        <a:lstStyle/>
        <a:p>
          <a:endParaRPr lang="zh-CN" altLang="en-US"/>
        </a:p>
      </dgm:t>
    </dgm:pt>
    <dgm:pt modelId="{A492F362-7CA4-48EF-BBEA-28D3F81AFD0C}" type="sibTrans" cxnId="{7B5DF731-34E9-4A8C-A076-0C32D5682D4A}">
      <dgm:prSet/>
      <dgm:spPr/>
      <dgm:t>
        <a:bodyPr/>
        <a:lstStyle/>
        <a:p>
          <a:endParaRPr lang="zh-CN" altLang="en-US"/>
        </a:p>
      </dgm:t>
    </dgm:pt>
    <dgm:pt modelId="{D5456E00-BA38-465E-8C3B-90A6D96CF600}">
      <dgm:prSet/>
      <dgm:spPr/>
      <dgm:t>
        <a:bodyPr/>
        <a:lstStyle/>
        <a:p>
          <a:r>
            <a:rPr lang="zh-CN" altLang="en-US" dirty="0" smtClean="0"/>
            <a:t>黄金</a:t>
          </a:r>
          <a:endParaRPr lang="zh-CN" altLang="en-US" dirty="0"/>
        </a:p>
      </dgm:t>
    </dgm:pt>
    <dgm:pt modelId="{52024A8A-3BC3-4184-A4F5-9DF5A5002802}" type="parTrans" cxnId="{FD4C50BE-FE3F-4D42-B249-618D46E39261}">
      <dgm:prSet/>
      <dgm:spPr/>
      <dgm:t>
        <a:bodyPr/>
        <a:lstStyle/>
        <a:p>
          <a:endParaRPr lang="zh-CN" altLang="en-US"/>
        </a:p>
      </dgm:t>
    </dgm:pt>
    <dgm:pt modelId="{64460F25-893E-44DE-AC16-1998E85CD19B}" type="sibTrans" cxnId="{FD4C50BE-FE3F-4D42-B249-618D46E39261}">
      <dgm:prSet/>
      <dgm:spPr/>
      <dgm:t>
        <a:bodyPr/>
        <a:lstStyle/>
        <a:p>
          <a:endParaRPr lang="zh-CN" altLang="en-US"/>
        </a:p>
      </dgm:t>
    </dgm:pt>
    <dgm:pt modelId="{0FF87563-DFC0-4647-933C-2135B39F55C5}">
      <dgm:prSet/>
      <dgm:spPr/>
      <dgm:t>
        <a:bodyPr/>
        <a:lstStyle/>
        <a:p>
          <a:r>
            <a:rPr lang="zh-CN" altLang="en-US" dirty="0" smtClean="0"/>
            <a:t>白银</a:t>
          </a:r>
          <a:endParaRPr lang="zh-CN" altLang="en-US" dirty="0"/>
        </a:p>
      </dgm:t>
    </dgm:pt>
    <dgm:pt modelId="{12253B53-A7A5-48DB-9B8B-878A759F2743}" type="parTrans" cxnId="{20514880-A01B-4FF1-81BA-4B2872AD78C7}">
      <dgm:prSet/>
      <dgm:spPr/>
      <dgm:t>
        <a:bodyPr/>
        <a:lstStyle/>
        <a:p>
          <a:endParaRPr lang="zh-CN" altLang="en-US"/>
        </a:p>
      </dgm:t>
    </dgm:pt>
    <dgm:pt modelId="{49CA594B-7B10-4965-97DC-CC18FBB4F141}" type="sibTrans" cxnId="{20514880-A01B-4FF1-81BA-4B2872AD78C7}">
      <dgm:prSet/>
      <dgm:spPr/>
      <dgm:t>
        <a:bodyPr/>
        <a:lstStyle/>
        <a:p>
          <a:endParaRPr lang="zh-CN" altLang="en-US"/>
        </a:p>
      </dgm:t>
    </dgm:pt>
    <dgm:pt modelId="{BC41D6FA-CDD4-4E63-A4D4-112AFA3610F2}" type="pres">
      <dgm:prSet presAssocID="{8415CDB7-E6BA-494B-87E2-AD7611265095}" presName="Name0" presStyleCnt="0">
        <dgm:presLayoutVars>
          <dgm:dir/>
          <dgm:animLvl val="lvl"/>
          <dgm:resizeHandles val="exact"/>
        </dgm:presLayoutVars>
      </dgm:prSet>
      <dgm:spPr/>
    </dgm:pt>
    <dgm:pt modelId="{60F0EF1A-8B1B-45CA-A29C-8BE61E1F5B53}" type="pres">
      <dgm:prSet presAssocID="{14FF0C3F-9435-4ACC-B13A-8DABF40F7A99}" presName="composite" presStyleCnt="0"/>
      <dgm:spPr/>
    </dgm:pt>
    <dgm:pt modelId="{71704E46-4FB6-4257-82A2-EAEDBC6D5E29}" type="pres">
      <dgm:prSet presAssocID="{14FF0C3F-9435-4ACC-B13A-8DABF40F7A99}" presName="parTx" presStyleLbl="alignNode1" presStyleIdx="0" presStyleCnt="4">
        <dgm:presLayoutVars>
          <dgm:chMax val="0"/>
          <dgm:chPref val="0"/>
          <dgm:bulletEnabled val="1"/>
        </dgm:presLayoutVars>
      </dgm:prSet>
      <dgm:spPr/>
    </dgm:pt>
    <dgm:pt modelId="{CDF10561-A87E-48C7-BDDC-E832467606D3}" type="pres">
      <dgm:prSet presAssocID="{14FF0C3F-9435-4ACC-B13A-8DABF40F7A99}" presName="desTx" presStyleLbl="alignAccFollowNode1" presStyleIdx="0" presStyleCnt="4">
        <dgm:presLayoutVars>
          <dgm:bulletEnabled val="1"/>
        </dgm:presLayoutVars>
      </dgm:prSet>
      <dgm:spPr/>
      <dgm:t>
        <a:bodyPr/>
        <a:lstStyle/>
        <a:p>
          <a:endParaRPr lang="zh-CN" altLang="en-US"/>
        </a:p>
      </dgm:t>
    </dgm:pt>
    <dgm:pt modelId="{21422383-872C-469F-A6FB-E51EFFF09309}" type="pres">
      <dgm:prSet presAssocID="{49DAEB8B-F384-4655-BF2B-460F82AA5E2D}" presName="space" presStyleCnt="0"/>
      <dgm:spPr/>
    </dgm:pt>
    <dgm:pt modelId="{452F707F-3928-4A5C-BE74-180B36EF8957}" type="pres">
      <dgm:prSet presAssocID="{FDC63062-614B-439D-BA51-5DCBBB20C220}" presName="composite" presStyleCnt="0"/>
      <dgm:spPr/>
    </dgm:pt>
    <dgm:pt modelId="{3DA7A337-2FD6-4BC4-9C1D-C6ADA5FB40EF}" type="pres">
      <dgm:prSet presAssocID="{FDC63062-614B-439D-BA51-5DCBBB20C220}" presName="parTx" presStyleLbl="alignNode1" presStyleIdx="1" presStyleCnt="4">
        <dgm:presLayoutVars>
          <dgm:chMax val="0"/>
          <dgm:chPref val="0"/>
          <dgm:bulletEnabled val="1"/>
        </dgm:presLayoutVars>
      </dgm:prSet>
      <dgm:spPr/>
    </dgm:pt>
    <dgm:pt modelId="{AC58FF72-5C22-40A6-A75D-A9E7051F89D9}" type="pres">
      <dgm:prSet presAssocID="{FDC63062-614B-439D-BA51-5DCBBB20C220}" presName="desTx" presStyleLbl="alignAccFollowNode1" presStyleIdx="1" presStyleCnt="4">
        <dgm:presLayoutVars>
          <dgm:bulletEnabled val="1"/>
        </dgm:presLayoutVars>
      </dgm:prSet>
      <dgm:spPr/>
      <dgm:t>
        <a:bodyPr/>
        <a:lstStyle/>
        <a:p>
          <a:endParaRPr lang="zh-CN" altLang="en-US"/>
        </a:p>
      </dgm:t>
    </dgm:pt>
    <dgm:pt modelId="{6AE446CB-EDB7-46E9-A482-844A07BA2816}" type="pres">
      <dgm:prSet presAssocID="{358D2F7C-67EE-4B46-9C3E-B4B0385662ED}" presName="space" presStyleCnt="0"/>
      <dgm:spPr/>
    </dgm:pt>
    <dgm:pt modelId="{E9CC2A3E-EF3D-4FC8-BDA8-68636C15F2B1}" type="pres">
      <dgm:prSet presAssocID="{0EEEFBB4-1F79-4523-A5EB-2D2C7F203437}" presName="composite" presStyleCnt="0"/>
      <dgm:spPr/>
    </dgm:pt>
    <dgm:pt modelId="{C7B0C413-A6CB-4480-93C2-5A20EC73AB3B}" type="pres">
      <dgm:prSet presAssocID="{0EEEFBB4-1F79-4523-A5EB-2D2C7F203437}" presName="parTx" presStyleLbl="alignNode1" presStyleIdx="2" presStyleCnt="4">
        <dgm:presLayoutVars>
          <dgm:chMax val="0"/>
          <dgm:chPref val="0"/>
          <dgm:bulletEnabled val="1"/>
        </dgm:presLayoutVars>
      </dgm:prSet>
      <dgm:spPr/>
    </dgm:pt>
    <dgm:pt modelId="{8157A4A2-6D1E-429B-AE99-4AF2CABBC2B5}" type="pres">
      <dgm:prSet presAssocID="{0EEEFBB4-1F79-4523-A5EB-2D2C7F203437}" presName="desTx" presStyleLbl="alignAccFollowNode1" presStyleIdx="2" presStyleCnt="4">
        <dgm:presLayoutVars>
          <dgm:bulletEnabled val="1"/>
        </dgm:presLayoutVars>
      </dgm:prSet>
      <dgm:spPr/>
      <dgm:t>
        <a:bodyPr/>
        <a:lstStyle/>
        <a:p>
          <a:endParaRPr lang="zh-CN" altLang="en-US"/>
        </a:p>
      </dgm:t>
    </dgm:pt>
    <dgm:pt modelId="{F8E60840-99CD-43A2-8277-55D4897A326C}" type="pres">
      <dgm:prSet presAssocID="{C7687F50-889E-4C41-8F2F-1763EE80D14E}" presName="space" presStyleCnt="0"/>
      <dgm:spPr/>
    </dgm:pt>
    <dgm:pt modelId="{6A3C09B4-1BBF-43CC-BCD9-1EEECAE80834}" type="pres">
      <dgm:prSet presAssocID="{AC711EC6-2725-4EFA-8A45-2AA5BAE8C2B5}" presName="composite" presStyleCnt="0"/>
      <dgm:spPr/>
    </dgm:pt>
    <dgm:pt modelId="{7E62FD81-6551-4113-8E55-FD45532F5413}" type="pres">
      <dgm:prSet presAssocID="{AC711EC6-2725-4EFA-8A45-2AA5BAE8C2B5}" presName="parTx" presStyleLbl="alignNode1" presStyleIdx="3" presStyleCnt="4">
        <dgm:presLayoutVars>
          <dgm:chMax val="0"/>
          <dgm:chPref val="0"/>
          <dgm:bulletEnabled val="1"/>
        </dgm:presLayoutVars>
      </dgm:prSet>
      <dgm:spPr/>
      <dgm:t>
        <a:bodyPr/>
        <a:lstStyle/>
        <a:p>
          <a:endParaRPr lang="zh-CN" altLang="en-US"/>
        </a:p>
      </dgm:t>
    </dgm:pt>
    <dgm:pt modelId="{FAD50043-433B-452E-93C9-5524720B2DB7}" type="pres">
      <dgm:prSet presAssocID="{AC711EC6-2725-4EFA-8A45-2AA5BAE8C2B5}" presName="desTx" presStyleLbl="alignAccFollowNode1" presStyleIdx="3" presStyleCnt="4">
        <dgm:presLayoutVars>
          <dgm:bulletEnabled val="1"/>
        </dgm:presLayoutVars>
      </dgm:prSet>
      <dgm:spPr/>
      <dgm:t>
        <a:bodyPr/>
        <a:lstStyle/>
        <a:p>
          <a:endParaRPr lang="zh-CN" altLang="en-US"/>
        </a:p>
      </dgm:t>
    </dgm:pt>
  </dgm:ptLst>
  <dgm:cxnLst>
    <dgm:cxn modelId="{8B06C6EA-7B7D-4554-95D0-EC26C278DB06}" srcId="{14FF0C3F-9435-4ACC-B13A-8DABF40F7A99}" destId="{BD6097A8-34DB-4043-8FDF-57564329FF5B}" srcOrd="2" destOrd="0" parTransId="{B1F69C6C-E2B2-4379-BFDD-C3269A5E2700}" sibTransId="{77B11C32-52A9-48EC-A36B-12502C61BD58}"/>
    <dgm:cxn modelId="{FD4C50BE-FE3F-4D42-B249-618D46E39261}" srcId="{AC711EC6-2725-4EFA-8A45-2AA5BAE8C2B5}" destId="{D5456E00-BA38-465E-8C3B-90A6D96CF600}" srcOrd="0" destOrd="0" parTransId="{52024A8A-3BC3-4184-A4F5-9DF5A5002802}" sibTransId="{64460F25-893E-44DE-AC16-1998E85CD19B}"/>
    <dgm:cxn modelId="{93E650CA-E22B-42E3-AEE1-E90A6EE0CC7C}" srcId="{14FF0C3F-9435-4ACC-B13A-8DABF40F7A99}" destId="{74BF6751-C1B6-4E5E-850D-F012A71BB616}" srcOrd="1" destOrd="0" parTransId="{2E1C8A6A-F115-4254-A845-0AD0E5876180}" sibTransId="{A0314B71-0698-478E-9B53-D59727A224C7}"/>
    <dgm:cxn modelId="{CB7BCBE4-20AD-4C08-9975-08A5F6BBA47E}" type="presOf" srcId="{76DCFD1F-50EA-45C5-8BCD-DD11815AF259}" destId="{AC58FF72-5C22-40A6-A75D-A9E7051F89D9}" srcOrd="0" destOrd="1" presId="urn:microsoft.com/office/officeart/2005/8/layout/hList1"/>
    <dgm:cxn modelId="{AE70744C-686E-427E-BE5A-60942B60CAAC}" type="presOf" srcId="{14FF0C3F-9435-4ACC-B13A-8DABF40F7A99}" destId="{71704E46-4FB6-4257-82A2-EAEDBC6D5E29}" srcOrd="0" destOrd="0" presId="urn:microsoft.com/office/officeart/2005/8/layout/hList1"/>
    <dgm:cxn modelId="{F7DF45E5-CDBD-47B0-955D-E4CD3F264472}" type="presOf" srcId="{E455BE25-FBA0-451E-BAFA-34EF4039CBC9}" destId="{AC58FF72-5C22-40A6-A75D-A9E7051F89D9}" srcOrd="0" destOrd="2" presId="urn:microsoft.com/office/officeart/2005/8/layout/hList1"/>
    <dgm:cxn modelId="{BEC41855-FDF6-42E3-A830-EED0A40C3548}" srcId="{8415CDB7-E6BA-494B-87E2-AD7611265095}" destId="{0EEEFBB4-1F79-4523-A5EB-2D2C7F203437}" srcOrd="2" destOrd="0" parTransId="{E4787107-2915-412C-8EDF-8306882FF8C1}" sibTransId="{C7687F50-889E-4C41-8F2F-1763EE80D14E}"/>
    <dgm:cxn modelId="{8A208CA8-5CF7-462A-B674-7B38FB56BF58}" type="presOf" srcId="{74BF6751-C1B6-4E5E-850D-F012A71BB616}" destId="{CDF10561-A87E-48C7-BDDC-E832467606D3}" srcOrd="0" destOrd="1" presId="urn:microsoft.com/office/officeart/2005/8/layout/hList1"/>
    <dgm:cxn modelId="{08ED8D64-5D2A-41FC-ADF1-17F4F1DF6B91}" type="presOf" srcId="{0EEEFBB4-1F79-4523-A5EB-2D2C7F203437}" destId="{C7B0C413-A6CB-4480-93C2-5A20EC73AB3B}" srcOrd="0" destOrd="0" presId="urn:microsoft.com/office/officeart/2005/8/layout/hList1"/>
    <dgm:cxn modelId="{CBAF5199-6925-4F4B-9936-0D3E55D533B7}" type="presOf" srcId="{DC6CD1CB-F8DA-4A74-A9E8-EFD8F8F46173}" destId="{AC58FF72-5C22-40A6-A75D-A9E7051F89D9}" srcOrd="0" destOrd="0" presId="urn:microsoft.com/office/officeart/2005/8/layout/hList1"/>
    <dgm:cxn modelId="{5F1378A9-C859-4C66-9DAA-1C68D546A839}" srcId="{FDC63062-614B-439D-BA51-5DCBBB20C220}" destId="{DC6CD1CB-F8DA-4A74-A9E8-EFD8F8F46173}" srcOrd="0" destOrd="0" parTransId="{5CE8B69A-981A-467F-93BD-ECF69A09B7A9}" sibTransId="{C90CD591-0092-41ED-A31D-7059A44F4509}"/>
    <dgm:cxn modelId="{55C7948D-9A29-4D8A-B5F9-1C55B056982E}" type="presOf" srcId="{1FFBB188-5F85-4199-90ED-0D91873A3684}" destId="{8157A4A2-6D1E-429B-AE99-4AF2CABBC2B5}" srcOrd="0" destOrd="2" presId="urn:microsoft.com/office/officeart/2005/8/layout/hList1"/>
    <dgm:cxn modelId="{943F8A17-9A57-4103-8577-B3F030E20B55}" srcId="{8415CDB7-E6BA-494B-87E2-AD7611265095}" destId="{FDC63062-614B-439D-BA51-5DCBBB20C220}" srcOrd="1" destOrd="0" parTransId="{70D3B8AA-628F-46A3-9B9B-7B6D0A3C3148}" sibTransId="{358D2F7C-67EE-4B46-9C3E-B4B0385662ED}"/>
    <dgm:cxn modelId="{6FBF11AE-54C8-47EF-A302-6A3724229A25}" srcId="{FDC63062-614B-439D-BA51-5DCBBB20C220}" destId="{76DCFD1F-50EA-45C5-8BCD-DD11815AF259}" srcOrd="1" destOrd="0" parTransId="{8FBECDC0-CC3D-4171-8C20-890369FEAD69}" sibTransId="{B925588E-FC58-4AE6-B1FC-8B4B6939E0BD}"/>
    <dgm:cxn modelId="{EA9F83A7-EA29-4773-AE65-5C63EFD92598}" type="presOf" srcId="{FDC63062-614B-439D-BA51-5DCBBB20C220}" destId="{3DA7A337-2FD6-4BC4-9C1D-C6ADA5FB40EF}" srcOrd="0" destOrd="0" presId="urn:microsoft.com/office/officeart/2005/8/layout/hList1"/>
    <dgm:cxn modelId="{9CAEAC2E-02A4-4611-8B93-A8C583361334}" type="presOf" srcId="{90228557-B074-4C7F-8223-148EC9F9E855}" destId="{8157A4A2-6D1E-429B-AE99-4AF2CABBC2B5}" srcOrd="0" destOrd="0" presId="urn:microsoft.com/office/officeart/2005/8/layout/hList1"/>
    <dgm:cxn modelId="{9033229F-0F0B-45B1-B17D-91380C4D3925}" type="presOf" srcId="{8415CDB7-E6BA-494B-87E2-AD7611265095}" destId="{BC41D6FA-CDD4-4E63-A4D4-112AFA3610F2}" srcOrd="0" destOrd="0" presId="urn:microsoft.com/office/officeart/2005/8/layout/hList1"/>
    <dgm:cxn modelId="{24F9B04F-100B-4B94-8E0E-70EC0188CC13}" srcId="{8415CDB7-E6BA-494B-87E2-AD7611265095}" destId="{14FF0C3F-9435-4ACC-B13A-8DABF40F7A99}" srcOrd="0" destOrd="0" parTransId="{B50DAAFB-D9A5-497B-8789-5693B460E3AF}" sibTransId="{49DAEB8B-F384-4655-BF2B-460F82AA5E2D}"/>
    <dgm:cxn modelId="{00437F86-5653-4F50-B9DF-49101DB0B144}" srcId="{FDC63062-614B-439D-BA51-5DCBBB20C220}" destId="{E455BE25-FBA0-451E-BAFA-34EF4039CBC9}" srcOrd="2" destOrd="0" parTransId="{CE529F3E-4890-43E9-952A-A045024717A8}" sibTransId="{6DC0325A-DAC2-4D20-AE20-3D44F6CAB08A}"/>
    <dgm:cxn modelId="{D05906ED-8203-451C-A2E7-33A6D353F005}" srcId="{0EEEFBB4-1F79-4523-A5EB-2D2C7F203437}" destId="{B8620139-6AC2-40EF-8C9A-8A04CFD691CC}" srcOrd="1" destOrd="0" parTransId="{8EEF59C5-DB7B-4800-A7D3-C158C9627F23}" sibTransId="{47351046-59DC-4187-95A1-853253C8C0CB}"/>
    <dgm:cxn modelId="{625C08CB-7F2C-4F8C-B553-28604EC9B612}" type="presOf" srcId="{B8620139-6AC2-40EF-8C9A-8A04CFD691CC}" destId="{8157A4A2-6D1E-429B-AE99-4AF2CABBC2B5}" srcOrd="0" destOrd="1" presId="urn:microsoft.com/office/officeart/2005/8/layout/hList1"/>
    <dgm:cxn modelId="{43818543-9035-42E0-8D3A-BB1DBB94BEF2}" srcId="{8415CDB7-E6BA-494B-87E2-AD7611265095}" destId="{AC711EC6-2725-4EFA-8A45-2AA5BAE8C2B5}" srcOrd="3" destOrd="0" parTransId="{D79DE8DE-613E-453B-ABE0-F2052D64ADE7}" sibTransId="{A31433F4-1ACD-458D-A753-5103ADF2E6AE}"/>
    <dgm:cxn modelId="{EBC058EB-E984-4FFB-8536-0FFEE77C779B}" srcId="{0EEEFBB4-1F79-4523-A5EB-2D2C7F203437}" destId="{90228557-B074-4C7F-8223-148EC9F9E855}" srcOrd="0" destOrd="0" parTransId="{A0FE07BF-5D0B-4B92-917C-78DFB4C4D033}" sibTransId="{C0B8B37C-A0A2-4C98-9838-F5B9419C22F6}"/>
    <dgm:cxn modelId="{7B5DF731-34E9-4A8C-A076-0C32D5682D4A}" srcId="{0EEEFBB4-1F79-4523-A5EB-2D2C7F203437}" destId="{1FFBB188-5F85-4199-90ED-0D91873A3684}" srcOrd="2" destOrd="0" parTransId="{AF278AAD-7468-411F-AAD7-D01895DE9644}" sibTransId="{A492F362-7CA4-48EF-BBEA-28D3F81AFD0C}"/>
    <dgm:cxn modelId="{012E4A9A-A828-4B16-9B14-698995DC45C9}" type="presOf" srcId="{AC711EC6-2725-4EFA-8A45-2AA5BAE8C2B5}" destId="{7E62FD81-6551-4113-8E55-FD45532F5413}" srcOrd="0" destOrd="0" presId="urn:microsoft.com/office/officeart/2005/8/layout/hList1"/>
    <dgm:cxn modelId="{7DED1EF6-2DF5-4D24-95EE-378AC40DECE6}" type="presOf" srcId="{A8E72900-5EB7-4709-834D-D775208CF709}" destId="{CDF10561-A87E-48C7-BDDC-E832467606D3}" srcOrd="0" destOrd="0" presId="urn:microsoft.com/office/officeart/2005/8/layout/hList1"/>
    <dgm:cxn modelId="{488759A8-8488-4745-9D41-F272CC612514}" type="presOf" srcId="{D5456E00-BA38-465E-8C3B-90A6D96CF600}" destId="{FAD50043-433B-452E-93C9-5524720B2DB7}" srcOrd="0" destOrd="0" presId="urn:microsoft.com/office/officeart/2005/8/layout/hList1"/>
    <dgm:cxn modelId="{3233CAF5-EE17-427D-84ED-0F9FF639A535}" srcId="{14FF0C3F-9435-4ACC-B13A-8DABF40F7A99}" destId="{A8E72900-5EB7-4709-834D-D775208CF709}" srcOrd="0" destOrd="0" parTransId="{EB7773AB-0F51-4A36-9889-CEC8008C0E13}" sibTransId="{088AC528-7556-4504-A228-B8813919B08A}"/>
    <dgm:cxn modelId="{1996CD42-102F-42C2-95DA-535DC76DA27A}" type="presOf" srcId="{0FF87563-DFC0-4647-933C-2135B39F55C5}" destId="{FAD50043-433B-452E-93C9-5524720B2DB7}" srcOrd="0" destOrd="1" presId="urn:microsoft.com/office/officeart/2005/8/layout/hList1"/>
    <dgm:cxn modelId="{20514880-A01B-4FF1-81BA-4B2872AD78C7}" srcId="{AC711EC6-2725-4EFA-8A45-2AA5BAE8C2B5}" destId="{0FF87563-DFC0-4647-933C-2135B39F55C5}" srcOrd="1" destOrd="0" parTransId="{12253B53-A7A5-48DB-9B8B-878A759F2743}" sibTransId="{49CA594B-7B10-4965-97DC-CC18FBB4F141}"/>
    <dgm:cxn modelId="{88C8DE8D-5B7A-43DF-8829-B9FDC86B3C47}" type="presOf" srcId="{BD6097A8-34DB-4043-8FDF-57564329FF5B}" destId="{CDF10561-A87E-48C7-BDDC-E832467606D3}" srcOrd="0" destOrd="2" presId="urn:microsoft.com/office/officeart/2005/8/layout/hList1"/>
    <dgm:cxn modelId="{05101FF2-4ABD-4B32-A667-49EE5F2B7F5F}" type="presParOf" srcId="{BC41D6FA-CDD4-4E63-A4D4-112AFA3610F2}" destId="{60F0EF1A-8B1B-45CA-A29C-8BE61E1F5B53}" srcOrd="0" destOrd="0" presId="urn:microsoft.com/office/officeart/2005/8/layout/hList1"/>
    <dgm:cxn modelId="{A0A36CAF-4723-4872-B77D-8E959CDC1DF7}" type="presParOf" srcId="{60F0EF1A-8B1B-45CA-A29C-8BE61E1F5B53}" destId="{71704E46-4FB6-4257-82A2-EAEDBC6D5E29}" srcOrd="0" destOrd="0" presId="urn:microsoft.com/office/officeart/2005/8/layout/hList1"/>
    <dgm:cxn modelId="{B0C79BB9-A1BB-4CF9-A222-A7F3526AE0F0}" type="presParOf" srcId="{60F0EF1A-8B1B-45CA-A29C-8BE61E1F5B53}" destId="{CDF10561-A87E-48C7-BDDC-E832467606D3}" srcOrd="1" destOrd="0" presId="urn:microsoft.com/office/officeart/2005/8/layout/hList1"/>
    <dgm:cxn modelId="{A9725CC9-3EAD-452F-9BDF-C2D5E8BCA3C1}" type="presParOf" srcId="{BC41D6FA-CDD4-4E63-A4D4-112AFA3610F2}" destId="{21422383-872C-469F-A6FB-E51EFFF09309}" srcOrd="1" destOrd="0" presId="urn:microsoft.com/office/officeart/2005/8/layout/hList1"/>
    <dgm:cxn modelId="{72DD7EB9-D87F-48C3-94EF-73644356F21C}" type="presParOf" srcId="{BC41D6FA-CDD4-4E63-A4D4-112AFA3610F2}" destId="{452F707F-3928-4A5C-BE74-180B36EF8957}" srcOrd="2" destOrd="0" presId="urn:microsoft.com/office/officeart/2005/8/layout/hList1"/>
    <dgm:cxn modelId="{2601C7BE-1D6D-43B1-B04D-50F28152CF2A}" type="presParOf" srcId="{452F707F-3928-4A5C-BE74-180B36EF8957}" destId="{3DA7A337-2FD6-4BC4-9C1D-C6ADA5FB40EF}" srcOrd="0" destOrd="0" presId="urn:microsoft.com/office/officeart/2005/8/layout/hList1"/>
    <dgm:cxn modelId="{CB7A2555-4F1F-43A0-8B1E-0A18669F154F}" type="presParOf" srcId="{452F707F-3928-4A5C-BE74-180B36EF8957}" destId="{AC58FF72-5C22-40A6-A75D-A9E7051F89D9}" srcOrd="1" destOrd="0" presId="urn:microsoft.com/office/officeart/2005/8/layout/hList1"/>
    <dgm:cxn modelId="{D450531D-C13E-4667-9470-B0F3E282B330}" type="presParOf" srcId="{BC41D6FA-CDD4-4E63-A4D4-112AFA3610F2}" destId="{6AE446CB-EDB7-46E9-A482-844A07BA2816}" srcOrd="3" destOrd="0" presId="urn:microsoft.com/office/officeart/2005/8/layout/hList1"/>
    <dgm:cxn modelId="{00B1CADB-445F-415C-9245-2A5C13764A6A}" type="presParOf" srcId="{BC41D6FA-CDD4-4E63-A4D4-112AFA3610F2}" destId="{E9CC2A3E-EF3D-4FC8-BDA8-68636C15F2B1}" srcOrd="4" destOrd="0" presId="urn:microsoft.com/office/officeart/2005/8/layout/hList1"/>
    <dgm:cxn modelId="{5C9F2759-406D-4D27-8836-E099EC7F1483}" type="presParOf" srcId="{E9CC2A3E-EF3D-4FC8-BDA8-68636C15F2B1}" destId="{C7B0C413-A6CB-4480-93C2-5A20EC73AB3B}" srcOrd="0" destOrd="0" presId="urn:microsoft.com/office/officeart/2005/8/layout/hList1"/>
    <dgm:cxn modelId="{67DB7D24-F712-4062-9113-99881728AACF}" type="presParOf" srcId="{E9CC2A3E-EF3D-4FC8-BDA8-68636C15F2B1}" destId="{8157A4A2-6D1E-429B-AE99-4AF2CABBC2B5}" srcOrd="1" destOrd="0" presId="urn:microsoft.com/office/officeart/2005/8/layout/hList1"/>
    <dgm:cxn modelId="{954789BB-AF9C-47FB-91C1-45962E5BE729}" type="presParOf" srcId="{BC41D6FA-CDD4-4E63-A4D4-112AFA3610F2}" destId="{F8E60840-99CD-43A2-8277-55D4897A326C}" srcOrd="5" destOrd="0" presId="urn:microsoft.com/office/officeart/2005/8/layout/hList1"/>
    <dgm:cxn modelId="{E3F49F50-69BF-4A0B-BE8C-413281BD4029}" type="presParOf" srcId="{BC41D6FA-CDD4-4E63-A4D4-112AFA3610F2}" destId="{6A3C09B4-1BBF-43CC-BCD9-1EEECAE80834}" srcOrd="6" destOrd="0" presId="urn:microsoft.com/office/officeart/2005/8/layout/hList1"/>
    <dgm:cxn modelId="{47C989EC-FA1F-4A30-A028-753B2B838EF9}" type="presParOf" srcId="{6A3C09B4-1BBF-43CC-BCD9-1EEECAE80834}" destId="{7E62FD81-6551-4113-8E55-FD45532F5413}" srcOrd="0" destOrd="0" presId="urn:microsoft.com/office/officeart/2005/8/layout/hList1"/>
    <dgm:cxn modelId="{A5AA5303-7F4E-4530-9F18-85B5DC572D2C}" type="presParOf" srcId="{6A3C09B4-1BBF-43CC-BCD9-1EEECAE80834}" destId="{FAD50043-433B-452E-93C9-5524720B2DB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15CDB7-E6BA-494B-87E2-AD7611265095}" type="doc">
      <dgm:prSet loTypeId="urn:microsoft.com/office/officeart/2005/8/layout/hList1" loCatId="list" qsTypeId="urn:microsoft.com/office/officeart/2005/8/quickstyle/simple2" qsCatId="simple" csTypeId="urn:microsoft.com/office/officeart/2005/8/colors/colorful3" csCatId="colorful" phldr="1"/>
      <dgm:spPr/>
      <dgm:t>
        <a:bodyPr/>
        <a:lstStyle/>
        <a:p>
          <a:endParaRPr lang="zh-CN" altLang="en-US"/>
        </a:p>
      </dgm:t>
    </dgm:pt>
    <dgm:pt modelId="{14FF0C3F-9435-4ACC-B13A-8DABF40F7A99}">
      <dgm:prSet phldrT="[文本]"/>
      <dgm:spPr/>
      <dgm:t>
        <a:bodyPr/>
        <a:lstStyle/>
        <a:p>
          <a:r>
            <a:rPr lang="zh-CN" altLang="en-US" dirty="0" smtClean="0"/>
            <a:t>外汇期货</a:t>
          </a:r>
          <a:endParaRPr lang="zh-CN" altLang="en-US" dirty="0"/>
        </a:p>
      </dgm:t>
    </dgm:pt>
    <dgm:pt modelId="{B50DAAFB-D9A5-497B-8789-5693B460E3AF}" type="parTrans" cxnId="{24F9B04F-100B-4B94-8E0E-70EC0188CC13}">
      <dgm:prSet/>
      <dgm:spPr/>
      <dgm:t>
        <a:bodyPr/>
        <a:lstStyle/>
        <a:p>
          <a:endParaRPr lang="zh-CN" altLang="en-US"/>
        </a:p>
      </dgm:t>
    </dgm:pt>
    <dgm:pt modelId="{49DAEB8B-F384-4655-BF2B-460F82AA5E2D}" type="sibTrans" cxnId="{24F9B04F-100B-4B94-8E0E-70EC0188CC13}">
      <dgm:prSet/>
      <dgm:spPr/>
      <dgm:t>
        <a:bodyPr/>
        <a:lstStyle/>
        <a:p>
          <a:endParaRPr lang="zh-CN" altLang="en-US"/>
        </a:p>
      </dgm:t>
    </dgm:pt>
    <dgm:pt modelId="{FDC63062-614B-439D-BA51-5DCBBB20C220}">
      <dgm:prSet phldrT="[文本]"/>
      <dgm:spPr/>
      <dgm:t>
        <a:bodyPr/>
        <a:lstStyle/>
        <a:p>
          <a:r>
            <a:rPr lang="zh-CN" altLang="en-US" dirty="0" smtClean="0"/>
            <a:t>利率期货</a:t>
          </a:r>
          <a:endParaRPr lang="zh-CN" altLang="en-US" dirty="0"/>
        </a:p>
      </dgm:t>
    </dgm:pt>
    <dgm:pt modelId="{70D3B8AA-628F-46A3-9B9B-7B6D0A3C3148}" type="parTrans" cxnId="{943F8A17-9A57-4103-8577-B3F030E20B55}">
      <dgm:prSet/>
      <dgm:spPr/>
      <dgm:t>
        <a:bodyPr/>
        <a:lstStyle/>
        <a:p>
          <a:endParaRPr lang="zh-CN" altLang="en-US"/>
        </a:p>
      </dgm:t>
    </dgm:pt>
    <dgm:pt modelId="{358D2F7C-67EE-4B46-9C3E-B4B0385662ED}" type="sibTrans" cxnId="{943F8A17-9A57-4103-8577-B3F030E20B55}">
      <dgm:prSet/>
      <dgm:spPr/>
      <dgm:t>
        <a:bodyPr/>
        <a:lstStyle/>
        <a:p>
          <a:endParaRPr lang="zh-CN" altLang="en-US"/>
        </a:p>
      </dgm:t>
    </dgm:pt>
    <dgm:pt modelId="{DC6CD1CB-F8DA-4A74-A9E8-EFD8F8F46173}">
      <dgm:prSet phldrT="[文本]"/>
      <dgm:spPr>
        <a:solidFill>
          <a:schemeClr val="accent3">
            <a:tint val="40000"/>
            <a:hueOff val="5358425"/>
            <a:satOff val="-6896"/>
            <a:lumOff val="-537"/>
            <a:alpha val="0"/>
          </a:schemeClr>
        </a:solidFill>
        <a:ln>
          <a:noFill/>
        </a:ln>
      </dgm:spPr>
      <dgm:t>
        <a:bodyPr/>
        <a:lstStyle/>
        <a:p>
          <a:endParaRPr lang="zh-CN" altLang="en-US" dirty="0"/>
        </a:p>
      </dgm:t>
    </dgm:pt>
    <dgm:pt modelId="{5CE8B69A-981A-467F-93BD-ECF69A09B7A9}" type="parTrans" cxnId="{5F1378A9-C859-4C66-9DAA-1C68D546A839}">
      <dgm:prSet/>
      <dgm:spPr/>
      <dgm:t>
        <a:bodyPr/>
        <a:lstStyle/>
        <a:p>
          <a:endParaRPr lang="zh-CN" altLang="en-US"/>
        </a:p>
      </dgm:t>
    </dgm:pt>
    <dgm:pt modelId="{C90CD591-0092-41ED-A31D-7059A44F4509}" type="sibTrans" cxnId="{5F1378A9-C859-4C66-9DAA-1C68D546A839}">
      <dgm:prSet/>
      <dgm:spPr/>
      <dgm:t>
        <a:bodyPr/>
        <a:lstStyle/>
        <a:p>
          <a:endParaRPr lang="zh-CN" altLang="en-US"/>
        </a:p>
      </dgm:t>
    </dgm:pt>
    <dgm:pt modelId="{0EEEFBB4-1F79-4523-A5EB-2D2C7F203437}">
      <dgm:prSet phldrT="[文本]"/>
      <dgm:spPr/>
      <dgm:t>
        <a:bodyPr/>
        <a:lstStyle/>
        <a:p>
          <a:r>
            <a:rPr lang="zh-CN" altLang="en-US" dirty="0" smtClean="0"/>
            <a:t>指数期货</a:t>
          </a:r>
          <a:endParaRPr lang="zh-CN" altLang="en-US" dirty="0"/>
        </a:p>
      </dgm:t>
    </dgm:pt>
    <dgm:pt modelId="{E4787107-2915-412C-8EDF-8306882FF8C1}" type="parTrans" cxnId="{BEC41855-FDF6-42E3-A830-EED0A40C3548}">
      <dgm:prSet/>
      <dgm:spPr/>
      <dgm:t>
        <a:bodyPr/>
        <a:lstStyle/>
        <a:p>
          <a:endParaRPr lang="zh-CN" altLang="en-US"/>
        </a:p>
      </dgm:t>
    </dgm:pt>
    <dgm:pt modelId="{C7687F50-889E-4C41-8F2F-1763EE80D14E}" type="sibTrans" cxnId="{BEC41855-FDF6-42E3-A830-EED0A40C3548}">
      <dgm:prSet/>
      <dgm:spPr/>
      <dgm:t>
        <a:bodyPr/>
        <a:lstStyle/>
        <a:p>
          <a:endParaRPr lang="zh-CN" altLang="en-US"/>
        </a:p>
      </dgm:t>
    </dgm:pt>
    <dgm:pt modelId="{90228557-B074-4C7F-8223-148EC9F9E855}">
      <dgm:prSet phldrT="[文本]"/>
      <dgm:spPr>
        <a:solidFill>
          <a:schemeClr val="accent3">
            <a:tint val="40000"/>
            <a:hueOff val="10716850"/>
            <a:satOff val="-13793"/>
            <a:lumOff val="-1075"/>
            <a:alpha val="0"/>
          </a:schemeClr>
        </a:solidFill>
        <a:ln>
          <a:noFill/>
        </a:ln>
      </dgm:spPr>
      <dgm:t>
        <a:bodyPr/>
        <a:lstStyle/>
        <a:p>
          <a:endParaRPr lang="zh-CN" altLang="en-US" dirty="0"/>
        </a:p>
      </dgm:t>
    </dgm:pt>
    <dgm:pt modelId="{A0FE07BF-5D0B-4B92-917C-78DFB4C4D033}" type="parTrans" cxnId="{EBC058EB-E984-4FFB-8536-0FFEE77C779B}">
      <dgm:prSet/>
      <dgm:spPr/>
      <dgm:t>
        <a:bodyPr/>
        <a:lstStyle/>
        <a:p>
          <a:endParaRPr lang="zh-CN" altLang="en-US"/>
        </a:p>
      </dgm:t>
    </dgm:pt>
    <dgm:pt modelId="{C0B8B37C-A0A2-4C98-9838-F5B9419C22F6}" type="sibTrans" cxnId="{EBC058EB-E984-4FFB-8536-0FFEE77C779B}">
      <dgm:prSet/>
      <dgm:spPr/>
      <dgm:t>
        <a:bodyPr/>
        <a:lstStyle/>
        <a:p>
          <a:endParaRPr lang="zh-CN" altLang="en-US"/>
        </a:p>
      </dgm:t>
    </dgm:pt>
    <dgm:pt modelId="{A8E72900-5EB7-4709-834D-D775208CF709}">
      <dgm:prSet phldrT="[文本]"/>
      <dgm:spPr>
        <a:solidFill>
          <a:schemeClr val="accent3">
            <a:tint val="40000"/>
            <a:hueOff val="0"/>
            <a:satOff val="0"/>
            <a:lumOff val="0"/>
            <a:alpha val="0"/>
          </a:schemeClr>
        </a:solidFill>
        <a:ln>
          <a:noFill/>
        </a:ln>
      </dgm:spPr>
      <dgm:t>
        <a:bodyPr/>
        <a:lstStyle/>
        <a:p>
          <a:endParaRPr lang="zh-CN" altLang="en-US" dirty="0"/>
        </a:p>
      </dgm:t>
    </dgm:pt>
    <dgm:pt modelId="{088AC528-7556-4504-A228-B8813919B08A}" type="sibTrans" cxnId="{3233CAF5-EE17-427D-84ED-0F9FF639A535}">
      <dgm:prSet/>
      <dgm:spPr/>
      <dgm:t>
        <a:bodyPr/>
        <a:lstStyle/>
        <a:p>
          <a:endParaRPr lang="zh-CN" altLang="en-US"/>
        </a:p>
      </dgm:t>
    </dgm:pt>
    <dgm:pt modelId="{EB7773AB-0F51-4A36-9889-CEC8008C0E13}" type="parTrans" cxnId="{3233CAF5-EE17-427D-84ED-0F9FF639A535}">
      <dgm:prSet/>
      <dgm:spPr/>
      <dgm:t>
        <a:bodyPr/>
        <a:lstStyle/>
        <a:p>
          <a:endParaRPr lang="zh-CN" altLang="en-US"/>
        </a:p>
      </dgm:t>
    </dgm:pt>
    <dgm:pt modelId="{BC41D6FA-CDD4-4E63-A4D4-112AFA3610F2}" type="pres">
      <dgm:prSet presAssocID="{8415CDB7-E6BA-494B-87E2-AD7611265095}" presName="Name0" presStyleCnt="0">
        <dgm:presLayoutVars>
          <dgm:dir/>
          <dgm:animLvl val="lvl"/>
          <dgm:resizeHandles val="exact"/>
        </dgm:presLayoutVars>
      </dgm:prSet>
      <dgm:spPr/>
    </dgm:pt>
    <dgm:pt modelId="{60F0EF1A-8B1B-45CA-A29C-8BE61E1F5B53}" type="pres">
      <dgm:prSet presAssocID="{14FF0C3F-9435-4ACC-B13A-8DABF40F7A99}" presName="composite" presStyleCnt="0"/>
      <dgm:spPr/>
    </dgm:pt>
    <dgm:pt modelId="{71704E46-4FB6-4257-82A2-EAEDBC6D5E29}" type="pres">
      <dgm:prSet presAssocID="{14FF0C3F-9435-4ACC-B13A-8DABF40F7A99}" presName="parTx" presStyleLbl="alignNode1" presStyleIdx="0" presStyleCnt="3">
        <dgm:presLayoutVars>
          <dgm:chMax val="0"/>
          <dgm:chPref val="0"/>
          <dgm:bulletEnabled val="1"/>
        </dgm:presLayoutVars>
      </dgm:prSet>
      <dgm:spPr/>
    </dgm:pt>
    <dgm:pt modelId="{CDF10561-A87E-48C7-BDDC-E832467606D3}" type="pres">
      <dgm:prSet presAssocID="{14FF0C3F-9435-4ACC-B13A-8DABF40F7A99}" presName="desTx" presStyleLbl="alignAccFollowNode1" presStyleIdx="0" presStyleCnt="3" custFlipVert="1" custScaleY="100000" custLinFactNeighborY="922">
        <dgm:presLayoutVars>
          <dgm:bulletEnabled val="1"/>
        </dgm:presLayoutVars>
      </dgm:prSet>
      <dgm:spPr/>
      <dgm:t>
        <a:bodyPr/>
        <a:lstStyle/>
        <a:p>
          <a:endParaRPr lang="zh-CN" altLang="en-US"/>
        </a:p>
      </dgm:t>
    </dgm:pt>
    <dgm:pt modelId="{21422383-872C-469F-A6FB-E51EFFF09309}" type="pres">
      <dgm:prSet presAssocID="{49DAEB8B-F384-4655-BF2B-460F82AA5E2D}" presName="space" presStyleCnt="0"/>
      <dgm:spPr/>
    </dgm:pt>
    <dgm:pt modelId="{452F707F-3928-4A5C-BE74-180B36EF8957}" type="pres">
      <dgm:prSet presAssocID="{FDC63062-614B-439D-BA51-5DCBBB20C220}" presName="composite" presStyleCnt="0"/>
      <dgm:spPr/>
    </dgm:pt>
    <dgm:pt modelId="{3DA7A337-2FD6-4BC4-9C1D-C6ADA5FB40EF}" type="pres">
      <dgm:prSet presAssocID="{FDC63062-614B-439D-BA51-5DCBBB20C220}" presName="parTx" presStyleLbl="alignNode1" presStyleIdx="1" presStyleCnt="3">
        <dgm:presLayoutVars>
          <dgm:chMax val="0"/>
          <dgm:chPref val="0"/>
          <dgm:bulletEnabled val="1"/>
        </dgm:presLayoutVars>
      </dgm:prSet>
      <dgm:spPr/>
      <dgm:t>
        <a:bodyPr/>
        <a:lstStyle/>
        <a:p>
          <a:endParaRPr lang="zh-CN" altLang="en-US"/>
        </a:p>
      </dgm:t>
    </dgm:pt>
    <dgm:pt modelId="{AC58FF72-5C22-40A6-A75D-A9E7051F89D9}" type="pres">
      <dgm:prSet presAssocID="{FDC63062-614B-439D-BA51-5DCBBB20C220}" presName="desTx" presStyleLbl="alignAccFollowNode1" presStyleIdx="1" presStyleCnt="3">
        <dgm:presLayoutVars>
          <dgm:bulletEnabled val="1"/>
        </dgm:presLayoutVars>
      </dgm:prSet>
      <dgm:spPr/>
      <dgm:t>
        <a:bodyPr/>
        <a:lstStyle/>
        <a:p>
          <a:endParaRPr lang="zh-CN" altLang="en-US"/>
        </a:p>
      </dgm:t>
    </dgm:pt>
    <dgm:pt modelId="{6AE446CB-EDB7-46E9-A482-844A07BA2816}" type="pres">
      <dgm:prSet presAssocID="{358D2F7C-67EE-4B46-9C3E-B4B0385662ED}" presName="space" presStyleCnt="0"/>
      <dgm:spPr/>
    </dgm:pt>
    <dgm:pt modelId="{E9CC2A3E-EF3D-4FC8-BDA8-68636C15F2B1}" type="pres">
      <dgm:prSet presAssocID="{0EEEFBB4-1F79-4523-A5EB-2D2C7F203437}" presName="composite" presStyleCnt="0"/>
      <dgm:spPr/>
    </dgm:pt>
    <dgm:pt modelId="{C7B0C413-A6CB-4480-93C2-5A20EC73AB3B}" type="pres">
      <dgm:prSet presAssocID="{0EEEFBB4-1F79-4523-A5EB-2D2C7F203437}" presName="parTx" presStyleLbl="alignNode1" presStyleIdx="2" presStyleCnt="3">
        <dgm:presLayoutVars>
          <dgm:chMax val="0"/>
          <dgm:chPref val="0"/>
          <dgm:bulletEnabled val="1"/>
        </dgm:presLayoutVars>
      </dgm:prSet>
      <dgm:spPr/>
      <dgm:t>
        <a:bodyPr/>
        <a:lstStyle/>
        <a:p>
          <a:endParaRPr lang="zh-CN" altLang="en-US"/>
        </a:p>
      </dgm:t>
    </dgm:pt>
    <dgm:pt modelId="{8157A4A2-6D1E-429B-AE99-4AF2CABBC2B5}" type="pres">
      <dgm:prSet presAssocID="{0EEEFBB4-1F79-4523-A5EB-2D2C7F203437}" presName="desTx" presStyleLbl="alignAccFollowNode1" presStyleIdx="2" presStyleCnt="3">
        <dgm:presLayoutVars>
          <dgm:bulletEnabled val="1"/>
        </dgm:presLayoutVars>
      </dgm:prSet>
      <dgm:spPr/>
      <dgm:t>
        <a:bodyPr/>
        <a:lstStyle/>
        <a:p>
          <a:endParaRPr lang="zh-CN" altLang="en-US"/>
        </a:p>
      </dgm:t>
    </dgm:pt>
  </dgm:ptLst>
  <dgm:cxnLst>
    <dgm:cxn modelId="{ABD3C3A2-02E5-4116-A5F9-72C61B6B5FA7}" type="presOf" srcId="{90228557-B074-4C7F-8223-148EC9F9E855}" destId="{8157A4A2-6D1E-429B-AE99-4AF2CABBC2B5}" srcOrd="0" destOrd="0" presId="urn:microsoft.com/office/officeart/2005/8/layout/hList1"/>
    <dgm:cxn modelId="{DA0F8F74-FE00-4C9A-B8FC-74EB85CC22D5}" type="presOf" srcId="{DC6CD1CB-F8DA-4A74-A9E8-EFD8F8F46173}" destId="{AC58FF72-5C22-40A6-A75D-A9E7051F89D9}" srcOrd="0" destOrd="0" presId="urn:microsoft.com/office/officeart/2005/8/layout/hList1"/>
    <dgm:cxn modelId="{5F1378A9-C859-4C66-9DAA-1C68D546A839}" srcId="{FDC63062-614B-439D-BA51-5DCBBB20C220}" destId="{DC6CD1CB-F8DA-4A74-A9E8-EFD8F8F46173}" srcOrd="0" destOrd="0" parTransId="{5CE8B69A-981A-467F-93BD-ECF69A09B7A9}" sibTransId="{C90CD591-0092-41ED-A31D-7059A44F4509}"/>
    <dgm:cxn modelId="{24F9B04F-100B-4B94-8E0E-70EC0188CC13}" srcId="{8415CDB7-E6BA-494B-87E2-AD7611265095}" destId="{14FF0C3F-9435-4ACC-B13A-8DABF40F7A99}" srcOrd="0" destOrd="0" parTransId="{B50DAAFB-D9A5-497B-8789-5693B460E3AF}" sibTransId="{49DAEB8B-F384-4655-BF2B-460F82AA5E2D}"/>
    <dgm:cxn modelId="{3233CAF5-EE17-427D-84ED-0F9FF639A535}" srcId="{14FF0C3F-9435-4ACC-B13A-8DABF40F7A99}" destId="{A8E72900-5EB7-4709-834D-D775208CF709}" srcOrd="0" destOrd="0" parTransId="{EB7773AB-0F51-4A36-9889-CEC8008C0E13}" sibTransId="{088AC528-7556-4504-A228-B8813919B08A}"/>
    <dgm:cxn modelId="{0B7A883C-404D-4170-AECE-6DE1853AEC62}" type="presOf" srcId="{14FF0C3F-9435-4ACC-B13A-8DABF40F7A99}" destId="{71704E46-4FB6-4257-82A2-EAEDBC6D5E29}" srcOrd="0" destOrd="0" presId="urn:microsoft.com/office/officeart/2005/8/layout/hList1"/>
    <dgm:cxn modelId="{5A70AD1E-FA58-46DE-8BF2-99AED71084DF}" type="presOf" srcId="{FDC63062-614B-439D-BA51-5DCBBB20C220}" destId="{3DA7A337-2FD6-4BC4-9C1D-C6ADA5FB40EF}" srcOrd="0" destOrd="0" presId="urn:microsoft.com/office/officeart/2005/8/layout/hList1"/>
    <dgm:cxn modelId="{BEC41855-FDF6-42E3-A830-EED0A40C3548}" srcId="{8415CDB7-E6BA-494B-87E2-AD7611265095}" destId="{0EEEFBB4-1F79-4523-A5EB-2D2C7F203437}" srcOrd="2" destOrd="0" parTransId="{E4787107-2915-412C-8EDF-8306882FF8C1}" sibTransId="{C7687F50-889E-4C41-8F2F-1763EE80D14E}"/>
    <dgm:cxn modelId="{EBC058EB-E984-4FFB-8536-0FFEE77C779B}" srcId="{0EEEFBB4-1F79-4523-A5EB-2D2C7F203437}" destId="{90228557-B074-4C7F-8223-148EC9F9E855}" srcOrd="0" destOrd="0" parTransId="{A0FE07BF-5D0B-4B92-917C-78DFB4C4D033}" sibTransId="{C0B8B37C-A0A2-4C98-9838-F5B9419C22F6}"/>
    <dgm:cxn modelId="{2D654763-F337-42C4-B57A-D2C0B10197EC}" type="presOf" srcId="{8415CDB7-E6BA-494B-87E2-AD7611265095}" destId="{BC41D6FA-CDD4-4E63-A4D4-112AFA3610F2}" srcOrd="0" destOrd="0" presId="urn:microsoft.com/office/officeart/2005/8/layout/hList1"/>
    <dgm:cxn modelId="{EBB87AC5-7022-4874-A178-18D2D4FA2550}" type="presOf" srcId="{A8E72900-5EB7-4709-834D-D775208CF709}" destId="{CDF10561-A87E-48C7-BDDC-E832467606D3}" srcOrd="0" destOrd="0" presId="urn:microsoft.com/office/officeart/2005/8/layout/hList1"/>
    <dgm:cxn modelId="{943F8A17-9A57-4103-8577-B3F030E20B55}" srcId="{8415CDB7-E6BA-494B-87E2-AD7611265095}" destId="{FDC63062-614B-439D-BA51-5DCBBB20C220}" srcOrd="1" destOrd="0" parTransId="{70D3B8AA-628F-46A3-9B9B-7B6D0A3C3148}" sibTransId="{358D2F7C-67EE-4B46-9C3E-B4B0385662ED}"/>
    <dgm:cxn modelId="{53C12D06-B0EF-411D-A2E6-B6952E962ABF}" type="presOf" srcId="{0EEEFBB4-1F79-4523-A5EB-2D2C7F203437}" destId="{C7B0C413-A6CB-4480-93C2-5A20EC73AB3B}" srcOrd="0" destOrd="0" presId="urn:microsoft.com/office/officeart/2005/8/layout/hList1"/>
    <dgm:cxn modelId="{6D52AE56-CFC0-4856-B2BD-4B7E8AF24723}" type="presParOf" srcId="{BC41D6FA-CDD4-4E63-A4D4-112AFA3610F2}" destId="{60F0EF1A-8B1B-45CA-A29C-8BE61E1F5B53}" srcOrd="0" destOrd="0" presId="urn:microsoft.com/office/officeart/2005/8/layout/hList1"/>
    <dgm:cxn modelId="{EE99F02F-FD77-4C3E-8E4C-F7EFD4F78F18}" type="presParOf" srcId="{60F0EF1A-8B1B-45CA-A29C-8BE61E1F5B53}" destId="{71704E46-4FB6-4257-82A2-EAEDBC6D5E29}" srcOrd="0" destOrd="0" presId="urn:microsoft.com/office/officeart/2005/8/layout/hList1"/>
    <dgm:cxn modelId="{7316D2C1-A529-4FF2-8345-944723D54E52}" type="presParOf" srcId="{60F0EF1A-8B1B-45CA-A29C-8BE61E1F5B53}" destId="{CDF10561-A87E-48C7-BDDC-E832467606D3}" srcOrd="1" destOrd="0" presId="urn:microsoft.com/office/officeart/2005/8/layout/hList1"/>
    <dgm:cxn modelId="{F9A50308-8EDB-45CC-A556-F81E89650537}" type="presParOf" srcId="{BC41D6FA-CDD4-4E63-A4D4-112AFA3610F2}" destId="{21422383-872C-469F-A6FB-E51EFFF09309}" srcOrd="1" destOrd="0" presId="urn:microsoft.com/office/officeart/2005/8/layout/hList1"/>
    <dgm:cxn modelId="{C67E61F7-0514-4DF9-8D1D-D74B75C7ACE6}" type="presParOf" srcId="{BC41D6FA-CDD4-4E63-A4D4-112AFA3610F2}" destId="{452F707F-3928-4A5C-BE74-180B36EF8957}" srcOrd="2" destOrd="0" presId="urn:microsoft.com/office/officeart/2005/8/layout/hList1"/>
    <dgm:cxn modelId="{F5E84356-43FE-4DDD-85CB-0C102A31837D}" type="presParOf" srcId="{452F707F-3928-4A5C-BE74-180B36EF8957}" destId="{3DA7A337-2FD6-4BC4-9C1D-C6ADA5FB40EF}" srcOrd="0" destOrd="0" presId="urn:microsoft.com/office/officeart/2005/8/layout/hList1"/>
    <dgm:cxn modelId="{DD2736CF-702C-4B29-8000-067F84648F9A}" type="presParOf" srcId="{452F707F-3928-4A5C-BE74-180B36EF8957}" destId="{AC58FF72-5C22-40A6-A75D-A9E7051F89D9}" srcOrd="1" destOrd="0" presId="urn:microsoft.com/office/officeart/2005/8/layout/hList1"/>
    <dgm:cxn modelId="{8D21EE53-35C6-49D3-8698-87ED23E3CDE9}" type="presParOf" srcId="{BC41D6FA-CDD4-4E63-A4D4-112AFA3610F2}" destId="{6AE446CB-EDB7-46E9-A482-844A07BA2816}" srcOrd="3" destOrd="0" presId="urn:microsoft.com/office/officeart/2005/8/layout/hList1"/>
    <dgm:cxn modelId="{579D14E8-AB43-41CD-919D-A19A8F2CA666}" type="presParOf" srcId="{BC41D6FA-CDD4-4E63-A4D4-112AFA3610F2}" destId="{E9CC2A3E-EF3D-4FC8-BDA8-68636C15F2B1}" srcOrd="4" destOrd="0" presId="urn:microsoft.com/office/officeart/2005/8/layout/hList1"/>
    <dgm:cxn modelId="{C08439A6-D320-494D-A284-9CDF65FB48A9}" type="presParOf" srcId="{E9CC2A3E-EF3D-4FC8-BDA8-68636C15F2B1}" destId="{C7B0C413-A6CB-4480-93C2-5A20EC73AB3B}" srcOrd="0" destOrd="0" presId="urn:microsoft.com/office/officeart/2005/8/layout/hList1"/>
    <dgm:cxn modelId="{31045EDF-29B4-4F9C-839B-02A7E9D9866A}" type="presParOf" srcId="{E9CC2A3E-EF3D-4FC8-BDA8-68636C15F2B1}" destId="{8157A4A2-6D1E-429B-AE99-4AF2CABBC2B5}"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F44B0E-CA31-4628-AFF7-3683C6FBA5E4}"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zh-CN" altLang="en-US"/>
        </a:p>
      </dgm:t>
    </dgm:pt>
    <dgm:pt modelId="{702BD031-74E1-4685-85F7-B048B8D7074B}">
      <dgm:prSet phldrT="[文本]" custT="1"/>
      <dgm:spPr/>
      <dgm:t>
        <a:bodyPr/>
        <a:lstStyle/>
        <a:p>
          <a:r>
            <a:rPr lang="zh-CN" altLang="en-US" sz="2400" dirty="0" smtClean="0"/>
            <a:t>什么是期货</a:t>
          </a:r>
          <a:endParaRPr lang="zh-CN" altLang="en-US" sz="2400" dirty="0"/>
        </a:p>
      </dgm:t>
    </dgm:pt>
    <dgm:pt modelId="{D6F347D3-B63F-4AE6-8CB2-8B72779C5532}" type="parTrans" cxnId="{D1629CBF-1774-47C6-84AC-59E414EF567E}">
      <dgm:prSet/>
      <dgm:spPr/>
      <dgm:t>
        <a:bodyPr/>
        <a:lstStyle/>
        <a:p>
          <a:endParaRPr lang="zh-CN" altLang="en-US" sz="2400"/>
        </a:p>
      </dgm:t>
    </dgm:pt>
    <dgm:pt modelId="{237790EF-4A75-480E-B242-7C174F716E1F}" type="sibTrans" cxnId="{D1629CBF-1774-47C6-84AC-59E414EF567E}">
      <dgm:prSet/>
      <dgm:spPr/>
      <dgm:t>
        <a:bodyPr/>
        <a:lstStyle/>
        <a:p>
          <a:endParaRPr lang="zh-CN" altLang="en-US" sz="2400"/>
        </a:p>
      </dgm:t>
    </dgm:pt>
    <dgm:pt modelId="{84C91983-9C4E-4822-AEA8-4A6A92A2DEFF}">
      <dgm:prSet phldrT="[文本]" custT="1"/>
      <dgm:spPr/>
      <dgm:t>
        <a:bodyPr/>
        <a:lstStyle/>
        <a:p>
          <a:r>
            <a:rPr lang="zh-CN" altLang="en-US" sz="2400" dirty="0" smtClean="0"/>
            <a:t>期货品种及分类</a:t>
          </a:r>
          <a:endParaRPr lang="zh-CN" altLang="en-US" sz="2400" dirty="0"/>
        </a:p>
      </dgm:t>
    </dgm:pt>
    <dgm:pt modelId="{8DEDAD6B-3888-4086-B901-016A74DEA45A}" type="parTrans" cxnId="{84A14A00-0F55-47EB-94D3-34B7F701AAE5}">
      <dgm:prSet/>
      <dgm:spPr/>
      <dgm:t>
        <a:bodyPr/>
        <a:lstStyle/>
        <a:p>
          <a:endParaRPr lang="zh-CN" altLang="en-US" sz="2400"/>
        </a:p>
      </dgm:t>
    </dgm:pt>
    <dgm:pt modelId="{3BA9DBC8-C030-40AD-A635-A53C9676373C}" type="sibTrans" cxnId="{84A14A00-0F55-47EB-94D3-34B7F701AAE5}">
      <dgm:prSet/>
      <dgm:spPr/>
      <dgm:t>
        <a:bodyPr/>
        <a:lstStyle/>
        <a:p>
          <a:endParaRPr lang="zh-CN" altLang="en-US" sz="2400"/>
        </a:p>
      </dgm:t>
    </dgm:pt>
    <dgm:pt modelId="{0923358B-7D0E-461B-A79A-64DB6A576D93}">
      <dgm:prSet phldrT="[文本]" custT="1"/>
      <dgm:spPr>
        <a:effectLst>
          <a:glow rad="228600">
            <a:schemeClr val="accent2">
              <a:satMod val="175000"/>
              <a:alpha val="40000"/>
            </a:schemeClr>
          </a:glow>
        </a:effectLst>
      </dgm:spPr>
      <dgm:t>
        <a:bodyPr/>
        <a:lstStyle/>
        <a:p>
          <a:r>
            <a:rPr lang="zh-CN" altLang="en-US" sz="2400" b="1" dirty="0" smtClean="0">
              <a:solidFill>
                <a:srgbClr val="FF0000"/>
              </a:solidFill>
              <a:effectLst>
                <a:outerShdw blurRad="38100" dist="38100" dir="2700000" algn="tl">
                  <a:srgbClr val="000000">
                    <a:alpha val="43137"/>
                  </a:srgbClr>
                </a:outerShdw>
              </a:effectLst>
            </a:rPr>
            <a:t>期货基本制度</a:t>
          </a:r>
          <a:endParaRPr lang="zh-CN" altLang="en-US" sz="2400" b="1" dirty="0">
            <a:solidFill>
              <a:srgbClr val="FF0000"/>
            </a:solidFill>
            <a:effectLst>
              <a:outerShdw blurRad="38100" dist="38100" dir="2700000" algn="tl">
                <a:srgbClr val="000000">
                  <a:alpha val="43137"/>
                </a:srgbClr>
              </a:outerShdw>
            </a:effectLst>
          </a:endParaRPr>
        </a:p>
      </dgm:t>
    </dgm:pt>
    <dgm:pt modelId="{FFEDF188-27C1-4384-9171-95FAB493BA2C}" type="parTrans" cxnId="{26217C4D-CB89-47F7-B4F1-09125F99B93D}">
      <dgm:prSet/>
      <dgm:spPr/>
      <dgm:t>
        <a:bodyPr/>
        <a:lstStyle/>
        <a:p>
          <a:endParaRPr lang="zh-CN" altLang="en-US" sz="2400"/>
        </a:p>
      </dgm:t>
    </dgm:pt>
    <dgm:pt modelId="{7BE91A31-14E1-4906-8FF0-5BDB5ED11CB4}" type="sibTrans" cxnId="{26217C4D-CB89-47F7-B4F1-09125F99B93D}">
      <dgm:prSet/>
      <dgm:spPr/>
      <dgm:t>
        <a:bodyPr/>
        <a:lstStyle/>
        <a:p>
          <a:endParaRPr lang="zh-CN" altLang="en-US" sz="2400"/>
        </a:p>
      </dgm:t>
    </dgm:pt>
    <dgm:pt modelId="{DAC4780F-38D2-4419-B383-A4CAEFE85566}">
      <dgm:prSet phldrT="[文本]" custT="1"/>
      <dgm:spPr/>
      <dgm:t>
        <a:bodyPr/>
        <a:lstStyle/>
        <a:p>
          <a:r>
            <a:rPr lang="zh-CN" altLang="en-US" sz="2400" dirty="0" smtClean="0"/>
            <a:t>期货相关名词</a:t>
          </a:r>
          <a:endParaRPr lang="zh-CN" altLang="en-US" sz="2400" dirty="0"/>
        </a:p>
      </dgm:t>
    </dgm:pt>
    <dgm:pt modelId="{D617B72C-E923-4E03-BB7C-11742FE6B054}" type="parTrans" cxnId="{A8F01794-8CA3-44B5-AF46-E2F422860F64}">
      <dgm:prSet/>
      <dgm:spPr/>
      <dgm:t>
        <a:bodyPr/>
        <a:lstStyle/>
        <a:p>
          <a:endParaRPr lang="zh-CN" altLang="en-US" sz="2400"/>
        </a:p>
      </dgm:t>
    </dgm:pt>
    <dgm:pt modelId="{BB313E15-64B8-4008-965A-68F5CDAD4AE2}" type="sibTrans" cxnId="{A8F01794-8CA3-44B5-AF46-E2F422860F64}">
      <dgm:prSet/>
      <dgm:spPr/>
      <dgm:t>
        <a:bodyPr/>
        <a:lstStyle/>
        <a:p>
          <a:endParaRPr lang="zh-CN" altLang="en-US" sz="2400"/>
        </a:p>
      </dgm:t>
    </dgm:pt>
    <dgm:pt modelId="{049CDF8C-697C-46B2-9BC2-39032BA2A2A0}">
      <dgm:prSet phldrT="[文本]"/>
      <dgm:spPr>
        <a:effectLst>
          <a:glow rad="228600">
            <a:schemeClr val="accent2">
              <a:satMod val="175000"/>
              <a:alpha val="40000"/>
            </a:schemeClr>
          </a:glow>
        </a:effectLst>
      </dgm:spPr>
      <dgm:t>
        <a:bodyPr/>
        <a:lstStyle/>
        <a:p>
          <a:r>
            <a:rPr lang="zh-CN" altLang="en-US" b="0" dirty="0" smtClean="0">
              <a:solidFill>
                <a:schemeClr val="bg1"/>
              </a:solidFill>
              <a:effectLst/>
            </a:rPr>
            <a:t>期货和股票交易的区别</a:t>
          </a:r>
          <a:endParaRPr lang="zh-CN" altLang="en-US" b="0" dirty="0">
            <a:solidFill>
              <a:schemeClr val="bg1"/>
            </a:solidFill>
            <a:effectLst/>
          </a:endParaRPr>
        </a:p>
      </dgm:t>
    </dgm:pt>
    <dgm:pt modelId="{486833FF-4FD3-4564-8AB2-D9E457713FB6}" type="parTrans" cxnId="{D060B49C-F847-4C3A-A368-D3FAB9C4ADAC}">
      <dgm:prSet/>
      <dgm:spPr/>
      <dgm:t>
        <a:bodyPr/>
        <a:lstStyle/>
        <a:p>
          <a:endParaRPr lang="zh-CN" altLang="en-US"/>
        </a:p>
      </dgm:t>
    </dgm:pt>
    <dgm:pt modelId="{DCF37ADD-4CFD-4C48-BEE4-249936DB0A6D}" type="sibTrans" cxnId="{D060B49C-F847-4C3A-A368-D3FAB9C4ADAC}">
      <dgm:prSet/>
      <dgm:spPr/>
      <dgm:t>
        <a:bodyPr/>
        <a:lstStyle/>
        <a:p>
          <a:endParaRPr lang="zh-CN" altLang="en-US"/>
        </a:p>
      </dgm:t>
    </dgm:pt>
    <dgm:pt modelId="{5D4EE7DF-9E7E-42FE-A511-6626B3A50A01}" type="pres">
      <dgm:prSet presAssocID="{ABF44B0E-CA31-4628-AFF7-3683C6FBA5E4}" presName="Name0" presStyleCnt="0">
        <dgm:presLayoutVars>
          <dgm:chMax val="7"/>
          <dgm:chPref val="7"/>
          <dgm:dir/>
        </dgm:presLayoutVars>
      </dgm:prSet>
      <dgm:spPr/>
    </dgm:pt>
    <dgm:pt modelId="{5CE1F540-04F8-4A97-87F6-218E2949CF96}" type="pres">
      <dgm:prSet presAssocID="{ABF44B0E-CA31-4628-AFF7-3683C6FBA5E4}" presName="Name1" presStyleCnt="0"/>
      <dgm:spPr/>
    </dgm:pt>
    <dgm:pt modelId="{CD4CD1AD-0EC0-47CD-BE50-4A00C6B84F32}" type="pres">
      <dgm:prSet presAssocID="{ABF44B0E-CA31-4628-AFF7-3683C6FBA5E4}" presName="cycle" presStyleCnt="0"/>
      <dgm:spPr/>
    </dgm:pt>
    <dgm:pt modelId="{449ACB35-BEC9-4E00-951C-F32A55AD2AF8}" type="pres">
      <dgm:prSet presAssocID="{ABF44B0E-CA31-4628-AFF7-3683C6FBA5E4}" presName="srcNode" presStyleLbl="node1" presStyleIdx="0" presStyleCnt="5"/>
      <dgm:spPr/>
    </dgm:pt>
    <dgm:pt modelId="{7A4505E5-C527-447A-B50A-3AE0DC5BAA11}" type="pres">
      <dgm:prSet presAssocID="{ABF44B0E-CA31-4628-AFF7-3683C6FBA5E4}" presName="conn" presStyleLbl="parChTrans1D2" presStyleIdx="0" presStyleCnt="1"/>
      <dgm:spPr/>
    </dgm:pt>
    <dgm:pt modelId="{1D7A6529-8F01-4325-AC08-E7630B1EB523}" type="pres">
      <dgm:prSet presAssocID="{ABF44B0E-CA31-4628-AFF7-3683C6FBA5E4}" presName="extraNode" presStyleLbl="node1" presStyleIdx="0" presStyleCnt="5"/>
      <dgm:spPr/>
    </dgm:pt>
    <dgm:pt modelId="{8851470F-F61A-4178-AE9D-1F3ECEAA6517}" type="pres">
      <dgm:prSet presAssocID="{ABF44B0E-CA31-4628-AFF7-3683C6FBA5E4}" presName="dstNode" presStyleLbl="node1" presStyleIdx="0" presStyleCnt="5"/>
      <dgm:spPr/>
    </dgm:pt>
    <dgm:pt modelId="{BEDC1C2B-084A-4489-A80F-869DD34AB5E5}" type="pres">
      <dgm:prSet presAssocID="{702BD031-74E1-4685-85F7-B048B8D7074B}" presName="text_1" presStyleLbl="node1" presStyleIdx="0" presStyleCnt="5">
        <dgm:presLayoutVars>
          <dgm:bulletEnabled val="1"/>
        </dgm:presLayoutVars>
      </dgm:prSet>
      <dgm:spPr/>
    </dgm:pt>
    <dgm:pt modelId="{94A87A08-D86F-41C4-9EDB-414389D9E8D4}" type="pres">
      <dgm:prSet presAssocID="{702BD031-74E1-4685-85F7-B048B8D7074B}" presName="accent_1" presStyleCnt="0"/>
      <dgm:spPr/>
    </dgm:pt>
    <dgm:pt modelId="{3C263A7B-8595-4ADF-ADD4-5BC08E0386AE}" type="pres">
      <dgm:prSet presAssocID="{702BD031-74E1-4685-85F7-B048B8D7074B}" presName="accentRepeatNode" presStyleLbl="solidFgAcc1" presStyleIdx="0" presStyleCnt="5"/>
      <dgm:spPr/>
      <dgm:t>
        <a:bodyPr/>
        <a:lstStyle/>
        <a:p>
          <a:endParaRPr lang="zh-CN" altLang="en-US"/>
        </a:p>
      </dgm:t>
    </dgm:pt>
    <dgm:pt modelId="{5C5A5959-7B7D-4FAD-9CF1-363723DEC21B}" type="pres">
      <dgm:prSet presAssocID="{DAC4780F-38D2-4419-B383-A4CAEFE85566}" presName="text_2" presStyleLbl="node1" presStyleIdx="1" presStyleCnt="5">
        <dgm:presLayoutVars>
          <dgm:bulletEnabled val="1"/>
        </dgm:presLayoutVars>
      </dgm:prSet>
      <dgm:spPr/>
    </dgm:pt>
    <dgm:pt modelId="{08F70AC6-4ABA-4EA8-854D-6FDCBF86BF76}" type="pres">
      <dgm:prSet presAssocID="{DAC4780F-38D2-4419-B383-A4CAEFE85566}" presName="accent_2" presStyleCnt="0"/>
      <dgm:spPr/>
    </dgm:pt>
    <dgm:pt modelId="{E2D09140-9D4B-433D-B9B6-B65B2CC1EBE9}" type="pres">
      <dgm:prSet presAssocID="{DAC4780F-38D2-4419-B383-A4CAEFE85566}" presName="accentRepeatNode" presStyleLbl="solidFgAcc1" presStyleIdx="1" presStyleCnt="5"/>
      <dgm:spPr/>
    </dgm:pt>
    <dgm:pt modelId="{F1B72BBE-9792-4BD0-882C-332D886B69FA}" type="pres">
      <dgm:prSet presAssocID="{84C91983-9C4E-4822-AEA8-4A6A92A2DEFF}" presName="text_3" presStyleLbl="node1" presStyleIdx="2" presStyleCnt="5">
        <dgm:presLayoutVars>
          <dgm:bulletEnabled val="1"/>
        </dgm:presLayoutVars>
      </dgm:prSet>
      <dgm:spPr/>
    </dgm:pt>
    <dgm:pt modelId="{10A278A8-A05B-4430-B76B-FB724BB8D7FA}" type="pres">
      <dgm:prSet presAssocID="{84C91983-9C4E-4822-AEA8-4A6A92A2DEFF}" presName="accent_3" presStyleCnt="0"/>
      <dgm:spPr/>
    </dgm:pt>
    <dgm:pt modelId="{F8D34C15-8A54-47BE-A033-E447229578FF}" type="pres">
      <dgm:prSet presAssocID="{84C91983-9C4E-4822-AEA8-4A6A92A2DEFF}" presName="accentRepeatNode" presStyleLbl="solidFgAcc1" presStyleIdx="2" presStyleCnt="5"/>
      <dgm:spPr/>
    </dgm:pt>
    <dgm:pt modelId="{88411AE2-7A7E-46F7-89C0-308333CC5FB6}" type="pres">
      <dgm:prSet presAssocID="{0923358B-7D0E-461B-A79A-64DB6A576D93}" presName="text_4" presStyleLbl="node1" presStyleIdx="3" presStyleCnt="5">
        <dgm:presLayoutVars>
          <dgm:bulletEnabled val="1"/>
        </dgm:presLayoutVars>
      </dgm:prSet>
      <dgm:spPr/>
    </dgm:pt>
    <dgm:pt modelId="{5FFFBC95-F400-4C9A-99DC-D0998184021F}" type="pres">
      <dgm:prSet presAssocID="{0923358B-7D0E-461B-A79A-64DB6A576D93}" presName="accent_4" presStyleCnt="0"/>
      <dgm:spPr/>
    </dgm:pt>
    <dgm:pt modelId="{0852FB9F-1142-46CA-89C2-6FE501C5CEB8}" type="pres">
      <dgm:prSet presAssocID="{0923358B-7D0E-461B-A79A-64DB6A576D93}" presName="accentRepeatNode" presStyleLbl="solidFgAcc1" presStyleIdx="3" presStyleCnt="5"/>
      <dgm:spPr>
        <a:solidFill>
          <a:srgbClr val="FFC000"/>
        </a:solidFill>
      </dgm:spPr>
    </dgm:pt>
    <dgm:pt modelId="{2E933C0A-6F06-4F94-85BD-52CA32C19877}" type="pres">
      <dgm:prSet presAssocID="{049CDF8C-697C-46B2-9BC2-39032BA2A2A0}" presName="text_5" presStyleLbl="node1" presStyleIdx="4" presStyleCnt="5">
        <dgm:presLayoutVars>
          <dgm:bulletEnabled val="1"/>
        </dgm:presLayoutVars>
      </dgm:prSet>
      <dgm:spPr/>
      <dgm:t>
        <a:bodyPr/>
        <a:lstStyle/>
        <a:p>
          <a:endParaRPr lang="zh-CN" altLang="en-US"/>
        </a:p>
      </dgm:t>
    </dgm:pt>
    <dgm:pt modelId="{7A3A1D41-C095-45BA-A0A1-C1CB266BCDCB}" type="pres">
      <dgm:prSet presAssocID="{049CDF8C-697C-46B2-9BC2-39032BA2A2A0}" presName="accent_5" presStyleCnt="0"/>
      <dgm:spPr/>
    </dgm:pt>
    <dgm:pt modelId="{C10CE044-5104-446A-AA60-B59F178F9758}" type="pres">
      <dgm:prSet presAssocID="{049CDF8C-697C-46B2-9BC2-39032BA2A2A0}" presName="accentRepeatNode" presStyleLbl="solidFgAcc1" presStyleIdx="4" presStyleCnt="5"/>
      <dgm:spPr/>
    </dgm:pt>
  </dgm:ptLst>
  <dgm:cxnLst>
    <dgm:cxn modelId="{26217C4D-CB89-47F7-B4F1-09125F99B93D}" srcId="{ABF44B0E-CA31-4628-AFF7-3683C6FBA5E4}" destId="{0923358B-7D0E-461B-A79A-64DB6A576D93}" srcOrd="3" destOrd="0" parTransId="{FFEDF188-27C1-4384-9171-95FAB493BA2C}" sibTransId="{7BE91A31-14E1-4906-8FF0-5BDB5ED11CB4}"/>
    <dgm:cxn modelId="{667A1BDD-7489-4818-9BA5-829B89B90251}" type="presOf" srcId="{049CDF8C-697C-46B2-9BC2-39032BA2A2A0}" destId="{2E933C0A-6F06-4F94-85BD-52CA32C19877}" srcOrd="0" destOrd="0" presId="urn:microsoft.com/office/officeart/2008/layout/VerticalCurvedList"/>
    <dgm:cxn modelId="{D1629CBF-1774-47C6-84AC-59E414EF567E}" srcId="{ABF44B0E-CA31-4628-AFF7-3683C6FBA5E4}" destId="{702BD031-74E1-4685-85F7-B048B8D7074B}" srcOrd="0" destOrd="0" parTransId="{D6F347D3-B63F-4AE6-8CB2-8B72779C5532}" sibTransId="{237790EF-4A75-480E-B242-7C174F716E1F}"/>
    <dgm:cxn modelId="{A9C21F0C-1BAF-4919-9F2E-2C8E9081721D}" type="presOf" srcId="{702BD031-74E1-4685-85F7-B048B8D7074B}" destId="{BEDC1C2B-084A-4489-A80F-869DD34AB5E5}" srcOrd="0" destOrd="0" presId="urn:microsoft.com/office/officeart/2008/layout/VerticalCurvedList"/>
    <dgm:cxn modelId="{A8F01794-8CA3-44B5-AF46-E2F422860F64}" srcId="{ABF44B0E-CA31-4628-AFF7-3683C6FBA5E4}" destId="{DAC4780F-38D2-4419-B383-A4CAEFE85566}" srcOrd="1" destOrd="0" parTransId="{D617B72C-E923-4E03-BB7C-11742FE6B054}" sibTransId="{BB313E15-64B8-4008-965A-68F5CDAD4AE2}"/>
    <dgm:cxn modelId="{D060B49C-F847-4C3A-A368-D3FAB9C4ADAC}" srcId="{ABF44B0E-CA31-4628-AFF7-3683C6FBA5E4}" destId="{049CDF8C-697C-46B2-9BC2-39032BA2A2A0}" srcOrd="4" destOrd="0" parTransId="{486833FF-4FD3-4564-8AB2-D9E457713FB6}" sibTransId="{DCF37ADD-4CFD-4C48-BEE4-249936DB0A6D}"/>
    <dgm:cxn modelId="{483D2932-1F39-43EF-99DA-0B667E0BDA9A}" type="presOf" srcId="{DAC4780F-38D2-4419-B383-A4CAEFE85566}" destId="{5C5A5959-7B7D-4FAD-9CF1-363723DEC21B}" srcOrd="0" destOrd="0" presId="urn:microsoft.com/office/officeart/2008/layout/VerticalCurvedList"/>
    <dgm:cxn modelId="{2D83E0B2-5428-4B8C-8C4C-F182DDB779EC}" type="presOf" srcId="{84C91983-9C4E-4822-AEA8-4A6A92A2DEFF}" destId="{F1B72BBE-9792-4BD0-882C-332D886B69FA}" srcOrd="0" destOrd="0" presId="urn:microsoft.com/office/officeart/2008/layout/VerticalCurvedList"/>
    <dgm:cxn modelId="{B8736900-14B9-464B-8EA5-C7FBD6F0B5BE}" type="presOf" srcId="{ABF44B0E-CA31-4628-AFF7-3683C6FBA5E4}" destId="{5D4EE7DF-9E7E-42FE-A511-6626B3A50A01}" srcOrd="0" destOrd="0" presId="urn:microsoft.com/office/officeart/2008/layout/VerticalCurvedList"/>
    <dgm:cxn modelId="{F89D769D-5113-4EBB-B6F9-DD01175A55E8}" type="presOf" srcId="{0923358B-7D0E-461B-A79A-64DB6A576D93}" destId="{88411AE2-7A7E-46F7-89C0-308333CC5FB6}" srcOrd="0" destOrd="0" presId="urn:microsoft.com/office/officeart/2008/layout/VerticalCurvedList"/>
    <dgm:cxn modelId="{C392AB17-6DE5-44B9-9BB5-BFBBE7253BCB}" type="presOf" srcId="{237790EF-4A75-480E-B242-7C174F716E1F}" destId="{7A4505E5-C527-447A-B50A-3AE0DC5BAA11}" srcOrd="0" destOrd="0" presId="urn:microsoft.com/office/officeart/2008/layout/VerticalCurvedList"/>
    <dgm:cxn modelId="{84A14A00-0F55-47EB-94D3-34B7F701AAE5}" srcId="{ABF44B0E-CA31-4628-AFF7-3683C6FBA5E4}" destId="{84C91983-9C4E-4822-AEA8-4A6A92A2DEFF}" srcOrd="2" destOrd="0" parTransId="{8DEDAD6B-3888-4086-B901-016A74DEA45A}" sibTransId="{3BA9DBC8-C030-40AD-A635-A53C9676373C}"/>
    <dgm:cxn modelId="{1C974E19-E526-4246-9DFA-0DB83034A118}" type="presParOf" srcId="{5D4EE7DF-9E7E-42FE-A511-6626B3A50A01}" destId="{5CE1F540-04F8-4A97-87F6-218E2949CF96}" srcOrd="0" destOrd="0" presId="urn:microsoft.com/office/officeart/2008/layout/VerticalCurvedList"/>
    <dgm:cxn modelId="{1362E8CE-B6CE-4DBD-8BAB-F95C90C57785}" type="presParOf" srcId="{5CE1F540-04F8-4A97-87F6-218E2949CF96}" destId="{CD4CD1AD-0EC0-47CD-BE50-4A00C6B84F32}" srcOrd="0" destOrd="0" presId="urn:microsoft.com/office/officeart/2008/layout/VerticalCurvedList"/>
    <dgm:cxn modelId="{D9AE2896-1DED-45BC-A9DA-8D8D8853CA96}" type="presParOf" srcId="{CD4CD1AD-0EC0-47CD-BE50-4A00C6B84F32}" destId="{449ACB35-BEC9-4E00-951C-F32A55AD2AF8}" srcOrd="0" destOrd="0" presId="urn:microsoft.com/office/officeart/2008/layout/VerticalCurvedList"/>
    <dgm:cxn modelId="{618977B5-EF25-4241-A8E0-EF5234AEDC2D}" type="presParOf" srcId="{CD4CD1AD-0EC0-47CD-BE50-4A00C6B84F32}" destId="{7A4505E5-C527-447A-B50A-3AE0DC5BAA11}" srcOrd="1" destOrd="0" presId="urn:microsoft.com/office/officeart/2008/layout/VerticalCurvedList"/>
    <dgm:cxn modelId="{A839BD04-45B2-4DDC-B144-DB78CC17AE64}" type="presParOf" srcId="{CD4CD1AD-0EC0-47CD-BE50-4A00C6B84F32}" destId="{1D7A6529-8F01-4325-AC08-E7630B1EB523}" srcOrd="2" destOrd="0" presId="urn:microsoft.com/office/officeart/2008/layout/VerticalCurvedList"/>
    <dgm:cxn modelId="{43333445-C8FA-44F4-8E33-4EC55F6BB68F}" type="presParOf" srcId="{CD4CD1AD-0EC0-47CD-BE50-4A00C6B84F32}" destId="{8851470F-F61A-4178-AE9D-1F3ECEAA6517}" srcOrd="3" destOrd="0" presId="urn:microsoft.com/office/officeart/2008/layout/VerticalCurvedList"/>
    <dgm:cxn modelId="{A8174D68-2129-4FEB-8A69-73465BE66D97}" type="presParOf" srcId="{5CE1F540-04F8-4A97-87F6-218E2949CF96}" destId="{BEDC1C2B-084A-4489-A80F-869DD34AB5E5}" srcOrd="1" destOrd="0" presId="urn:microsoft.com/office/officeart/2008/layout/VerticalCurvedList"/>
    <dgm:cxn modelId="{DA06D9BB-0F5A-4928-BAAF-BC77D1492960}" type="presParOf" srcId="{5CE1F540-04F8-4A97-87F6-218E2949CF96}" destId="{94A87A08-D86F-41C4-9EDB-414389D9E8D4}" srcOrd="2" destOrd="0" presId="urn:microsoft.com/office/officeart/2008/layout/VerticalCurvedList"/>
    <dgm:cxn modelId="{BF538B81-BCE1-4C41-AC39-D230F0243D58}" type="presParOf" srcId="{94A87A08-D86F-41C4-9EDB-414389D9E8D4}" destId="{3C263A7B-8595-4ADF-ADD4-5BC08E0386AE}" srcOrd="0" destOrd="0" presId="urn:microsoft.com/office/officeart/2008/layout/VerticalCurvedList"/>
    <dgm:cxn modelId="{5C492A5F-0325-4371-BF79-6E783EC4A3B5}" type="presParOf" srcId="{5CE1F540-04F8-4A97-87F6-218E2949CF96}" destId="{5C5A5959-7B7D-4FAD-9CF1-363723DEC21B}" srcOrd="3" destOrd="0" presId="urn:microsoft.com/office/officeart/2008/layout/VerticalCurvedList"/>
    <dgm:cxn modelId="{88D70664-9B6C-4130-86C7-A80CD15B9BF3}" type="presParOf" srcId="{5CE1F540-04F8-4A97-87F6-218E2949CF96}" destId="{08F70AC6-4ABA-4EA8-854D-6FDCBF86BF76}" srcOrd="4" destOrd="0" presId="urn:microsoft.com/office/officeart/2008/layout/VerticalCurvedList"/>
    <dgm:cxn modelId="{14A9E47E-6F52-4F35-A68F-DA25BB1C0292}" type="presParOf" srcId="{08F70AC6-4ABA-4EA8-854D-6FDCBF86BF76}" destId="{E2D09140-9D4B-433D-B9B6-B65B2CC1EBE9}" srcOrd="0" destOrd="0" presId="urn:microsoft.com/office/officeart/2008/layout/VerticalCurvedList"/>
    <dgm:cxn modelId="{57DF2216-0A98-4011-9167-9F71D0C8C90C}" type="presParOf" srcId="{5CE1F540-04F8-4A97-87F6-218E2949CF96}" destId="{F1B72BBE-9792-4BD0-882C-332D886B69FA}" srcOrd="5" destOrd="0" presId="urn:microsoft.com/office/officeart/2008/layout/VerticalCurvedList"/>
    <dgm:cxn modelId="{83A8B4E6-0881-447A-86C8-25182B81BDB2}" type="presParOf" srcId="{5CE1F540-04F8-4A97-87F6-218E2949CF96}" destId="{10A278A8-A05B-4430-B76B-FB724BB8D7FA}" srcOrd="6" destOrd="0" presId="urn:microsoft.com/office/officeart/2008/layout/VerticalCurvedList"/>
    <dgm:cxn modelId="{DD055D22-42E5-45E2-98E6-5C3E4BE9C384}" type="presParOf" srcId="{10A278A8-A05B-4430-B76B-FB724BB8D7FA}" destId="{F8D34C15-8A54-47BE-A033-E447229578FF}" srcOrd="0" destOrd="0" presId="urn:microsoft.com/office/officeart/2008/layout/VerticalCurvedList"/>
    <dgm:cxn modelId="{F4F3C853-C642-4323-8C27-5C5A583EDF61}" type="presParOf" srcId="{5CE1F540-04F8-4A97-87F6-218E2949CF96}" destId="{88411AE2-7A7E-46F7-89C0-308333CC5FB6}" srcOrd="7" destOrd="0" presId="urn:microsoft.com/office/officeart/2008/layout/VerticalCurvedList"/>
    <dgm:cxn modelId="{4F8F0D9B-0A0E-40D8-90C1-8A35440A8025}" type="presParOf" srcId="{5CE1F540-04F8-4A97-87F6-218E2949CF96}" destId="{5FFFBC95-F400-4C9A-99DC-D0998184021F}" srcOrd="8" destOrd="0" presId="urn:microsoft.com/office/officeart/2008/layout/VerticalCurvedList"/>
    <dgm:cxn modelId="{89DCBA23-812E-421C-8949-9F4C42203C3B}" type="presParOf" srcId="{5FFFBC95-F400-4C9A-99DC-D0998184021F}" destId="{0852FB9F-1142-46CA-89C2-6FE501C5CEB8}" srcOrd="0" destOrd="0" presId="urn:microsoft.com/office/officeart/2008/layout/VerticalCurvedList"/>
    <dgm:cxn modelId="{0E454035-C5DA-4487-9A62-CED2000EEE35}" type="presParOf" srcId="{5CE1F540-04F8-4A97-87F6-218E2949CF96}" destId="{2E933C0A-6F06-4F94-85BD-52CA32C19877}" srcOrd="9" destOrd="0" presId="urn:microsoft.com/office/officeart/2008/layout/VerticalCurvedList"/>
    <dgm:cxn modelId="{206BA87F-28F3-402A-8C8D-AC228BFDC559}" type="presParOf" srcId="{5CE1F540-04F8-4A97-87F6-218E2949CF96}" destId="{7A3A1D41-C095-45BA-A0A1-C1CB266BCDCB}" srcOrd="10" destOrd="0" presId="urn:microsoft.com/office/officeart/2008/layout/VerticalCurvedList"/>
    <dgm:cxn modelId="{C5DACD02-A39D-4D03-8894-A37913FDD7F3}" type="presParOf" srcId="{7A3A1D41-C095-45BA-A0A1-C1CB266BCDCB}" destId="{C10CE044-5104-446A-AA60-B59F178F975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F44B0E-CA31-4628-AFF7-3683C6FBA5E4}"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zh-CN" altLang="en-US"/>
        </a:p>
      </dgm:t>
    </dgm:pt>
    <dgm:pt modelId="{702BD031-74E1-4685-85F7-B048B8D7074B}">
      <dgm:prSet phldrT="[文本]" custT="1"/>
      <dgm:spPr/>
      <dgm:t>
        <a:bodyPr/>
        <a:lstStyle/>
        <a:p>
          <a:r>
            <a:rPr lang="zh-CN" altLang="en-US" sz="2400" dirty="0" smtClean="0"/>
            <a:t>什么是期货</a:t>
          </a:r>
          <a:endParaRPr lang="zh-CN" altLang="en-US" sz="2400" dirty="0"/>
        </a:p>
      </dgm:t>
    </dgm:pt>
    <dgm:pt modelId="{D6F347D3-B63F-4AE6-8CB2-8B72779C5532}" type="parTrans" cxnId="{D1629CBF-1774-47C6-84AC-59E414EF567E}">
      <dgm:prSet/>
      <dgm:spPr/>
      <dgm:t>
        <a:bodyPr/>
        <a:lstStyle/>
        <a:p>
          <a:endParaRPr lang="zh-CN" altLang="en-US" sz="2400"/>
        </a:p>
      </dgm:t>
    </dgm:pt>
    <dgm:pt modelId="{237790EF-4A75-480E-B242-7C174F716E1F}" type="sibTrans" cxnId="{D1629CBF-1774-47C6-84AC-59E414EF567E}">
      <dgm:prSet/>
      <dgm:spPr/>
      <dgm:t>
        <a:bodyPr/>
        <a:lstStyle/>
        <a:p>
          <a:endParaRPr lang="zh-CN" altLang="en-US" sz="2400"/>
        </a:p>
      </dgm:t>
    </dgm:pt>
    <dgm:pt modelId="{84C91983-9C4E-4822-AEA8-4A6A92A2DEFF}">
      <dgm:prSet phldrT="[文本]" custT="1"/>
      <dgm:spPr/>
      <dgm:t>
        <a:bodyPr/>
        <a:lstStyle/>
        <a:p>
          <a:r>
            <a:rPr lang="zh-CN" altLang="en-US" sz="2400" dirty="0" smtClean="0"/>
            <a:t>期货品种及分类</a:t>
          </a:r>
          <a:endParaRPr lang="zh-CN" altLang="en-US" sz="2400" dirty="0"/>
        </a:p>
      </dgm:t>
    </dgm:pt>
    <dgm:pt modelId="{8DEDAD6B-3888-4086-B901-016A74DEA45A}" type="parTrans" cxnId="{84A14A00-0F55-47EB-94D3-34B7F701AAE5}">
      <dgm:prSet/>
      <dgm:spPr/>
      <dgm:t>
        <a:bodyPr/>
        <a:lstStyle/>
        <a:p>
          <a:endParaRPr lang="zh-CN" altLang="en-US" sz="2400"/>
        </a:p>
      </dgm:t>
    </dgm:pt>
    <dgm:pt modelId="{3BA9DBC8-C030-40AD-A635-A53C9676373C}" type="sibTrans" cxnId="{84A14A00-0F55-47EB-94D3-34B7F701AAE5}">
      <dgm:prSet/>
      <dgm:spPr/>
      <dgm:t>
        <a:bodyPr/>
        <a:lstStyle/>
        <a:p>
          <a:endParaRPr lang="zh-CN" altLang="en-US" sz="2400"/>
        </a:p>
      </dgm:t>
    </dgm:pt>
    <dgm:pt modelId="{0923358B-7D0E-461B-A79A-64DB6A576D93}">
      <dgm:prSet phldrT="[文本]" custT="1"/>
      <dgm:spPr>
        <a:effectLst/>
      </dgm:spPr>
      <dgm:t>
        <a:bodyPr/>
        <a:lstStyle/>
        <a:p>
          <a:r>
            <a:rPr lang="zh-CN" altLang="en-US" sz="2400" b="0" dirty="0" smtClean="0">
              <a:solidFill>
                <a:schemeClr val="bg1"/>
              </a:solidFill>
              <a:effectLst/>
            </a:rPr>
            <a:t>期货基本制度</a:t>
          </a:r>
          <a:endParaRPr lang="zh-CN" altLang="en-US" sz="2400" b="0" dirty="0">
            <a:solidFill>
              <a:schemeClr val="bg1"/>
            </a:solidFill>
            <a:effectLst/>
          </a:endParaRPr>
        </a:p>
      </dgm:t>
    </dgm:pt>
    <dgm:pt modelId="{FFEDF188-27C1-4384-9171-95FAB493BA2C}" type="parTrans" cxnId="{26217C4D-CB89-47F7-B4F1-09125F99B93D}">
      <dgm:prSet/>
      <dgm:spPr/>
      <dgm:t>
        <a:bodyPr/>
        <a:lstStyle/>
        <a:p>
          <a:endParaRPr lang="zh-CN" altLang="en-US" sz="2400"/>
        </a:p>
      </dgm:t>
    </dgm:pt>
    <dgm:pt modelId="{7BE91A31-14E1-4906-8FF0-5BDB5ED11CB4}" type="sibTrans" cxnId="{26217C4D-CB89-47F7-B4F1-09125F99B93D}">
      <dgm:prSet/>
      <dgm:spPr/>
      <dgm:t>
        <a:bodyPr/>
        <a:lstStyle/>
        <a:p>
          <a:endParaRPr lang="zh-CN" altLang="en-US" sz="2400"/>
        </a:p>
      </dgm:t>
    </dgm:pt>
    <dgm:pt modelId="{DAC4780F-38D2-4419-B383-A4CAEFE85566}">
      <dgm:prSet phldrT="[文本]" custT="1"/>
      <dgm:spPr/>
      <dgm:t>
        <a:bodyPr/>
        <a:lstStyle/>
        <a:p>
          <a:r>
            <a:rPr lang="zh-CN" altLang="en-US" sz="2400" dirty="0" smtClean="0"/>
            <a:t>期货相关名词</a:t>
          </a:r>
          <a:endParaRPr lang="zh-CN" altLang="en-US" sz="2400" dirty="0"/>
        </a:p>
      </dgm:t>
    </dgm:pt>
    <dgm:pt modelId="{D617B72C-E923-4E03-BB7C-11742FE6B054}" type="parTrans" cxnId="{A8F01794-8CA3-44B5-AF46-E2F422860F64}">
      <dgm:prSet/>
      <dgm:spPr/>
      <dgm:t>
        <a:bodyPr/>
        <a:lstStyle/>
        <a:p>
          <a:endParaRPr lang="zh-CN" altLang="en-US" sz="2400"/>
        </a:p>
      </dgm:t>
    </dgm:pt>
    <dgm:pt modelId="{BB313E15-64B8-4008-965A-68F5CDAD4AE2}" type="sibTrans" cxnId="{A8F01794-8CA3-44B5-AF46-E2F422860F64}">
      <dgm:prSet/>
      <dgm:spPr/>
      <dgm:t>
        <a:bodyPr/>
        <a:lstStyle/>
        <a:p>
          <a:endParaRPr lang="zh-CN" altLang="en-US" sz="2400"/>
        </a:p>
      </dgm:t>
    </dgm:pt>
    <dgm:pt modelId="{049CDF8C-697C-46B2-9BC2-39032BA2A2A0}">
      <dgm:prSet phldrT="[文本]"/>
      <dgm:spPr>
        <a:effectLst>
          <a:glow rad="228600">
            <a:schemeClr val="accent2">
              <a:satMod val="175000"/>
              <a:alpha val="40000"/>
            </a:schemeClr>
          </a:glow>
        </a:effectLst>
      </dgm:spPr>
      <dgm:t>
        <a:bodyPr/>
        <a:lstStyle/>
        <a:p>
          <a:r>
            <a:rPr lang="zh-CN" altLang="en-US" b="1" dirty="0" smtClean="0">
              <a:solidFill>
                <a:srgbClr val="FF0000"/>
              </a:solidFill>
              <a:effectLst>
                <a:outerShdw blurRad="38100" dist="38100" dir="2700000" algn="tl">
                  <a:srgbClr val="000000">
                    <a:alpha val="43137"/>
                  </a:srgbClr>
                </a:outerShdw>
              </a:effectLst>
            </a:rPr>
            <a:t>期货和股票交易的区别</a:t>
          </a:r>
          <a:endParaRPr lang="zh-CN" altLang="en-US" b="1" dirty="0">
            <a:solidFill>
              <a:srgbClr val="FF0000"/>
            </a:solidFill>
            <a:effectLst>
              <a:outerShdw blurRad="38100" dist="38100" dir="2700000" algn="tl">
                <a:srgbClr val="000000">
                  <a:alpha val="43137"/>
                </a:srgbClr>
              </a:outerShdw>
            </a:effectLst>
          </a:endParaRPr>
        </a:p>
      </dgm:t>
    </dgm:pt>
    <dgm:pt modelId="{486833FF-4FD3-4564-8AB2-D9E457713FB6}" type="parTrans" cxnId="{D060B49C-F847-4C3A-A368-D3FAB9C4ADAC}">
      <dgm:prSet/>
      <dgm:spPr/>
      <dgm:t>
        <a:bodyPr/>
        <a:lstStyle/>
        <a:p>
          <a:endParaRPr lang="zh-CN" altLang="en-US"/>
        </a:p>
      </dgm:t>
    </dgm:pt>
    <dgm:pt modelId="{DCF37ADD-4CFD-4C48-BEE4-249936DB0A6D}" type="sibTrans" cxnId="{D060B49C-F847-4C3A-A368-D3FAB9C4ADAC}">
      <dgm:prSet/>
      <dgm:spPr/>
      <dgm:t>
        <a:bodyPr/>
        <a:lstStyle/>
        <a:p>
          <a:endParaRPr lang="zh-CN" altLang="en-US"/>
        </a:p>
      </dgm:t>
    </dgm:pt>
    <dgm:pt modelId="{5D4EE7DF-9E7E-42FE-A511-6626B3A50A01}" type="pres">
      <dgm:prSet presAssocID="{ABF44B0E-CA31-4628-AFF7-3683C6FBA5E4}" presName="Name0" presStyleCnt="0">
        <dgm:presLayoutVars>
          <dgm:chMax val="7"/>
          <dgm:chPref val="7"/>
          <dgm:dir/>
        </dgm:presLayoutVars>
      </dgm:prSet>
      <dgm:spPr/>
    </dgm:pt>
    <dgm:pt modelId="{5CE1F540-04F8-4A97-87F6-218E2949CF96}" type="pres">
      <dgm:prSet presAssocID="{ABF44B0E-CA31-4628-AFF7-3683C6FBA5E4}" presName="Name1" presStyleCnt="0"/>
      <dgm:spPr/>
    </dgm:pt>
    <dgm:pt modelId="{CD4CD1AD-0EC0-47CD-BE50-4A00C6B84F32}" type="pres">
      <dgm:prSet presAssocID="{ABF44B0E-CA31-4628-AFF7-3683C6FBA5E4}" presName="cycle" presStyleCnt="0"/>
      <dgm:spPr/>
    </dgm:pt>
    <dgm:pt modelId="{449ACB35-BEC9-4E00-951C-F32A55AD2AF8}" type="pres">
      <dgm:prSet presAssocID="{ABF44B0E-CA31-4628-AFF7-3683C6FBA5E4}" presName="srcNode" presStyleLbl="node1" presStyleIdx="0" presStyleCnt="5"/>
      <dgm:spPr/>
    </dgm:pt>
    <dgm:pt modelId="{7A4505E5-C527-447A-B50A-3AE0DC5BAA11}" type="pres">
      <dgm:prSet presAssocID="{ABF44B0E-CA31-4628-AFF7-3683C6FBA5E4}" presName="conn" presStyleLbl="parChTrans1D2" presStyleIdx="0" presStyleCnt="1"/>
      <dgm:spPr/>
    </dgm:pt>
    <dgm:pt modelId="{1D7A6529-8F01-4325-AC08-E7630B1EB523}" type="pres">
      <dgm:prSet presAssocID="{ABF44B0E-CA31-4628-AFF7-3683C6FBA5E4}" presName="extraNode" presStyleLbl="node1" presStyleIdx="0" presStyleCnt="5"/>
      <dgm:spPr/>
    </dgm:pt>
    <dgm:pt modelId="{8851470F-F61A-4178-AE9D-1F3ECEAA6517}" type="pres">
      <dgm:prSet presAssocID="{ABF44B0E-CA31-4628-AFF7-3683C6FBA5E4}" presName="dstNode" presStyleLbl="node1" presStyleIdx="0" presStyleCnt="5"/>
      <dgm:spPr/>
    </dgm:pt>
    <dgm:pt modelId="{BEDC1C2B-084A-4489-A80F-869DD34AB5E5}" type="pres">
      <dgm:prSet presAssocID="{702BD031-74E1-4685-85F7-B048B8D7074B}" presName="text_1" presStyleLbl="node1" presStyleIdx="0" presStyleCnt="5">
        <dgm:presLayoutVars>
          <dgm:bulletEnabled val="1"/>
        </dgm:presLayoutVars>
      </dgm:prSet>
      <dgm:spPr/>
    </dgm:pt>
    <dgm:pt modelId="{94A87A08-D86F-41C4-9EDB-414389D9E8D4}" type="pres">
      <dgm:prSet presAssocID="{702BD031-74E1-4685-85F7-B048B8D7074B}" presName="accent_1" presStyleCnt="0"/>
      <dgm:spPr/>
    </dgm:pt>
    <dgm:pt modelId="{3C263A7B-8595-4ADF-ADD4-5BC08E0386AE}" type="pres">
      <dgm:prSet presAssocID="{702BD031-74E1-4685-85F7-B048B8D7074B}" presName="accentRepeatNode" presStyleLbl="solidFgAcc1" presStyleIdx="0" presStyleCnt="5"/>
      <dgm:spPr/>
      <dgm:t>
        <a:bodyPr/>
        <a:lstStyle/>
        <a:p>
          <a:endParaRPr lang="zh-CN" altLang="en-US"/>
        </a:p>
      </dgm:t>
    </dgm:pt>
    <dgm:pt modelId="{5C5A5959-7B7D-4FAD-9CF1-363723DEC21B}" type="pres">
      <dgm:prSet presAssocID="{DAC4780F-38D2-4419-B383-A4CAEFE85566}" presName="text_2" presStyleLbl="node1" presStyleIdx="1" presStyleCnt="5">
        <dgm:presLayoutVars>
          <dgm:bulletEnabled val="1"/>
        </dgm:presLayoutVars>
      </dgm:prSet>
      <dgm:spPr/>
    </dgm:pt>
    <dgm:pt modelId="{08F70AC6-4ABA-4EA8-854D-6FDCBF86BF76}" type="pres">
      <dgm:prSet presAssocID="{DAC4780F-38D2-4419-B383-A4CAEFE85566}" presName="accent_2" presStyleCnt="0"/>
      <dgm:spPr/>
    </dgm:pt>
    <dgm:pt modelId="{E2D09140-9D4B-433D-B9B6-B65B2CC1EBE9}" type="pres">
      <dgm:prSet presAssocID="{DAC4780F-38D2-4419-B383-A4CAEFE85566}" presName="accentRepeatNode" presStyleLbl="solidFgAcc1" presStyleIdx="1" presStyleCnt="5"/>
      <dgm:spPr/>
    </dgm:pt>
    <dgm:pt modelId="{F1B72BBE-9792-4BD0-882C-332D886B69FA}" type="pres">
      <dgm:prSet presAssocID="{84C91983-9C4E-4822-AEA8-4A6A92A2DEFF}" presName="text_3" presStyleLbl="node1" presStyleIdx="2" presStyleCnt="5">
        <dgm:presLayoutVars>
          <dgm:bulletEnabled val="1"/>
        </dgm:presLayoutVars>
      </dgm:prSet>
      <dgm:spPr/>
    </dgm:pt>
    <dgm:pt modelId="{10A278A8-A05B-4430-B76B-FB724BB8D7FA}" type="pres">
      <dgm:prSet presAssocID="{84C91983-9C4E-4822-AEA8-4A6A92A2DEFF}" presName="accent_3" presStyleCnt="0"/>
      <dgm:spPr/>
    </dgm:pt>
    <dgm:pt modelId="{F8D34C15-8A54-47BE-A033-E447229578FF}" type="pres">
      <dgm:prSet presAssocID="{84C91983-9C4E-4822-AEA8-4A6A92A2DEFF}" presName="accentRepeatNode" presStyleLbl="solidFgAcc1" presStyleIdx="2" presStyleCnt="5"/>
      <dgm:spPr/>
    </dgm:pt>
    <dgm:pt modelId="{88411AE2-7A7E-46F7-89C0-308333CC5FB6}" type="pres">
      <dgm:prSet presAssocID="{0923358B-7D0E-461B-A79A-64DB6A576D93}" presName="text_4" presStyleLbl="node1" presStyleIdx="3" presStyleCnt="5">
        <dgm:presLayoutVars>
          <dgm:bulletEnabled val="1"/>
        </dgm:presLayoutVars>
      </dgm:prSet>
      <dgm:spPr/>
    </dgm:pt>
    <dgm:pt modelId="{5FFFBC95-F400-4C9A-99DC-D0998184021F}" type="pres">
      <dgm:prSet presAssocID="{0923358B-7D0E-461B-A79A-64DB6A576D93}" presName="accent_4" presStyleCnt="0"/>
      <dgm:spPr/>
    </dgm:pt>
    <dgm:pt modelId="{0852FB9F-1142-46CA-89C2-6FE501C5CEB8}" type="pres">
      <dgm:prSet presAssocID="{0923358B-7D0E-461B-A79A-64DB6A576D93}" presName="accentRepeatNode" presStyleLbl="solidFgAcc1" presStyleIdx="3" presStyleCnt="5"/>
      <dgm:spPr>
        <a:solidFill>
          <a:schemeClr val="bg1"/>
        </a:solidFill>
      </dgm:spPr>
    </dgm:pt>
    <dgm:pt modelId="{2E933C0A-6F06-4F94-85BD-52CA32C19877}" type="pres">
      <dgm:prSet presAssocID="{049CDF8C-697C-46B2-9BC2-39032BA2A2A0}" presName="text_5" presStyleLbl="node1" presStyleIdx="4" presStyleCnt="5">
        <dgm:presLayoutVars>
          <dgm:bulletEnabled val="1"/>
        </dgm:presLayoutVars>
      </dgm:prSet>
      <dgm:spPr/>
      <dgm:t>
        <a:bodyPr/>
        <a:lstStyle/>
        <a:p>
          <a:endParaRPr lang="zh-CN" altLang="en-US"/>
        </a:p>
      </dgm:t>
    </dgm:pt>
    <dgm:pt modelId="{7A3A1D41-C095-45BA-A0A1-C1CB266BCDCB}" type="pres">
      <dgm:prSet presAssocID="{049CDF8C-697C-46B2-9BC2-39032BA2A2A0}" presName="accent_5" presStyleCnt="0"/>
      <dgm:spPr/>
    </dgm:pt>
    <dgm:pt modelId="{C10CE044-5104-446A-AA60-B59F178F9758}" type="pres">
      <dgm:prSet presAssocID="{049CDF8C-697C-46B2-9BC2-39032BA2A2A0}" presName="accentRepeatNode" presStyleLbl="solidFgAcc1" presStyleIdx="4" presStyleCnt="5"/>
      <dgm:spPr>
        <a:solidFill>
          <a:srgbClr val="FFC000"/>
        </a:solidFill>
      </dgm:spPr>
    </dgm:pt>
  </dgm:ptLst>
  <dgm:cxnLst>
    <dgm:cxn modelId="{26217C4D-CB89-47F7-B4F1-09125F99B93D}" srcId="{ABF44B0E-CA31-4628-AFF7-3683C6FBA5E4}" destId="{0923358B-7D0E-461B-A79A-64DB6A576D93}" srcOrd="3" destOrd="0" parTransId="{FFEDF188-27C1-4384-9171-95FAB493BA2C}" sibTransId="{7BE91A31-14E1-4906-8FF0-5BDB5ED11CB4}"/>
    <dgm:cxn modelId="{89688402-5B64-4E9D-8288-6EE41BF8B01E}" type="presOf" srcId="{84C91983-9C4E-4822-AEA8-4A6A92A2DEFF}" destId="{F1B72BBE-9792-4BD0-882C-332D886B69FA}" srcOrd="0" destOrd="0" presId="urn:microsoft.com/office/officeart/2008/layout/VerticalCurvedList"/>
    <dgm:cxn modelId="{7FB4310C-FBD3-4738-8FE6-6664097BE3EC}" type="presOf" srcId="{DAC4780F-38D2-4419-B383-A4CAEFE85566}" destId="{5C5A5959-7B7D-4FAD-9CF1-363723DEC21B}" srcOrd="0" destOrd="0" presId="urn:microsoft.com/office/officeart/2008/layout/VerticalCurvedList"/>
    <dgm:cxn modelId="{EB02B45C-C3CF-4998-B15B-495E6473BE0B}" type="presOf" srcId="{237790EF-4A75-480E-B242-7C174F716E1F}" destId="{7A4505E5-C527-447A-B50A-3AE0DC5BAA11}" srcOrd="0" destOrd="0" presId="urn:microsoft.com/office/officeart/2008/layout/VerticalCurvedList"/>
    <dgm:cxn modelId="{00E76C24-121D-4222-A6E8-B4267A9B48DA}" type="presOf" srcId="{702BD031-74E1-4685-85F7-B048B8D7074B}" destId="{BEDC1C2B-084A-4489-A80F-869DD34AB5E5}" srcOrd="0" destOrd="0" presId="urn:microsoft.com/office/officeart/2008/layout/VerticalCurvedList"/>
    <dgm:cxn modelId="{D1629CBF-1774-47C6-84AC-59E414EF567E}" srcId="{ABF44B0E-CA31-4628-AFF7-3683C6FBA5E4}" destId="{702BD031-74E1-4685-85F7-B048B8D7074B}" srcOrd="0" destOrd="0" parTransId="{D6F347D3-B63F-4AE6-8CB2-8B72779C5532}" sibTransId="{237790EF-4A75-480E-B242-7C174F716E1F}"/>
    <dgm:cxn modelId="{A8F01794-8CA3-44B5-AF46-E2F422860F64}" srcId="{ABF44B0E-CA31-4628-AFF7-3683C6FBA5E4}" destId="{DAC4780F-38D2-4419-B383-A4CAEFE85566}" srcOrd="1" destOrd="0" parTransId="{D617B72C-E923-4E03-BB7C-11742FE6B054}" sibTransId="{BB313E15-64B8-4008-965A-68F5CDAD4AE2}"/>
    <dgm:cxn modelId="{69F26A68-0963-41C1-A567-08B24D4DFE46}" type="presOf" srcId="{049CDF8C-697C-46B2-9BC2-39032BA2A2A0}" destId="{2E933C0A-6F06-4F94-85BD-52CA32C19877}" srcOrd="0" destOrd="0" presId="urn:microsoft.com/office/officeart/2008/layout/VerticalCurvedList"/>
    <dgm:cxn modelId="{D060B49C-F847-4C3A-A368-D3FAB9C4ADAC}" srcId="{ABF44B0E-CA31-4628-AFF7-3683C6FBA5E4}" destId="{049CDF8C-697C-46B2-9BC2-39032BA2A2A0}" srcOrd="4" destOrd="0" parTransId="{486833FF-4FD3-4564-8AB2-D9E457713FB6}" sibTransId="{DCF37ADD-4CFD-4C48-BEE4-249936DB0A6D}"/>
    <dgm:cxn modelId="{164BD644-17FE-40AB-984C-1F6DE3EB112E}" type="presOf" srcId="{ABF44B0E-CA31-4628-AFF7-3683C6FBA5E4}" destId="{5D4EE7DF-9E7E-42FE-A511-6626B3A50A01}" srcOrd="0" destOrd="0" presId="urn:microsoft.com/office/officeart/2008/layout/VerticalCurvedList"/>
    <dgm:cxn modelId="{864DC7D6-2870-4F7A-95E1-C47476E0CB42}" type="presOf" srcId="{0923358B-7D0E-461B-A79A-64DB6A576D93}" destId="{88411AE2-7A7E-46F7-89C0-308333CC5FB6}" srcOrd="0" destOrd="0" presId="urn:microsoft.com/office/officeart/2008/layout/VerticalCurvedList"/>
    <dgm:cxn modelId="{84A14A00-0F55-47EB-94D3-34B7F701AAE5}" srcId="{ABF44B0E-CA31-4628-AFF7-3683C6FBA5E4}" destId="{84C91983-9C4E-4822-AEA8-4A6A92A2DEFF}" srcOrd="2" destOrd="0" parTransId="{8DEDAD6B-3888-4086-B901-016A74DEA45A}" sibTransId="{3BA9DBC8-C030-40AD-A635-A53C9676373C}"/>
    <dgm:cxn modelId="{2E7FFF23-2EB6-4765-8837-E9CD52B065EE}" type="presParOf" srcId="{5D4EE7DF-9E7E-42FE-A511-6626B3A50A01}" destId="{5CE1F540-04F8-4A97-87F6-218E2949CF96}" srcOrd="0" destOrd="0" presId="urn:microsoft.com/office/officeart/2008/layout/VerticalCurvedList"/>
    <dgm:cxn modelId="{476E3D27-AA21-4772-A2A2-19A1D6CA65A2}" type="presParOf" srcId="{5CE1F540-04F8-4A97-87F6-218E2949CF96}" destId="{CD4CD1AD-0EC0-47CD-BE50-4A00C6B84F32}" srcOrd="0" destOrd="0" presId="urn:microsoft.com/office/officeart/2008/layout/VerticalCurvedList"/>
    <dgm:cxn modelId="{35AE4ACE-C73A-4C94-9B96-70AAC094B5B1}" type="presParOf" srcId="{CD4CD1AD-0EC0-47CD-BE50-4A00C6B84F32}" destId="{449ACB35-BEC9-4E00-951C-F32A55AD2AF8}" srcOrd="0" destOrd="0" presId="urn:microsoft.com/office/officeart/2008/layout/VerticalCurvedList"/>
    <dgm:cxn modelId="{E5AC1786-A36B-4B9E-9E78-A046EEDE5D6F}" type="presParOf" srcId="{CD4CD1AD-0EC0-47CD-BE50-4A00C6B84F32}" destId="{7A4505E5-C527-447A-B50A-3AE0DC5BAA11}" srcOrd="1" destOrd="0" presId="urn:microsoft.com/office/officeart/2008/layout/VerticalCurvedList"/>
    <dgm:cxn modelId="{E173318D-2943-44F4-B257-DEF090C3D6FA}" type="presParOf" srcId="{CD4CD1AD-0EC0-47CD-BE50-4A00C6B84F32}" destId="{1D7A6529-8F01-4325-AC08-E7630B1EB523}" srcOrd="2" destOrd="0" presId="urn:microsoft.com/office/officeart/2008/layout/VerticalCurvedList"/>
    <dgm:cxn modelId="{BBCACC6F-F347-40A1-BB83-0A032313A350}" type="presParOf" srcId="{CD4CD1AD-0EC0-47CD-BE50-4A00C6B84F32}" destId="{8851470F-F61A-4178-AE9D-1F3ECEAA6517}" srcOrd="3" destOrd="0" presId="urn:microsoft.com/office/officeart/2008/layout/VerticalCurvedList"/>
    <dgm:cxn modelId="{D9595BD1-F5D6-4480-B7FB-3EF2F46AB757}" type="presParOf" srcId="{5CE1F540-04F8-4A97-87F6-218E2949CF96}" destId="{BEDC1C2B-084A-4489-A80F-869DD34AB5E5}" srcOrd="1" destOrd="0" presId="urn:microsoft.com/office/officeart/2008/layout/VerticalCurvedList"/>
    <dgm:cxn modelId="{93662B81-9A31-4821-B74C-458251FC342F}" type="presParOf" srcId="{5CE1F540-04F8-4A97-87F6-218E2949CF96}" destId="{94A87A08-D86F-41C4-9EDB-414389D9E8D4}" srcOrd="2" destOrd="0" presId="urn:microsoft.com/office/officeart/2008/layout/VerticalCurvedList"/>
    <dgm:cxn modelId="{4B43B7A1-1389-4DCD-8B20-3B65A11ED739}" type="presParOf" srcId="{94A87A08-D86F-41C4-9EDB-414389D9E8D4}" destId="{3C263A7B-8595-4ADF-ADD4-5BC08E0386AE}" srcOrd="0" destOrd="0" presId="urn:microsoft.com/office/officeart/2008/layout/VerticalCurvedList"/>
    <dgm:cxn modelId="{C0B5A628-5B7B-4569-9472-FDD228779B04}" type="presParOf" srcId="{5CE1F540-04F8-4A97-87F6-218E2949CF96}" destId="{5C5A5959-7B7D-4FAD-9CF1-363723DEC21B}" srcOrd="3" destOrd="0" presId="urn:microsoft.com/office/officeart/2008/layout/VerticalCurvedList"/>
    <dgm:cxn modelId="{C319650F-76D3-4881-83F3-ECD113CE01E2}" type="presParOf" srcId="{5CE1F540-04F8-4A97-87F6-218E2949CF96}" destId="{08F70AC6-4ABA-4EA8-854D-6FDCBF86BF76}" srcOrd="4" destOrd="0" presId="urn:microsoft.com/office/officeart/2008/layout/VerticalCurvedList"/>
    <dgm:cxn modelId="{5E9FDD46-794E-4EEC-97DC-CD863504516C}" type="presParOf" srcId="{08F70AC6-4ABA-4EA8-854D-6FDCBF86BF76}" destId="{E2D09140-9D4B-433D-B9B6-B65B2CC1EBE9}" srcOrd="0" destOrd="0" presId="urn:microsoft.com/office/officeart/2008/layout/VerticalCurvedList"/>
    <dgm:cxn modelId="{4828C23A-08B4-473C-98B7-01AD34AB6F6D}" type="presParOf" srcId="{5CE1F540-04F8-4A97-87F6-218E2949CF96}" destId="{F1B72BBE-9792-4BD0-882C-332D886B69FA}" srcOrd="5" destOrd="0" presId="urn:microsoft.com/office/officeart/2008/layout/VerticalCurvedList"/>
    <dgm:cxn modelId="{C19CEF1E-52A8-4C4D-8123-12BFB80F647D}" type="presParOf" srcId="{5CE1F540-04F8-4A97-87F6-218E2949CF96}" destId="{10A278A8-A05B-4430-B76B-FB724BB8D7FA}" srcOrd="6" destOrd="0" presId="urn:microsoft.com/office/officeart/2008/layout/VerticalCurvedList"/>
    <dgm:cxn modelId="{F99447A4-4688-4E91-B72B-60E8C9F0AD95}" type="presParOf" srcId="{10A278A8-A05B-4430-B76B-FB724BB8D7FA}" destId="{F8D34C15-8A54-47BE-A033-E447229578FF}" srcOrd="0" destOrd="0" presId="urn:microsoft.com/office/officeart/2008/layout/VerticalCurvedList"/>
    <dgm:cxn modelId="{73FD91E0-C72F-4D51-9B02-AB3A760288F0}" type="presParOf" srcId="{5CE1F540-04F8-4A97-87F6-218E2949CF96}" destId="{88411AE2-7A7E-46F7-89C0-308333CC5FB6}" srcOrd="7" destOrd="0" presId="urn:microsoft.com/office/officeart/2008/layout/VerticalCurvedList"/>
    <dgm:cxn modelId="{56DE9AD4-7770-423A-A763-DCE7FAE6B980}" type="presParOf" srcId="{5CE1F540-04F8-4A97-87F6-218E2949CF96}" destId="{5FFFBC95-F400-4C9A-99DC-D0998184021F}" srcOrd="8" destOrd="0" presId="urn:microsoft.com/office/officeart/2008/layout/VerticalCurvedList"/>
    <dgm:cxn modelId="{C98E5299-55CB-42B5-A860-D89FD0CD88C4}" type="presParOf" srcId="{5FFFBC95-F400-4C9A-99DC-D0998184021F}" destId="{0852FB9F-1142-46CA-89C2-6FE501C5CEB8}" srcOrd="0" destOrd="0" presId="urn:microsoft.com/office/officeart/2008/layout/VerticalCurvedList"/>
    <dgm:cxn modelId="{82B79DF7-CC75-4AD1-A7D1-A3B6FE795540}" type="presParOf" srcId="{5CE1F540-04F8-4A97-87F6-218E2949CF96}" destId="{2E933C0A-6F06-4F94-85BD-52CA32C19877}" srcOrd="9" destOrd="0" presId="urn:microsoft.com/office/officeart/2008/layout/VerticalCurvedList"/>
    <dgm:cxn modelId="{01FAC790-C0D6-443F-BF00-4762E3027EED}" type="presParOf" srcId="{5CE1F540-04F8-4A97-87F6-218E2949CF96}" destId="{7A3A1D41-C095-45BA-A0A1-C1CB266BCDCB}" srcOrd="10" destOrd="0" presId="urn:microsoft.com/office/officeart/2008/layout/VerticalCurvedList"/>
    <dgm:cxn modelId="{D168EAE2-605E-4540-BDBC-4C086A19F398}" type="presParOf" srcId="{7A3A1D41-C095-45BA-A0A1-C1CB266BCDCB}" destId="{C10CE044-5104-446A-AA60-B59F178F975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505E5-C527-447A-B50A-3AE0DC5BAA11}">
      <dsp:nvSpPr>
        <dsp:cNvPr id="0" name=""/>
        <dsp:cNvSpPr/>
      </dsp:nvSpPr>
      <dsp:spPr>
        <a:xfrm>
          <a:off x="-4019593" y="-617032"/>
          <a:ext cx="4790063" cy="4790063"/>
        </a:xfrm>
        <a:prstGeom prst="blockArc">
          <a:avLst>
            <a:gd name="adj1" fmla="val 18900000"/>
            <a:gd name="adj2" fmla="val 2700000"/>
            <a:gd name="adj3" fmla="val 451"/>
          </a:avLst>
        </a:pr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EDC1C2B-084A-4489-A80F-869DD34AB5E5}">
      <dsp:nvSpPr>
        <dsp:cNvPr id="0" name=""/>
        <dsp:cNvSpPr/>
      </dsp:nvSpPr>
      <dsp:spPr>
        <a:xfrm>
          <a:off x="337595" y="222178"/>
          <a:ext cx="4720640" cy="444642"/>
        </a:xfrm>
        <a:prstGeom prst="rect">
          <a:avLst/>
        </a:prstGeom>
        <a:solidFill>
          <a:schemeClr val="accent5">
            <a:hueOff val="0"/>
            <a:satOff val="0"/>
            <a:lumOff val="0"/>
            <a:alphaOff val="0"/>
          </a:schemeClr>
        </a:solidFill>
        <a:ln>
          <a:noFill/>
        </a:ln>
        <a:effectLst>
          <a:glow rad="228600">
            <a:schemeClr val="accent2">
              <a:satMod val="175000"/>
              <a:alpha val="4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0000"/>
              </a:solidFill>
              <a:effectLst>
                <a:outerShdw blurRad="38100" dist="38100" dir="2700000" algn="tl">
                  <a:srgbClr val="000000">
                    <a:alpha val="43137"/>
                  </a:srgbClr>
                </a:outerShdw>
              </a:effectLst>
            </a:rPr>
            <a:t>什么是期货</a:t>
          </a:r>
          <a:endParaRPr lang="zh-CN" altLang="en-US" sz="2400" b="1" kern="1200" dirty="0">
            <a:solidFill>
              <a:srgbClr val="FF0000"/>
            </a:solidFill>
            <a:effectLst>
              <a:outerShdw blurRad="38100" dist="38100" dir="2700000" algn="tl">
                <a:srgbClr val="000000">
                  <a:alpha val="43137"/>
                </a:srgbClr>
              </a:outerShdw>
            </a:effectLst>
          </a:endParaRPr>
        </a:p>
      </dsp:txBody>
      <dsp:txXfrm>
        <a:off x="337595" y="222178"/>
        <a:ext cx="4720640" cy="444642"/>
      </dsp:txXfrm>
    </dsp:sp>
    <dsp:sp modelId="{3C263A7B-8595-4ADF-ADD4-5BC08E0386AE}">
      <dsp:nvSpPr>
        <dsp:cNvPr id="0" name=""/>
        <dsp:cNvSpPr/>
      </dsp:nvSpPr>
      <dsp:spPr>
        <a:xfrm>
          <a:off x="59694" y="166598"/>
          <a:ext cx="555802" cy="555802"/>
        </a:xfrm>
        <a:prstGeom prst="ellipse">
          <a:avLst/>
        </a:prstGeom>
        <a:solidFill>
          <a:srgbClr val="FFC000"/>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C5A5959-7B7D-4FAD-9CF1-363723DEC21B}">
      <dsp:nvSpPr>
        <dsp:cNvPr id="0" name=""/>
        <dsp:cNvSpPr/>
      </dsp:nvSpPr>
      <dsp:spPr>
        <a:xfrm>
          <a:off x="656213" y="888928"/>
          <a:ext cx="4402023" cy="444642"/>
        </a:xfrm>
        <a:prstGeom prst="rect">
          <a:avLst/>
        </a:prstGeom>
        <a:solidFill>
          <a:schemeClr val="accent5">
            <a:hueOff val="-2483469"/>
            <a:satOff val="9953"/>
            <a:lumOff val="215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期货相关名词</a:t>
          </a:r>
          <a:endParaRPr lang="zh-CN" altLang="en-US" sz="2400" kern="1200" dirty="0"/>
        </a:p>
      </dsp:txBody>
      <dsp:txXfrm>
        <a:off x="656213" y="888928"/>
        <a:ext cx="4402023" cy="444642"/>
      </dsp:txXfrm>
    </dsp:sp>
    <dsp:sp modelId="{E2D09140-9D4B-433D-B9B6-B65B2CC1EBE9}">
      <dsp:nvSpPr>
        <dsp:cNvPr id="0" name=""/>
        <dsp:cNvSpPr/>
      </dsp:nvSpPr>
      <dsp:spPr>
        <a:xfrm>
          <a:off x="378312" y="83334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1B72BBE-9792-4BD0-882C-332D886B69FA}">
      <dsp:nvSpPr>
        <dsp:cNvPr id="0" name=""/>
        <dsp:cNvSpPr/>
      </dsp:nvSpPr>
      <dsp:spPr>
        <a:xfrm>
          <a:off x="754003" y="1555678"/>
          <a:ext cx="4304233" cy="444642"/>
        </a:xfrm>
        <a:prstGeom prst="rect">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期货分类</a:t>
          </a:r>
          <a:endParaRPr lang="zh-CN" altLang="en-US" sz="2400" kern="1200" dirty="0"/>
        </a:p>
      </dsp:txBody>
      <dsp:txXfrm>
        <a:off x="754003" y="1555678"/>
        <a:ext cx="4304233" cy="444642"/>
      </dsp:txXfrm>
    </dsp:sp>
    <dsp:sp modelId="{F8D34C15-8A54-47BE-A033-E447229578FF}">
      <dsp:nvSpPr>
        <dsp:cNvPr id="0" name=""/>
        <dsp:cNvSpPr/>
      </dsp:nvSpPr>
      <dsp:spPr>
        <a:xfrm>
          <a:off x="476102" y="15000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8411AE2-7A7E-46F7-89C0-308333CC5FB6}">
      <dsp:nvSpPr>
        <dsp:cNvPr id="0" name=""/>
        <dsp:cNvSpPr/>
      </dsp:nvSpPr>
      <dsp:spPr>
        <a:xfrm>
          <a:off x="656213" y="2222428"/>
          <a:ext cx="4402023" cy="444642"/>
        </a:xfrm>
        <a:prstGeom prst="rect">
          <a:avLst/>
        </a:prstGeom>
        <a:solidFill>
          <a:schemeClr val="accent5">
            <a:hueOff val="-7450407"/>
            <a:satOff val="29858"/>
            <a:lumOff val="647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期货基本制度</a:t>
          </a:r>
          <a:endParaRPr lang="zh-CN" altLang="en-US" sz="2400" kern="1200" dirty="0"/>
        </a:p>
      </dsp:txBody>
      <dsp:txXfrm>
        <a:off x="656213" y="2222428"/>
        <a:ext cx="4402023" cy="444642"/>
      </dsp:txXfrm>
    </dsp:sp>
    <dsp:sp modelId="{0852FB9F-1142-46CA-89C2-6FE501C5CEB8}">
      <dsp:nvSpPr>
        <dsp:cNvPr id="0" name=""/>
        <dsp:cNvSpPr/>
      </dsp:nvSpPr>
      <dsp:spPr>
        <a:xfrm>
          <a:off x="378312" y="216684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9E01C35-9B81-4D4E-9FB8-0318A294A96E}">
      <dsp:nvSpPr>
        <dsp:cNvPr id="0" name=""/>
        <dsp:cNvSpPr/>
      </dsp:nvSpPr>
      <dsp:spPr>
        <a:xfrm>
          <a:off x="337595" y="2889178"/>
          <a:ext cx="4720640" cy="444642"/>
        </a:xfrm>
        <a:prstGeom prst="rect">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t>期货和股票交易的区别</a:t>
          </a:r>
          <a:endParaRPr lang="zh-CN" altLang="en-US" sz="2200" kern="1200" dirty="0"/>
        </a:p>
      </dsp:txBody>
      <dsp:txXfrm>
        <a:off x="337595" y="2889178"/>
        <a:ext cx="4720640" cy="444642"/>
      </dsp:txXfrm>
    </dsp:sp>
    <dsp:sp modelId="{D72A8701-886C-4A91-AC8E-20931AFDE5C3}">
      <dsp:nvSpPr>
        <dsp:cNvPr id="0" name=""/>
        <dsp:cNvSpPr/>
      </dsp:nvSpPr>
      <dsp:spPr>
        <a:xfrm>
          <a:off x="59694" y="28335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505E5-C527-447A-B50A-3AE0DC5BAA11}">
      <dsp:nvSpPr>
        <dsp:cNvPr id="0" name=""/>
        <dsp:cNvSpPr/>
      </dsp:nvSpPr>
      <dsp:spPr>
        <a:xfrm>
          <a:off x="-4019593" y="-617032"/>
          <a:ext cx="4790063" cy="4790063"/>
        </a:xfrm>
        <a:prstGeom prst="blockArc">
          <a:avLst>
            <a:gd name="adj1" fmla="val 18900000"/>
            <a:gd name="adj2" fmla="val 2700000"/>
            <a:gd name="adj3" fmla="val 451"/>
          </a:avLst>
        </a:pr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EDC1C2B-084A-4489-A80F-869DD34AB5E5}">
      <dsp:nvSpPr>
        <dsp:cNvPr id="0" name=""/>
        <dsp:cNvSpPr/>
      </dsp:nvSpPr>
      <dsp:spPr>
        <a:xfrm>
          <a:off x="337595" y="222178"/>
          <a:ext cx="4720640" cy="444642"/>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什么是期货</a:t>
          </a:r>
          <a:endParaRPr lang="zh-CN" altLang="en-US" sz="2400" kern="1200" dirty="0"/>
        </a:p>
      </dsp:txBody>
      <dsp:txXfrm>
        <a:off x="337595" y="222178"/>
        <a:ext cx="4720640" cy="444642"/>
      </dsp:txXfrm>
    </dsp:sp>
    <dsp:sp modelId="{3C263A7B-8595-4ADF-ADD4-5BC08E0386AE}">
      <dsp:nvSpPr>
        <dsp:cNvPr id="0" name=""/>
        <dsp:cNvSpPr/>
      </dsp:nvSpPr>
      <dsp:spPr>
        <a:xfrm>
          <a:off x="59694" y="1665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C5A5959-7B7D-4FAD-9CF1-363723DEC21B}">
      <dsp:nvSpPr>
        <dsp:cNvPr id="0" name=""/>
        <dsp:cNvSpPr/>
      </dsp:nvSpPr>
      <dsp:spPr>
        <a:xfrm>
          <a:off x="656213" y="888928"/>
          <a:ext cx="4402023" cy="444642"/>
        </a:xfrm>
        <a:prstGeom prst="rect">
          <a:avLst/>
        </a:prstGeom>
        <a:solidFill>
          <a:schemeClr val="accent5">
            <a:hueOff val="-2483469"/>
            <a:satOff val="9953"/>
            <a:lumOff val="2157"/>
            <a:alphaOff val="0"/>
          </a:schemeClr>
        </a:solidFill>
        <a:ln>
          <a:noFill/>
        </a:ln>
        <a:effectLst>
          <a:glow rad="228600">
            <a:schemeClr val="accent2">
              <a:satMod val="175000"/>
              <a:alpha val="4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0000"/>
              </a:solidFill>
              <a:effectLst>
                <a:outerShdw blurRad="38100" dist="38100" dir="2700000" algn="tl">
                  <a:srgbClr val="000000">
                    <a:alpha val="43137"/>
                  </a:srgbClr>
                </a:outerShdw>
              </a:effectLst>
            </a:rPr>
            <a:t>期货相关名词</a:t>
          </a:r>
          <a:endParaRPr lang="zh-CN" altLang="en-US" sz="2400" b="1" kern="1200" dirty="0">
            <a:solidFill>
              <a:srgbClr val="FF0000"/>
            </a:solidFill>
            <a:effectLst>
              <a:outerShdw blurRad="38100" dist="38100" dir="2700000" algn="tl">
                <a:srgbClr val="000000">
                  <a:alpha val="43137"/>
                </a:srgbClr>
              </a:outerShdw>
            </a:effectLst>
          </a:endParaRPr>
        </a:p>
      </dsp:txBody>
      <dsp:txXfrm>
        <a:off x="656213" y="888928"/>
        <a:ext cx="4402023" cy="444642"/>
      </dsp:txXfrm>
    </dsp:sp>
    <dsp:sp modelId="{E2D09140-9D4B-433D-B9B6-B65B2CC1EBE9}">
      <dsp:nvSpPr>
        <dsp:cNvPr id="0" name=""/>
        <dsp:cNvSpPr/>
      </dsp:nvSpPr>
      <dsp:spPr>
        <a:xfrm>
          <a:off x="378312" y="833348"/>
          <a:ext cx="555802" cy="555802"/>
        </a:xfrm>
        <a:prstGeom prst="ellipse">
          <a:avLst/>
        </a:prstGeom>
        <a:solidFill>
          <a:srgbClr val="FFC000"/>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1B72BBE-9792-4BD0-882C-332D886B69FA}">
      <dsp:nvSpPr>
        <dsp:cNvPr id="0" name=""/>
        <dsp:cNvSpPr/>
      </dsp:nvSpPr>
      <dsp:spPr>
        <a:xfrm>
          <a:off x="754003" y="1555678"/>
          <a:ext cx="4304233" cy="444642"/>
        </a:xfrm>
        <a:prstGeom prst="rect">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期货分类</a:t>
          </a:r>
          <a:endParaRPr lang="zh-CN" altLang="en-US" sz="2400" kern="1200" dirty="0"/>
        </a:p>
      </dsp:txBody>
      <dsp:txXfrm>
        <a:off x="754003" y="1555678"/>
        <a:ext cx="4304233" cy="444642"/>
      </dsp:txXfrm>
    </dsp:sp>
    <dsp:sp modelId="{F8D34C15-8A54-47BE-A033-E447229578FF}">
      <dsp:nvSpPr>
        <dsp:cNvPr id="0" name=""/>
        <dsp:cNvSpPr/>
      </dsp:nvSpPr>
      <dsp:spPr>
        <a:xfrm>
          <a:off x="476102" y="15000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8411AE2-7A7E-46F7-89C0-308333CC5FB6}">
      <dsp:nvSpPr>
        <dsp:cNvPr id="0" name=""/>
        <dsp:cNvSpPr/>
      </dsp:nvSpPr>
      <dsp:spPr>
        <a:xfrm>
          <a:off x="656213" y="2222428"/>
          <a:ext cx="4402023" cy="444642"/>
        </a:xfrm>
        <a:prstGeom prst="rect">
          <a:avLst/>
        </a:prstGeom>
        <a:solidFill>
          <a:schemeClr val="accent5">
            <a:hueOff val="-7450407"/>
            <a:satOff val="29858"/>
            <a:lumOff val="647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期货基本制度</a:t>
          </a:r>
          <a:endParaRPr lang="zh-CN" altLang="en-US" sz="2400" kern="1200" dirty="0"/>
        </a:p>
      </dsp:txBody>
      <dsp:txXfrm>
        <a:off x="656213" y="2222428"/>
        <a:ext cx="4402023" cy="444642"/>
      </dsp:txXfrm>
    </dsp:sp>
    <dsp:sp modelId="{0852FB9F-1142-46CA-89C2-6FE501C5CEB8}">
      <dsp:nvSpPr>
        <dsp:cNvPr id="0" name=""/>
        <dsp:cNvSpPr/>
      </dsp:nvSpPr>
      <dsp:spPr>
        <a:xfrm>
          <a:off x="378312" y="216684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8D4CAA7-E90C-47C0-8B6C-1C12B1775126}">
      <dsp:nvSpPr>
        <dsp:cNvPr id="0" name=""/>
        <dsp:cNvSpPr/>
      </dsp:nvSpPr>
      <dsp:spPr>
        <a:xfrm>
          <a:off x="337595" y="2889178"/>
          <a:ext cx="4720640" cy="444642"/>
        </a:xfrm>
        <a:prstGeom prst="rect">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55880" rIns="55880" bIns="55880" numCol="1" spcCol="1270" anchor="ctr" anchorCtr="0">
          <a:noAutofit/>
        </a:bodyPr>
        <a:lstStyle/>
        <a:p>
          <a:pPr lvl="0" algn="l" defTabSz="977900">
            <a:lnSpc>
              <a:spcPct val="90000"/>
            </a:lnSpc>
            <a:spcBef>
              <a:spcPct val="0"/>
            </a:spcBef>
            <a:spcAft>
              <a:spcPct val="35000"/>
            </a:spcAft>
          </a:pPr>
          <a:r>
            <a:rPr lang="zh-CN" altLang="en-US" sz="2200" kern="1200" smtClean="0"/>
            <a:t>期货和股票交易的区别</a:t>
          </a:r>
          <a:endParaRPr lang="zh-CN" altLang="en-US" sz="2200" kern="1200" dirty="0"/>
        </a:p>
      </dsp:txBody>
      <dsp:txXfrm>
        <a:off x="337595" y="2889178"/>
        <a:ext cx="4720640" cy="444642"/>
      </dsp:txXfrm>
    </dsp:sp>
    <dsp:sp modelId="{0DC17CDF-B010-4207-A0E4-C1D9B5BF5CA7}">
      <dsp:nvSpPr>
        <dsp:cNvPr id="0" name=""/>
        <dsp:cNvSpPr/>
      </dsp:nvSpPr>
      <dsp:spPr>
        <a:xfrm>
          <a:off x="59694" y="28335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505E5-C527-447A-B50A-3AE0DC5BAA11}">
      <dsp:nvSpPr>
        <dsp:cNvPr id="0" name=""/>
        <dsp:cNvSpPr/>
      </dsp:nvSpPr>
      <dsp:spPr>
        <a:xfrm>
          <a:off x="-4019593" y="-617032"/>
          <a:ext cx="4790063" cy="4790063"/>
        </a:xfrm>
        <a:prstGeom prst="blockArc">
          <a:avLst>
            <a:gd name="adj1" fmla="val 18900000"/>
            <a:gd name="adj2" fmla="val 2700000"/>
            <a:gd name="adj3" fmla="val 451"/>
          </a:avLst>
        </a:pr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EDC1C2B-084A-4489-A80F-869DD34AB5E5}">
      <dsp:nvSpPr>
        <dsp:cNvPr id="0" name=""/>
        <dsp:cNvSpPr/>
      </dsp:nvSpPr>
      <dsp:spPr>
        <a:xfrm>
          <a:off x="337595" y="222178"/>
          <a:ext cx="4720640" cy="444642"/>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什么是期货</a:t>
          </a:r>
          <a:endParaRPr lang="zh-CN" altLang="en-US" sz="2400" kern="1200" dirty="0"/>
        </a:p>
      </dsp:txBody>
      <dsp:txXfrm>
        <a:off x="337595" y="222178"/>
        <a:ext cx="4720640" cy="444642"/>
      </dsp:txXfrm>
    </dsp:sp>
    <dsp:sp modelId="{3C263A7B-8595-4ADF-ADD4-5BC08E0386AE}">
      <dsp:nvSpPr>
        <dsp:cNvPr id="0" name=""/>
        <dsp:cNvSpPr/>
      </dsp:nvSpPr>
      <dsp:spPr>
        <a:xfrm>
          <a:off x="59694" y="1665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C5A5959-7B7D-4FAD-9CF1-363723DEC21B}">
      <dsp:nvSpPr>
        <dsp:cNvPr id="0" name=""/>
        <dsp:cNvSpPr/>
      </dsp:nvSpPr>
      <dsp:spPr>
        <a:xfrm>
          <a:off x="656213" y="888928"/>
          <a:ext cx="4402023" cy="444642"/>
        </a:xfrm>
        <a:prstGeom prst="rect">
          <a:avLst/>
        </a:prstGeom>
        <a:solidFill>
          <a:schemeClr val="accent5">
            <a:hueOff val="-2483469"/>
            <a:satOff val="9953"/>
            <a:lumOff val="215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期货相关名词</a:t>
          </a:r>
          <a:endParaRPr lang="zh-CN" altLang="en-US" sz="2400" kern="1200" dirty="0"/>
        </a:p>
      </dsp:txBody>
      <dsp:txXfrm>
        <a:off x="656213" y="888928"/>
        <a:ext cx="4402023" cy="444642"/>
      </dsp:txXfrm>
    </dsp:sp>
    <dsp:sp modelId="{E2D09140-9D4B-433D-B9B6-B65B2CC1EBE9}">
      <dsp:nvSpPr>
        <dsp:cNvPr id="0" name=""/>
        <dsp:cNvSpPr/>
      </dsp:nvSpPr>
      <dsp:spPr>
        <a:xfrm>
          <a:off x="378312" y="83334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1B72BBE-9792-4BD0-882C-332D886B69FA}">
      <dsp:nvSpPr>
        <dsp:cNvPr id="0" name=""/>
        <dsp:cNvSpPr/>
      </dsp:nvSpPr>
      <dsp:spPr>
        <a:xfrm>
          <a:off x="754003" y="1555678"/>
          <a:ext cx="4304233" cy="444642"/>
        </a:xfrm>
        <a:prstGeom prst="rect">
          <a:avLst/>
        </a:prstGeom>
        <a:solidFill>
          <a:schemeClr val="accent5">
            <a:hueOff val="-4966938"/>
            <a:satOff val="19906"/>
            <a:lumOff val="4314"/>
            <a:alphaOff val="0"/>
          </a:schemeClr>
        </a:solidFill>
        <a:ln>
          <a:noFill/>
        </a:ln>
        <a:effectLst>
          <a:glow rad="228600">
            <a:schemeClr val="accent2">
              <a:satMod val="175000"/>
              <a:alpha val="4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0000"/>
              </a:solidFill>
              <a:effectLst>
                <a:outerShdw blurRad="38100" dist="38100" dir="2700000" algn="tl">
                  <a:srgbClr val="000000">
                    <a:alpha val="43137"/>
                  </a:srgbClr>
                </a:outerShdw>
              </a:effectLst>
            </a:rPr>
            <a:t>期货品种及分类</a:t>
          </a:r>
          <a:endParaRPr lang="zh-CN" altLang="en-US" sz="2400" b="1" kern="1200" dirty="0">
            <a:solidFill>
              <a:srgbClr val="FF0000"/>
            </a:solidFill>
            <a:effectLst>
              <a:outerShdw blurRad="38100" dist="38100" dir="2700000" algn="tl">
                <a:srgbClr val="000000">
                  <a:alpha val="43137"/>
                </a:srgbClr>
              </a:outerShdw>
            </a:effectLst>
          </a:endParaRPr>
        </a:p>
      </dsp:txBody>
      <dsp:txXfrm>
        <a:off x="754003" y="1555678"/>
        <a:ext cx="4304233" cy="444642"/>
      </dsp:txXfrm>
    </dsp:sp>
    <dsp:sp modelId="{F8D34C15-8A54-47BE-A033-E447229578FF}">
      <dsp:nvSpPr>
        <dsp:cNvPr id="0" name=""/>
        <dsp:cNvSpPr/>
      </dsp:nvSpPr>
      <dsp:spPr>
        <a:xfrm>
          <a:off x="476102" y="1500098"/>
          <a:ext cx="555802" cy="555802"/>
        </a:xfrm>
        <a:prstGeom prst="ellipse">
          <a:avLst/>
        </a:prstGeom>
        <a:solidFill>
          <a:srgbClr val="FFC000"/>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8411AE2-7A7E-46F7-89C0-308333CC5FB6}">
      <dsp:nvSpPr>
        <dsp:cNvPr id="0" name=""/>
        <dsp:cNvSpPr/>
      </dsp:nvSpPr>
      <dsp:spPr>
        <a:xfrm>
          <a:off x="656213" y="2222428"/>
          <a:ext cx="4402023" cy="444642"/>
        </a:xfrm>
        <a:prstGeom prst="rect">
          <a:avLst/>
        </a:prstGeom>
        <a:solidFill>
          <a:schemeClr val="accent5">
            <a:hueOff val="-7450407"/>
            <a:satOff val="29858"/>
            <a:lumOff val="647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期货基本制度</a:t>
          </a:r>
          <a:endParaRPr lang="zh-CN" altLang="en-US" sz="2400" kern="1200" dirty="0"/>
        </a:p>
      </dsp:txBody>
      <dsp:txXfrm>
        <a:off x="656213" y="2222428"/>
        <a:ext cx="4402023" cy="444642"/>
      </dsp:txXfrm>
    </dsp:sp>
    <dsp:sp modelId="{0852FB9F-1142-46CA-89C2-6FE501C5CEB8}">
      <dsp:nvSpPr>
        <dsp:cNvPr id="0" name=""/>
        <dsp:cNvSpPr/>
      </dsp:nvSpPr>
      <dsp:spPr>
        <a:xfrm>
          <a:off x="378312" y="216684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DA0C11D-C629-4982-976A-8AB1CDFF4209}">
      <dsp:nvSpPr>
        <dsp:cNvPr id="0" name=""/>
        <dsp:cNvSpPr/>
      </dsp:nvSpPr>
      <dsp:spPr>
        <a:xfrm>
          <a:off x="337595" y="2889178"/>
          <a:ext cx="4720640" cy="444642"/>
        </a:xfrm>
        <a:prstGeom prst="rect">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55880" rIns="55880" bIns="55880" numCol="1" spcCol="1270" anchor="ctr" anchorCtr="0">
          <a:noAutofit/>
        </a:bodyPr>
        <a:lstStyle/>
        <a:p>
          <a:pPr lvl="0" algn="l" defTabSz="977900">
            <a:lnSpc>
              <a:spcPct val="90000"/>
            </a:lnSpc>
            <a:spcBef>
              <a:spcPct val="0"/>
            </a:spcBef>
            <a:spcAft>
              <a:spcPct val="35000"/>
            </a:spcAft>
          </a:pPr>
          <a:r>
            <a:rPr lang="zh-CN" altLang="en-US" sz="2200" kern="1200" smtClean="0"/>
            <a:t>期货和股票交易的区别</a:t>
          </a:r>
          <a:endParaRPr lang="zh-CN" altLang="en-US" sz="2200" kern="1200" dirty="0"/>
        </a:p>
      </dsp:txBody>
      <dsp:txXfrm>
        <a:off x="337595" y="2889178"/>
        <a:ext cx="4720640" cy="444642"/>
      </dsp:txXfrm>
    </dsp:sp>
    <dsp:sp modelId="{84B982CE-CD0D-479A-9E9B-75888190E761}">
      <dsp:nvSpPr>
        <dsp:cNvPr id="0" name=""/>
        <dsp:cNvSpPr/>
      </dsp:nvSpPr>
      <dsp:spPr>
        <a:xfrm>
          <a:off x="59694" y="28335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04E46-4FB6-4257-82A2-EAEDBC6D5E29}">
      <dsp:nvSpPr>
        <dsp:cNvPr id="0" name=""/>
        <dsp:cNvSpPr/>
      </dsp:nvSpPr>
      <dsp:spPr>
        <a:xfrm>
          <a:off x="2291" y="1250552"/>
          <a:ext cx="1378148" cy="4896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zh-CN" altLang="en-US" sz="1700" kern="1200" dirty="0" smtClean="0"/>
            <a:t>农产品期货</a:t>
          </a:r>
          <a:endParaRPr lang="zh-CN" altLang="en-US" sz="1700" kern="1200" dirty="0"/>
        </a:p>
      </dsp:txBody>
      <dsp:txXfrm>
        <a:off x="2291" y="1250552"/>
        <a:ext cx="1378148" cy="489600"/>
      </dsp:txXfrm>
    </dsp:sp>
    <dsp:sp modelId="{CDF10561-A87E-48C7-BDDC-E832467606D3}">
      <dsp:nvSpPr>
        <dsp:cNvPr id="0" name=""/>
        <dsp:cNvSpPr/>
      </dsp:nvSpPr>
      <dsp:spPr>
        <a:xfrm>
          <a:off x="2291" y="1740152"/>
          <a:ext cx="1378148" cy="107329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t>大豆</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玉米</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小麦</a:t>
          </a:r>
          <a:endParaRPr lang="zh-CN" altLang="en-US" sz="1700" kern="1200" dirty="0"/>
        </a:p>
      </dsp:txBody>
      <dsp:txXfrm>
        <a:off x="2291" y="1740152"/>
        <a:ext cx="1378148" cy="1073295"/>
      </dsp:txXfrm>
    </dsp:sp>
    <dsp:sp modelId="{3DA7A337-2FD6-4BC4-9C1D-C6ADA5FB40EF}">
      <dsp:nvSpPr>
        <dsp:cNvPr id="0" name=""/>
        <dsp:cNvSpPr/>
      </dsp:nvSpPr>
      <dsp:spPr>
        <a:xfrm>
          <a:off x="1573381" y="1250552"/>
          <a:ext cx="1378148" cy="489600"/>
        </a:xfrm>
        <a:prstGeom prst="rect">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zh-CN" altLang="en-US" sz="1700" kern="1200" dirty="0" smtClean="0"/>
            <a:t>工业品期货</a:t>
          </a:r>
          <a:endParaRPr lang="zh-CN" altLang="en-US" sz="1700" kern="1200" dirty="0"/>
        </a:p>
      </dsp:txBody>
      <dsp:txXfrm>
        <a:off x="1573381" y="1250552"/>
        <a:ext cx="1378148" cy="489600"/>
      </dsp:txXfrm>
    </dsp:sp>
    <dsp:sp modelId="{AC58FF72-5C22-40A6-A75D-A9E7051F89D9}">
      <dsp:nvSpPr>
        <dsp:cNvPr id="0" name=""/>
        <dsp:cNvSpPr/>
      </dsp:nvSpPr>
      <dsp:spPr>
        <a:xfrm>
          <a:off x="1573381" y="1740152"/>
          <a:ext cx="1378148" cy="1073295"/>
        </a:xfrm>
        <a:prstGeom prst="rect">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t>铜</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铝</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天然橡胶</a:t>
          </a:r>
          <a:endParaRPr lang="zh-CN" altLang="en-US" sz="1700" kern="1200" dirty="0"/>
        </a:p>
      </dsp:txBody>
      <dsp:txXfrm>
        <a:off x="1573381" y="1740152"/>
        <a:ext cx="1378148" cy="1073295"/>
      </dsp:txXfrm>
    </dsp:sp>
    <dsp:sp modelId="{C7B0C413-A6CB-4480-93C2-5A20EC73AB3B}">
      <dsp:nvSpPr>
        <dsp:cNvPr id="0" name=""/>
        <dsp:cNvSpPr/>
      </dsp:nvSpPr>
      <dsp:spPr>
        <a:xfrm>
          <a:off x="3144470" y="1250552"/>
          <a:ext cx="1378148" cy="489600"/>
        </a:xfrm>
        <a:prstGeom prst="rect">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zh-CN" altLang="en-US" sz="1700" kern="1200" dirty="0" smtClean="0"/>
            <a:t>能源期货</a:t>
          </a:r>
          <a:endParaRPr lang="zh-CN" altLang="en-US" sz="1700" kern="1200" dirty="0"/>
        </a:p>
      </dsp:txBody>
      <dsp:txXfrm>
        <a:off x="3144470" y="1250552"/>
        <a:ext cx="1378148" cy="489600"/>
      </dsp:txXfrm>
    </dsp:sp>
    <dsp:sp modelId="{8157A4A2-6D1E-429B-AE99-4AF2CABBC2B5}">
      <dsp:nvSpPr>
        <dsp:cNvPr id="0" name=""/>
        <dsp:cNvSpPr/>
      </dsp:nvSpPr>
      <dsp:spPr>
        <a:xfrm>
          <a:off x="3144470" y="1740152"/>
          <a:ext cx="1378148" cy="1073295"/>
        </a:xfrm>
        <a:prstGeom prst="rect">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t>原油</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天然气</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燃料油</a:t>
          </a:r>
          <a:endParaRPr lang="zh-CN" altLang="en-US" sz="1700" kern="1200" dirty="0"/>
        </a:p>
      </dsp:txBody>
      <dsp:txXfrm>
        <a:off x="3144470" y="1740152"/>
        <a:ext cx="1378148" cy="1073295"/>
      </dsp:txXfrm>
    </dsp:sp>
    <dsp:sp modelId="{7E62FD81-6551-4113-8E55-FD45532F5413}">
      <dsp:nvSpPr>
        <dsp:cNvPr id="0" name=""/>
        <dsp:cNvSpPr/>
      </dsp:nvSpPr>
      <dsp:spPr>
        <a:xfrm>
          <a:off x="4715559" y="1250552"/>
          <a:ext cx="1378148" cy="48960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zh-CN" altLang="en-US" sz="1700" kern="1200" dirty="0" smtClean="0"/>
            <a:t>贵金属期货</a:t>
          </a:r>
          <a:endParaRPr lang="en-US" altLang="zh-CN" sz="1700" kern="1200" dirty="0" smtClean="0"/>
        </a:p>
      </dsp:txBody>
      <dsp:txXfrm>
        <a:off x="4715559" y="1250552"/>
        <a:ext cx="1378148" cy="489600"/>
      </dsp:txXfrm>
    </dsp:sp>
    <dsp:sp modelId="{FAD50043-433B-452E-93C9-5524720B2DB7}">
      <dsp:nvSpPr>
        <dsp:cNvPr id="0" name=""/>
        <dsp:cNvSpPr/>
      </dsp:nvSpPr>
      <dsp:spPr>
        <a:xfrm>
          <a:off x="4715559" y="1740152"/>
          <a:ext cx="1378148" cy="1073295"/>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t>黄金</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白银</a:t>
          </a:r>
          <a:endParaRPr lang="zh-CN" altLang="en-US" sz="1700" kern="1200" dirty="0"/>
        </a:p>
      </dsp:txBody>
      <dsp:txXfrm>
        <a:off x="4715559" y="1740152"/>
        <a:ext cx="1378148" cy="10732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04E46-4FB6-4257-82A2-EAEDBC6D5E29}">
      <dsp:nvSpPr>
        <dsp:cNvPr id="0" name=""/>
        <dsp:cNvSpPr/>
      </dsp:nvSpPr>
      <dsp:spPr>
        <a:xfrm>
          <a:off x="1595" y="923709"/>
          <a:ext cx="1555551" cy="62222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外汇期货</a:t>
          </a:r>
          <a:endParaRPr lang="zh-CN" altLang="en-US" sz="2300" kern="1200" dirty="0"/>
        </a:p>
      </dsp:txBody>
      <dsp:txXfrm>
        <a:off x="1595" y="923709"/>
        <a:ext cx="1555551" cy="622220"/>
      </dsp:txXfrm>
    </dsp:sp>
    <dsp:sp modelId="{CDF10561-A87E-48C7-BDDC-E832467606D3}">
      <dsp:nvSpPr>
        <dsp:cNvPr id="0" name=""/>
        <dsp:cNvSpPr/>
      </dsp:nvSpPr>
      <dsp:spPr>
        <a:xfrm flipV="1">
          <a:off x="1595" y="1555243"/>
          <a:ext cx="1555551" cy="1010160"/>
        </a:xfrm>
        <a:prstGeom prst="rect">
          <a:avLst/>
        </a:prstGeom>
        <a:solidFill>
          <a:schemeClr val="accent3">
            <a:tint val="40000"/>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endParaRPr lang="zh-CN" altLang="en-US" sz="2300" kern="1200" dirty="0"/>
        </a:p>
      </dsp:txBody>
      <dsp:txXfrm rot="10800000">
        <a:off x="1595" y="1555243"/>
        <a:ext cx="1555551" cy="1010160"/>
      </dsp:txXfrm>
    </dsp:sp>
    <dsp:sp modelId="{3DA7A337-2FD6-4BC4-9C1D-C6ADA5FB40EF}">
      <dsp:nvSpPr>
        <dsp:cNvPr id="0" name=""/>
        <dsp:cNvSpPr/>
      </dsp:nvSpPr>
      <dsp:spPr>
        <a:xfrm>
          <a:off x="1774924" y="923709"/>
          <a:ext cx="1555551" cy="622220"/>
        </a:xfrm>
        <a:prstGeom prst="rect">
          <a:avLst/>
        </a:prstGeom>
        <a:solidFill>
          <a:schemeClr val="accent3">
            <a:hueOff val="5625132"/>
            <a:satOff val="-8440"/>
            <a:lumOff val="-1373"/>
            <a:alphaOff val="0"/>
          </a:schemeClr>
        </a:solidFill>
        <a:ln w="25400" cap="flat" cmpd="sng" algn="ctr">
          <a:solidFill>
            <a:schemeClr val="accent3">
              <a:hueOff val="5625132"/>
              <a:satOff val="-8440"/>
              <a:lumOff val="-137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利率期货</a:t>
          </a:r>
          <a:endParaRPr lang="zh-CN" altLang="en-US" sz="2300" kern="1200" dirty="0"/>
        </a:p>
      </dsp:txBody>
      <dsp:txXfrm>
        <a:off x="1774924" y="923709"/>
        <a:ext cx="1555551" cy="622220"/>
      </dsp:txXfrm>
    </dsp:sp>
    <dsp:sp modelId="{AC58FF72-5C22-40A6-A75D-A9E7051F89D9}">
      <dsp:nvSpPr>
        <dsp:cNvPr id="0" name=""/>
        <dsp:cNvSpPr/>
      </dsp:nvSpPr>
      <dsp:spPr>
        <a:xfrm>
          <a:off x="1774924" y="1545930"/>
          <a:ext cx="1555551" cy="1010160"/>
        </a:xfrm>
        <a:prstGeom prst="rect">
          <a:avLst/>
        </a:prstGeom>
        <a:solidFill>
          <a:schemeClr val="accent3">
            <a:tint val="40000"/>
            <a:hueOff val="5358425"/>
            <a:satOff val="-6896"/>
            <a:lumOff val="-537"/>
            <a:alpha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endParaRPr lang="zh-CN" altLang="en-US" sz="2300" kern="1200" dirty="0"/>
        </a:p>
      </dsp:txBody>
      <dsp:txXfrm>
        <a:off x="1774924" y="1545930"/>
        <a:ext cx="1555551" cy="1010160"/>
      </dsp:txXfrm>
    </dsp:sp>
    <dsp:sp modelId="{C7B0C413-A6CB-4480-93C2-5A20EC73AB3B}">
      <dsp:nvSpPr>
        <dsp:cNvPr id="0" name=""/>
        <dsp:cNvSpPr/>
      </dsp:nvSpPr>
      <dsp:spPr>
        <a:xfrm>
          <a:off x="3548253" y="923709"/>
          <a:ext cx="1555551" cy="622220"/>
        </a:xfrm>
        <a:prstGeom prst="rect">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zh-CN" altLang="en-US" sz="2300" kern="1200" dirty="0" smtClean="0"/>
            <a:t>指数期货</a:t>
          </a:r>
          <a:endParaRPr lang="zh-CN" altLang="en-US" sz="2300" kern="1200" dirty="0"/>
        </a:p>
      </dsp:txBody>
      <dsp:txXfrm>
        <a:off x="3548253" y="923709"/>
        <a:ext cx="1555551" cy="622220"/>
      </dsp:txXfrm>
    </dsp:sp>
    <dsp:sp modelId="{8157A4A2-6D1E-429B-AE99-4AF2CABBC2B5}">
      <dsp:nvSpPr>
        <dsp:cNvPr id="0" name=""/>
        <dsp:cNvSpPr/>
      </dsp:nvSpPr>
      <dsp:spPr>
        <a:xfrm>
          <a:off x="3548253" y="1545930"/>
          <a:ext cx="1555551" cy="1010160"/>
        </a:xfrm>
        <a:prstGeom prst="rect">
          <a:avLst/>
        </a:prstGeom>
        <a:solidFill>
          <a:schemeClr val="accent3">
            <a:tint val="40000"/>
            <a:hueOff val="10716850"/>
            <a:satOff val="-13793"/>
            <a:lumOff val="-1075"/>
            <a:alpha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endParaRPr lang="zh-CN" altLang="en-US" sz="2300" kern="1200" dirty="0"/>
        </a:p>
      </dsp:txBody>
      <dsp:txXfrm>
        <a:off x="3548253" y="1545930"/>
        <a:ext cx="1555551" cy="1010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505E5-C527-447A-B50A-3AE0DC5BAA11}">
      <dsp:nvSpPr>
        <dsp:cNvPr id="0" name=""/>
        <dsp:cNvSpPr/>
      </dsp:nvSpPr>
      <dsp:spPr>
        <a:xfrm>
          <a:off x="-4019593" y="-617032"/>
          <a:ext cx="4790063" cy="4790063"/>
        </a:xfrm>
        <a:prstGeom prst="blockArc">
          <a:avLst>
            <a:gd name="adj1" fmla="val 18900000"/>
            <a:gd name="adj2" fmla="val 2700000"/>
            <a:gd name="adj3" fmla="val 451"/>
          </a:avLst>
        </a:pr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EDC1C2B-084A-4489-A80F-869DD34AB5E5}">
      <dsp:nvSpPr>
        <dsp:cNvPr id="0" name=""/>
        <dsp:cNvSpPr/>
      </dsp:nvSpPr>
      <dsp:spPr>
        <a:xfrm>
          <a:off x="337595" y="222178"/>
          <a:ext cx="4720640" cy="444642"/>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什么是期货</a:t>
          </a:r>
          <a:endParaRPr lang="zh-CN" altLang="en-US" sz="2400" kern="1200" dirty="0"/>
        </a:p>
      </dsp:txBody>
      <dsp:txXfrm>
        <a:off x="337595" y="222178"/>
        <a:ext cx="4720640" cy="444642"/>
      </dsp:txXfrm>
    </dsp:sp>
    <dsp:sp modelId="{3C263A7B-8595-4ADF-ADD4-5BC08E0386AE}">
      <dsp:nvSpPr>
        <dsp:cNvPr id="0" name=""/>
        <dsp:cNvSpPr/>
      </dsp:nvSpPr>
      <dsp:spPr>
        <a:xfrm>
          <a:off x="59694" y="1665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C5A5959-7B7D-4FAD-9CF1-363723DEC21B}">
      <dsp:nvSpPr>
        <dsp:cNvPr id="0" name=""/>
        <dsp:cNvSpPr/>
      </dsp:nvSpPr>
      <dsp:spPr>
        <a:xfrm>
          <a:off x="656213" y="888928"/>
          <a:ext cx="4402023" cy="444642"/>
        </a:xfrm>
        <a:prstGeom prst="rect">
          <a:avLst/>
        </a:prstGeom>
        <a:solidFill>
          <a:schemeClr val="accent5">
            <a:hueOff val="-2483469"/>
            <a:satOff val="9953"/>
            <a:lumOff val="215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期货相关名词</a:t>
          </a:r>
          <a:endParaRPr lang="zh-CN" altLang="en-US" sz="2400" kern="1200" dirty="0"/>
        </a:p>
      </dsp:txBody>
      <dsp:txXfrm>
        <a:off x="656213" y="888928"/>
        <a:ext cx="4402023" cy="444642"/>
      </dsp:txXfrm>
    </dsp:sp>
    <dsp:sp modelId="{E2D09140-9D4B-433D-B9B6-B65B2CC1EBE9}">
      <dsp:nvSpPr>
        <dsp:cNvPr id="0" name=""/>
        <dsp:cNvSpPr/>
      </dsp:nvSpPr>
      <dsp:spPr>
        <a:xfrm>
          <a:off x="378312" y="83334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1B72BBE-9792-4BD0-882C-332D886B69FA}">
      <dsp:nvSpPr>
        <dsp:cNvPr id="0" name=""/>
        <dsp:cNvSpPr/>
      </dsp:nvSpPr>
      <dsp:spPr>
        <a:xfrm>
          <a:off x="754003" y="1555678"/>
          <a:ext cx="4304233" cy="444642"/>
        </a:xfrm>
        <a:prstGeom prst="rect">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期货品种及分类</a:t>
          </a:r>
          <a:endParaRPr lang="zh-CN" altLang="en-US" sz="2400" kern="1200" dirty="0"/>
        </a:p>
      </dsp:txBody>
      <dsp:txXfrm>
        <a:off x="754003" y="1555678"/>
        <a:ext cx="4304233" cy="444642"/>
      </dsp:txXfrm>
    </dsp:sp>
    <dsp:sp modelId="{F8D34C15-8A54-47BE-A033-E447229578FF}">
      <dsp:nvSpPr>
        <dsp:cNvPr id="0" name=""/>
        <dsp:cNvSpPr/>
      </dsp:nvSpPr>
      <dsp:spPr>
        <a:xfrm>
          <a:off x="476102" y="15000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8411AE2-7A7E-46F7-89C0-308333CC5FB6}">
      <dsp:nvSpPr>
        <dsp:cNvPr id="0" name=""/>
        <dsp:cNvSpPr/>
      </dsp:nvSpPr>
      <dsp:spPr>
        <a:xfrm>
          <a:off x="656213" y="2222428"/>
          <a:ext cx="4402023" cy="444642"/>
        </a:xfrm>
        <a:prstGeom prst="rect">
          <a:avLst/>
        </a:prstGeom>
        <a:solidFill>
          <a:schemeClr val="accent5">
            <a:hueOff val="-7450407"/>
            <a:satOff val="29858"/>
            <a:lumOff val="6471"/>
            <a:alphaOff val="0"/>
          </a:schemeClr>
        </a:solidFill>
        <a:ln>
          <a:noFill/>
        </a:ln>
        <a:effectLst>
          <a:glow rad="228600">
            <a:schemeClr val="accent2">
              <a:satMod val="175000"/>
              <a:alpha val="4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rgbClr val="FF0000"/>
              </a:solidFill>
              <a:effectLst>
                <a:outerShdw blurRad="38100" dist="38100" dir="2700000" algn="tl">
                  <a:srgbClr val="000000">
                    <a:alpha val="43137"/>
                  </a:srgbClr>
                </a:outerShdw>
              </a:effectLst>
            </a:rPr>
            <a:t>期货基本制度</a:t>
          </a:r>
          <a:endParaRPr lang="zh-CN" altLang="en-US" sz="2400" b="1" kern="1200" dirty="0">
            <a:solidFill>
              <a:srgbClr val="FF0000"/>
            </a:solidFill>
            <a:effectLst>
              <a:outerShdw blurRad="38100" dist="38100" dir="2700000" algn="tl">
                <a:srgbClr val="000000">
                  <a:alpha val="43137"/>
                </a:srgbClr>
              </a:outerShdw>
            </a:effectLst>
          </a:endParaRPr>
        </a:p>
      </dsp:txBody>
      <dsp:txXfrm>
        <a:off x="656213" y="2222428"/>
        <a:ext cx="4402023" cy="444642"/>
      </dsp:txXfrm>
    </dsp:sp>
    <dsp:sp modelId="{0852FB9F-1142-46CA-89C2-6FE501C5CEB8}">
      <dsp:nvSpPr>
        <dsp:cNvPr id="0" name=""/>
        <dsp:cNvSpPr/>
      </dsp:nvSpPr>
      <dsp:spPr>
        <a:xfrm>
          <a:off x="378312" y="2166848"/>
          <a:ext cx="555802" cy="555802"/>
        </a:xfrm>
        <a:prstGeom prst="ellipse">
          <a:avLst/>
        </a:prstGeom>
        <a:solidFill>
          <a:srgbClr val="FFC000"/>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E933C0A-6F06-4F94-85BD-52CA32C19877}">
      <dsp:nvSpPr>
        <dsp:cNvPr id="0" name=""/>
        <dsp:cNvSpPr/>
      </dsp:nvSpPr>
      <dsp:spPr>
        <a:xfrm>
          <a:off x="337595" y="2889178"/>
          <a:ext cx="4720640" cy="444642"/>
        </a:xfrm>
        <a:prstGeom prst="rect">
          <a:avLst/>
        </a:prstGeom>
        <a:solidFill>
          <a:schemeClr val="accent5">
            <a:hueOff val="-9933876"/>
            <a:satOff val="39811"/>
            <a:lumOff val="8628"/>
            <a:alphaOff val="0"/>
          </a:schemeClr>
        </a:solidFill>
        <a:ln>
          <a:noFill/>
        </a:ln>
        <a:effectLst>
          <a:glow rad="228600">
            <a:schemeClr val="accent2">
              <a:satMod val="175000"/>
              <a:alpha val="4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55880" rIns="55880" bIns="55880" numCol="1" spcCol="1270" anchor="ctr" anchorCtr="0">
          <a:noAutofit/>
        </a:bodyPr>
        <a:lstStyle/>
        <a:p>
          <a:pPr lvl="0" algn="l" defTabSz="977900">
            <a:lnSpc>
              <a:spcPct val="90000"/>
            </a:lnSpc>
            <a:spcBef>
              <a:spcPct val="0"/>
            </a:spcBef>
            <a:spcAft>
              <a:spcPct val="35000"/>
            </a:spcAft>
          </a:pPr>
          <a:r>
            <a:rPr lang="zh-CN" altLang="en-US" sz="2200" b="0" kern="1200" dirty="0" smtClean="0">
              <a:solidFill>
                <a:schemeClr val="bg1"/>
              </a:solidFill>
              <a:effectLst/>
            </a:rPr>
            <a:t>期货和股票交易的区别</a:t>
          </a:r>
          <a:endParaRPr lang="zh-CN" altLang="en-US" sz="2200" b="0" kern="1200" dirty="0">
            <a:solidFill>
              <a:schemeClr val="bg1"/>
            </a:solidFill>
            <a:effectLst/>
          </a:endParaRPr>
        </a:p>
      </dsp:txBody>
      <dsp:txXfrm>
        <a:off x="337595" y="2889178"/>
        <a:ext cx="4720640" cy="444642"/>
      </dsp:txXfrm>
    </dsp:sp>
    <dsp:sp modelId="{C10CE044-5104-446A-AA60-B59F178F9758}">
      <dsp:nvSpPr>
        <dsp:cNvPr id="0" name=""/>
        <dsp:cNvSpPr/>
      </dsp:nvSpPr>
      <dsp:spPr>
        <a:xfrm>
          <a:off x="59694" y="28335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505E5-C527-447A-B50A-3AE0DC5BAA11}">
      <dsp:nvSpPr>
        <dsp:cNvPr id="0" name=""/>
        <dsp:cNvSpPr/>
      </dsp:nvSpPr>
      <dsp:spPr>
        <a:xfrm>
          <a:off x="-4019593" y="-617032"/>
          <a:ext cx="4790063" cy="4790063"/>
        </a:xfrm>
        <a:prstGeom prst="blockArc">
          <a:avLst>
            <a:gd name="adj1" fmla="val 18900000"/>
            <a:gd name="adj2" fmla="val 2700000"/>
            <a:gd name="adj3" fmla="val 451"/>
          </a:avLst>
        </a:pr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EDC1C2B-084A-4489-A80F-869DD34AB5E5}">
      <dsp:nvSpPr>
        <dsp:cNvPr id="0" name=""/>
        <dsp:cNvSpPr/>
      </dsp:nvSpPr>
      <dsp:spPr>
        <a:xfrm>
          <a:off x="337595" y="222178"/>
          <a:ext cx="4720640" cy="444642"/>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什么是期货</a:t>
          </a:r>
          <a:endParaRPr lang="zh-CN" altLang="en-US" sz="2400" kern="1200" dirty="0"/>
        </a:p>
      </dsp:txBody>
      <dsp:txXfrm>
        <a:off x="337595" y="222178"/>
        <a:ext cx="4720640" cy="444642"/>
      </dsp:txXfrm>
    </dsp:sp>
    <dsp:sp modelId="{3C263A7B-8595-4ADF-ADD4-5BC08E0386AE}">
      <dsp:nvSpPr>
        <dsp:cNvPr id="0" name=""/>
        <dsp:cNvSpPr/>
      </dsp:nvSpPr>
      <dsp:spPr>
        <a:xfrm>
          <a:off x="59694" y="1665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C5A5959-7B7D-4FAD-9CF1-363723DEC21B}">
      <dsp:nvSpPr>
        <dsp:cNvPr id="0" name=""/>
        <dsp:cNvSpPr/>
      </dsp:nvSpPr>
      <dsp:spPr>
        <a:xfrm>
          <a:off x="656213" y="888928"/>
          <a:ext cx="4402023" cy="444642"/>
        </a:xfrm>
        <a:prstGeom prst="rect">
          <a:avLst/>
        </a:prstGeom>
        <a:solidFill>
          <a:schemeClr val="accent5">
            <a:hueOff val="-2483469"/>
            <a:satOff val="9953"/>
            <a:lumOff val="215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期货相关名词</a:t>
          </a:r>
          <a:endParaRPr lang="zh-CN" altLang="en-US" sz="2400" kern="1200" dirty="0"/>
        </a:p>
      </dsp:txBody>
      <dsp:txXfrm>
        <a:off x="656213" y="888928"/>
        <a:ext cx="4402023" cy="444642"/>
      </dsp:txXfrm>
    </dsp:sp>
    <dsp:sp modelId="{E2D09140-9D4B-433D-B9B6-B65B2CC1EBE9}">
      <dsp:nvSpPr>
        <dsp:cNvPr id="0" name=""/>
        <dsp:cNvSpPr/>
      </dsp:nvSpPr>
      <dsp:spPr>
        <a:xfrm>
          <a:off x="378312" y="83334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1B72BBE-9792-4BD0-882C-332D886B69FA}">
      <dsp:nvSpPr>
        <dsp:cNvPr id="0" name=""/>
        <dsp:cNvSpPr/>
      </dsp:nvSpPr>
      <dsp:spPr>
        <a:xfrm>
          <a:off x="754003" y="1555678"/>
          <a:ext cx="4304233" cy="444642"/>
        </a:xfrm>
        <a:prstGeom prst="rect">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期货品种及分类</a:t>
          </a:r>
          <a:endParaRPr lang="zh-CN" altLang="en-US" sz="2400" kern="1200" dirty="0"/>
        </a:p>
      </dsp:txBody>
      <dsp:txXfrm>
        <a:off x="754003" y="1555678"/>
        <a:ext cx="4304233" cy="444642"/>
      </dsp:txXfrm>
    </dsp:sp>
    <dsp:sp modelId="{F8D34C15-8A54-47BE-A033-E447229578FF}">
      <dsp:nvSpPr>
        <dsp:cNvPr id="0" name=""/>
        <dsp:cNvSpPr/>
      </dsp:nvSpPr>
      <dsp:spPr>
        <a:xfrm>
          <a:off x="476102" y="1500098"/>
          <a:ext cx="555802" cy="555802"/>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8411AE2-7A7E-46F7-89C0-308333CC5FB6}">
      <dsp:nvSpPr>
        <dsp:cNvPr id="0" name=""/>
        <dsp:cNvSpPr/>
      </dsp:nvSpPr>
      <dsp:spPr>
        <a:xfrm>
          <a:off x="656213" y="2222428"/>
          <a:ext cx="4402023" cy="444642"/>
        </a:xfrm>
        <a:prstGeom prst="rect">
          <a:avLst/>
        </a:prstGeom>
        <a:solidFill>
          <a:schemeClr val="accent5">
            <a:hueOff val="-7450407"/>
            <a:satOff val="29858"/>
            <a:lumOff val="647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60960" rIns="60960" bIns="6096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solidFill>
              <a:effectLst/>
            </a:rPr>
            <a:t>期货基本制度</a:t>
          </a:r>
          <a:endParaRPr lang="zh-CN" altLang="en-US" sz="2400" b="0" kern="1200" dirty="0">
            <a:solidFill>
              <a:schemeClr val="bg1"/>
            </a:solidFill>
            <a:effectLst/>
          </a:endParaRPr>
        </a:p>
      </dsp:txBody>
      <dsp:txXfrm>
        <a:off x="656213" y="2222428"/>
        <a:ext cx="4402023" cy="444642"/>
      </dsp:txXfrm>
    </dsp:sp>
    <dsp:sp modelId="{0852FB9F-1142-46CA-89C2-6FE501C5CEB8}">
      <dsp:nvSpPr>
        <dsp:cNvPr id="0" name=""/>
        <dsp:cNvSpPr/>
      </dsp:nvSpPr>
      <dsp:spPr>
        <a:xfrm>
          <a:off x="378312" y="2166848"/>
          <a:ext cx="555802" cy="555802"/>
        </a:xfrm>
        <a:prstGeom prst="ellipse">
          <a:avLst/>
        </a:prstGeom>
        <a:solidFill>
          <a:schemeClr val="bg1"/>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E933C0A-6F06-4F94-85BD-52CA32C19877}">
      <dsp:nvSpPr>
        <dsp:cNvPr id="0" name=""/>
        <dsp:cNvSpPr/>
      </dsp:nvSpPr>
      <dsp:spPr>
        <a:xfrm>
          <a:off x="337595" y="2889178"/>
          <a:ext cx="4720640" cy="444642"/>
        </a:xfrm>
        <a:prstGeom prst="rect">
          <a:avLst/>
        </a:prstGeom>
        <a:solidFill>
          <a:schemeClr val="accent5">
            <a:hueOff val="-9933876"/>
            <a:satOff val="39811"/>
            <a:lumOff val="8628"/>
            <a:alphaOff val="0"/>
          </a:schemeClr>
        </a:solidFill>
        <a:ln>
          <a:noFill/>
        </a:ln>
        <a:effectLst>
          <a:glow rad="228600">
            <a:schemeClr val="accent2">
              <a:satMod val="175000"/>
              <a:alpha val="4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2935" tIns="55880" rIns="55880" bIns="55880" numCol="1" spcCol="1270" anchor="ctr" anchorCtr="0">
          <a:noAutofit/>
        </a:bodyPr>
        <a:lstStyle/>
        <a:p>
          <a:pPr lvl="0" algn="l" defTabSz="977900">
            <a:lnSpc>
              <a:spcPct val="90000"/>
            </a:lnSpc>
            <a:spcBef>
              <a:spcPct val="0"/>
            </a:spcBef>
            <a:spcAft>
              <a:spcPct val="35000"/>
            </a:spcAft>
          </a:pPr>
          <a:r>
            <a:rPr lang="zh-CN" altLang="en-US" sz="2200" b="1" kern="1200" dirty="0" smtClean="0">
              <a:solidFill>
                <a:srgbClr val="FF0000"/>
              </a:solidFill>
              <a:effectLst>
                <a:outerShdw blurRad="38100" dist="38100" dir="2700000" algn="tl">
                  <a:srgbClr val="000000">
                    <a:alpha val="43137"/>
                  </a:srgbClr>
                </a:outerShdw>
              </a:effectLst>
            </a:rPr>
            <a:t>期货和股票交易的区别</a:t>
          </a:r>
          <a:endParaRPr lang="zh-CN" altLang="en-US" sz="2200" b="1" kern="1200" dirty="0">
            <a:solidFill>
              <a:srgbClr val="FF0000"/>
            </a:solidFill>
            <a:effectLst>
              <a:outerShdw blurRad="38100" dist="38100" dir="2700000" algn="tl">
                <a:srgbClr val="000000">
                  <a:alpha val="43137"/>
                </a:srgbClr>
              </a:outerShdw>
            </a:effectLst>
          </a:endParaRPr>
        </a:p>
      </dsp:txBody>
      <dsp:txXfrm>
        <a:off x="337595" y="2889178"/>
        <a:ext cx="4720640" cy="444642"/>
      </dsp:txXfrm>
    </dsp:sp>
    <dsp:sp modelId="{C10CE044-5104-446A-AA60-B59F178F9758}">
      <dsp:nvSpPr>
        <dsp:cNvPr id="0" name=""/>
        <dsp:cNvSpPr/>
      </dsp:nvSpPr>
      <dsp:spPr>
        <a:xfrm>
          <a:off x="59694" y="2833598"/>
          <a:ext cx="555802" cy="555802"/>
        </a:xfrm>
        <a:prstGeom prst="ellipse">
          <a:avLst/>
        </a:prstGeom>
        <a:solidFill>
          <a:srgbClr val="FFC000"/>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935B50-80C4-48E4-BB40-B5DF9B314E0C}" type="datetimeFigureOut">
              <a:rPr lang="zh-CN" altLang="en-US" smtClean="0"/>
              <a:t>2015/7/3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2B4C1C-F9C6-4C41-8404-F01116943A97}" type="slidenum">
              <a:rPr lang="zh-CN" altLang="en-US" smtClean="0"/>
              <a:t>‹#›</a:t>
            </a:fld>
            <a:endParaRPr lang="zh-CN" altLang="en-US"/>
          </a:p>
        </p:txBody>
      </p:sp>
    </p:spTree>
    <p:extLst>
      <p:ext uri="{BB962C8B-B14F-4D97-AF65-F5344CB8AC3E}">
        <p14:creationId xmlns:p14="http://schemas.microsoft.com/office/powerpoint/2010/main" val="1116206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19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9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9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1F257B6-5558-4608-B02B-F073505E8A3B}" type="slidenum">
              <a:rPr lang="en-US" altLang="zh-CN"/>
              <a:pPr/>
              <a:t>‹#›</a:t>
            </a:fld>
            <a:endParaRPr lang="en-US" altLang="zh-CN"/>
          </a:p>
        </p:txBody>
      </p:sp>
    </p:spTree>
    <p:extLst>
      <p:ext uri="{BB962C8B-B14F-4D97-AF65-F5344CB8AC3E}">
        <p14:creationId xmlns:p14="http://schemas.microsoft.com/office/powerpoint/2010/main" val="31093025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F257B6-5558-4608-B02B-F073505E8A3B}" type="slidenum">
              <a:rPr lang="en-US" altLang="zh-CN" smtClean="0"/>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6F07C-B169-4916-8616-D1AFD8A87E0F}" type="slidenum">
              <a:rPr lang="en-US" altLang="zh-CN"/>
              <a:pPr/>
              <a:t>15</a:t>
            </a:fld>
            <a:endParaRPr lang="en-US" altLang="zh-CN"/>
          </a:p>
        </p:txBody>
      </p:sp>
      <p:sp>
        <p:nvSpPr>
          <p:cNvPr id="43010" name="Rectangle 2"/>
          <p:cNvSpPr>
            <a:spLocks noGrp="1" noRot="1" noChangeAspect="1" noChangeArrowheads="1" noTextEdit="1"/>
          </p:cNvSpPr>
          <p:nvPr>
            <p:ph type="sldImg"/>
          </p:nvPr>
        </p:nvSpPr>
        <p:spPr>
          <a:xfrm>
            <a:off x="1143000" y="685800"/>
            <a:ext cx="4572000" cy="3429000"/>
          </a:xfrm>
          <a:ln/>
        </p:spPr>
      </p:sp>
      <p:sp>
        <p:nvSpPr>
          <p:cNvPr id="430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F257B6-5558-4608-B02B-F073505E8A3B}" type="slidenum">
              <a:rPr lang="en-US" altLang="zh-CN" smtClean="0"/>
              <a:pPr/>
              <a:t>16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r>
              <a:rPr lang="zh-CN" altLang="en-US" sz="2400" b="1" dirty="0" smtClean="0">
                <a:latin typeface="+mn-ea"/>
              </a:rPr>
              <a:t>期货交易是指：在</a:t>
            </a:r>
            <a:r>
              <a:rPr lang="zh-CN" altLang="en-US" sz="2400" b="1" dirty="0" smtClean="0">
                <a:solidFill>
                  <a:srgbClr val="CC0000"/>
                </a:solidFill>
                <a:latin typeface="+mn-ea"/>
              </a:rPr>
              <a:t>期货交易所</a:t>
            </a:r>
            <a:r>
              <a:rPr lang="zh-CN" altLang="en-US" sz="2400" b="1" dirty="0" smtClean="0">
                <a:latin typeface="+mn-ea"/>
              </a:rPr>
              <a:t>内集中买卖</a:t>
            </a:r>
            <a:r>
              <a:rPr lang="zh-CN" altLang="en-US" sz="2400" b="1" dirty="0" smtClean="0">
                <a:solidFill>
                  <a:srgbClr val="CC0000"/>
                </a:solidFill>
                <a:latin typeface="+mn-ea"/>
              </a:rPr>
              <a:t>标准化期货合约</a:t>
            </a:r>
            <a:r>
              <a:rPr lang="zh-CN" altLang="en-US" sz="2400" b="1" dirty="0" smtClean="0">
                <a:latin typeface="+mn-ea"/>
              </a:rPr>
              <a:t>的交易活动。</a:t>
            </a:r>
          </a:p>
          <a:p>
            <a:r>
              <a:rPr lang="zh-CN" altLang="en-US" sz="2400" b="1" dirty="0" smtClean="0">
                <a:latin typeface="+mn-ea"/>
              </a:rPr>
              <a:t>期货交易的本质是一种远期合约交易，但是这种交易有两个明显的特点：</a:t>
            </a:r>
          </a:p>
          <a:p>
            <a:pPr lvl="1">
              <a:buFont typeface="Wingdings" pitchFamily="2" charset="2"/>
              <a:buNone/>
            </a:pPr>
            <a:r>
              <a:rPr lang="en-US" altLang="zh-CN" sz="2400" b="1" dirty="0" smtClean="0">
                <a:solidFill>
                  <a:srgbClr val="D70505"/>
                </a:solidFill>
                <a:latin typeface="+mn-ea"/>
              </a:rPr>
              <a:t>1</a:t>
            </a:r>
            <a:r>
              <a:rPr lang="zh-CN" altLang="en-US" sz="2400" b="1" dirty="0" smtClean="0">
                <a:solidFill>
                  <a:srgbClr val="D70505"/>
                </a:solidFill>
                <a:latin typeface="+mn-ea"/>
              </a:rPr>
              <a:t>、固定的交易场所</a:t>
            </a:r>
            <a:r>
              <a:rPr lang="en-US" altLang="zh-CN" sz="2400" b="1" dirty="0" smtClean="0">
                <a:solidFill>
                  <a:srgbClr val="D70505"/>
                </a:solidFill>
                <a:latin typeface="+mn-ea"/>
              </a:rPr>
              <a:t>——</a:t>
            </a:r>
            <a:r>
              <a:rPr lang="zh-CN" altLang="en-US" sz="2400" b="1" dirty="0" smtClean="0">
                <a:solidFill>
                  <a:srgbClr val="D70505"/>
                </a:solidFill>
                <a:latin typeface="+mn-ea"/>
              </a:rPr>
              <a:t>期货交易所</a:t>
            </a:r>
            <a:endParaRPr lang="zh-CN" altLang="en-US" sz="2400" b="1" dirty="0" smtClean="0">
              <a:latin typeface="+mn-ea"/>
            </a:endParaRPr>
          </a:p>
          <a:p>
            <a:pPr lvl="1">
              <a:buFont typeface="Wingdings" pitchFamily="2" charset="2"/>
              <a:buNone/>
            </a:pPr>
            <a:r>
              <a:rPr lang="en-US" altLang="zh-CN" sz="2400" b="1" dirty="0" smtClean="0">
                <a:solidFill>
                  <a:srgbClr val="D70505"/>
                </a:solidFill>
                <a:latin typeface="+mn-ea"/>
              </a:rPr>
              <a:t>2</a:t>
            </a:r>
            <a:r>
              <a:rPr lang="zh-CN" altLang="en-US" sz="2400" b="1" dirty="0" smtClean="0">
                <a:solidFill>
                  <a:srgbClr val="D70505"/>
                </a:solidFill>
                <a:latin typeface="+mn-ea"/>
              </a:rPr>
              <a:t>、标准化的交易标的物</a:t>
            </a:r>
            <a:r>
              <a:rPr lang="en-US" altLang="zh-CN" sz="2400" b="1" dirty="0" smtClean="0">
                <a:solidFill>
                  <a:srgbClr val="D70505"/>
                </a:solidFill>
                <a:latin typeface="+mn-ea"/>
              </a:rPr>
              <a:t>——</a:t>
            </a:r>
            <a:r>
              <a:rPr lang="zh-CN" altLang="en-US" sz="2400" b="1" dirty="0" smtClean="0">
                <a:solidFill>
                  <a:srgbClr val="D70505"/>
                </a:solidFill>
                <a:latin typeface="+mn-ea"/>
              </a:rPr>
              <a:t>期货合约</a:t>
            </a:r>
            <a:endParaRPr lang="zh-CN" altLang="en-US" sz="2400" b="1"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41F257B6-5558-4608-B02B-F073505E8A3B}" type="slidenum">
              <a:rPr lang="en-US" altLang="zh-CN" smtClean="0"/>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F257B6-5558-4608-B02B-F073505E8A3B}" type="slidenum">
              <a:rPr lang="en-US" altLang="zh-CN" smtClean="0"/>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F257B6-5558-4608-B02B-F073505E8A3B}" type="slidenum">
              <a:rPr lang="en-US" altLang="zh-CN" smtClean="0"/>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F257B6-5558-4608-B02B-F073505E8A3B}" type="slidenum">
              <a:rPr lang="en-US" altLang="zh-CN" smtClean="0"/>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F257B6-5558-4608-B02B-F073505E8A3B}" type="slidenum">
              <a:rPr lang="en-US" altLang="zh-CN" smtClean="0"/>
              <a:pPr/>
              <a:t>10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F257B6-5558-4608-B02B-F073505E8A3B}" type="slidenum">
              <a:rPr lang="en-US" altLang="zh-CN" smtClean="0"/>
              <a:pPr/>
              <a:t>11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1F257B6-5558-4608-B02B-F073505E8A3B}" type="slidenum">
              <a:rPr lang="en-US" altLang="zh-CN" smtClean="0"/>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6F07C-B169-4916-8616-D1AFD8A87E0F}" type="slidenum">
              <a:rPr lang="en-US" altLang="zh-CN"/>
              <a:pPr/>
              <a:t>14</a:t>
            </a:fld>
            <a:endParaRPr lang="en-US" altLang="zh-CN"/>
          </a:p>
        </p:txBody>
      </p:sp>
      <p:sp>
        <p:nvSpPr>
          <p:cNvPr id="43010" name="Rectangle 2"/>
          <p:cNvSpPr>
            <a:spLocks noGrp="1" noRot="1" noChangeAspect="1" noChangeArrowheads="1" noTextEdit="1"/>
          </p:cNvSpPr>
          <p:nvPr>
            <p:ph type="sldImg"/>
          </p:nvPr>
        </p:nvSpPr>
        <p:spPr>
          <a:xfrm>
            <a:off x="1143000" y="685800"/>
            <a:ext cx="4572000" cy="3429000"/>
          </a:xfrm>
          <a:ln/>
        </p:spPr>
      </p:sp>
      <p:sp>
        <p:nvSpPr>
          <p:cNvPr id="4301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685800" y="5486400"/>
            <a:ext cx="7391400" cy="838200"/>
          </a:xfrm>
          <a:prstGeom prst="rect">
            <a:avLst/>
          </a:prstGeo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3200" b="1" cap="all" baseline="0">
                <a:ln w="6350">
                  <a:noFill/>
                </a:ln>
                <a:solidFill>
                  <a:schemeClr val="bg1"/>
                </a:solidFill>
                <a:effectLst>
                  <a:outerShdw blurRad="127000" dist="200000" dir="2700000" algn="tl" rotWithShape="0">
                    <a:srgbClr val="000000">
                      <a:alpha val="30000"/>
                    </a:srgbClr>
                  </a:outerShdw>
                </a:effectLst>
              </a:defRPr>
            </a:lvl1pPr>
          </a:lstStyle>
          <a:p>
            <a:r>
              <a:rPr kumimoji="0" lang="zh-CN" altLang="en-US" dirty="0" smtClean="0"/>
              <a:t>单击此处编辑母版标题样式</a:t>
            </a:r>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0580F434-A3AA-4B22-817F-F8B3BD34A1E7}" type="datetimeFigureOut">
              <a:rPr lang="zh-CN" altLang="en-US" smtClean="0"/>
              <a:t>2015/7/3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228600" y="6416675"/>
            <a:ext cx="2133600" cy="365125"/>
          </a:xfrm>
          <a:prstGeom prst="rect">
            <a:avLst/>
          </a:prstGeom>
        </p:spPr>
        <p:txBody>
          <a:bodyPr/>
          <a:lstStyle/>
          <a:p>
            <a:fld id="{95A4C104-AB09-4A52-8848-87B1C0F76FC3}" type="slidenum">
              <a:rPr lang="zh-CN" altLang="en-US" smtClean="0"/>
              <a:t>‹#›</a:t>
            </a:fld>
            <a:endParaRPr lang="zh-CN" altLang="en-US"/>
          </a:p>
        </p:txBody>
      </p:sp>
    </p:spTree>
    <p:extLst>
      <p:ext uri="{BB962C8B-B14F-4D97-AF65-F5344CB8AC3E}">
        <p14:creationId xmlns:p14="http://schemas.microsoft.com/office/powerpoint/2010/main" val="212540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0580F434-A3AA-4B22-817F-F8B3BD34A1E7}" type="datetimeFigureOut">
              <a:rPr lang="zh-CN" altLang="en-US" smtClean="0"/>
              <a:t>2015/7/3</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228600" y="6416675"/>
            <a:ext cx="2133600" cy="365125"/>
          </a:xfrm>
          <a:prstGeom prst="rect">
            <a:avLst/>
          </a:prstGeom>
        </p:spPr>
        <p:txBody>
          <a:bodyPr/>
          <a:lstStyle/>
          <a:p>
            <a:fld id="{95A4C104-AB09-4A52-8848-87B1C0F76FC3}" type="slidenum">
              <a:rPr lang="zh-CN" altLang="en-US" smtClean="0"/>
              <a:t>‹#›</a:t>
            </a:fld>
            <a:endParaRPr lang="zh-CN" altLang="en-US"/>
          </a:p>
        </p:txBody>
      </p:sp>
    </p:spTree>
    <p:extLst>
      <p:ext uri="{BB962C8B-B14F-4D97-AF65-F5344CB8AC3E}">
        <p14:creationId xmlns:p14="http://schemas.microsoft.com/office/powerpoint/2010/main" val="1573255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580F434-A3AA-4B22-817F-F8B3BD34A1E7}" type="datetimeFigureOut">
              <a:rPr lang="zh-CN" altLang="en-US" smtClean="0"/>
              <a:t>2015/7/3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228600" y="6416675"/>
            <a:ext cx="2133600" cy="365125"/>
          </a:xfrm>
          <a:prstGeom prst="rect">
            <a:avLst/>
          </a:prstGeom>
        </p:spPr>
        <p:txBody>
          <a:bodyPr/>
          <a:lstStyle/>
          <a:p>
            <a:fld id="{95A4C104-AB09-4A52-8848-87B1C0F76FC3}" type="slidenum">
              <a:rPr lang="zh-CN" altLang="en-US" smtClean="0"/>
              <a:t>‹#›</a:t>
            </a:fld>
            <a:endParaRPr lang="zh-CN" altLang="en-US"/>
          </a:p>
        </p:txBody>
      </p:sp>
    </p:spTree>
    <p:extLst>
      <p:ext uri="{BB962C8B-B14F-4D97-AF65-F5344CB8AC3E}">
        <p14:creationId xmlns:p14="http://schemas.microsoft.com/office/powerpoint/2010/main" val="127182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0580F434-A3AA-4B22-817F-F8B3BD34A1E7}" type="datetimeFigureOut">
              <a:rPr lang="zh-CN" altLang="en-US" smtClean="0"/>
              <a:t>2015/7/3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228600" y="6416675"/>
            <a:ext cx="2133600" cy="365125"/>
          </a:xfrm>
          <a:prstGeom prst="rect">
            <a:avLst/>
          </a:prstGeom>
        </p:spPr>
        <p:txBody>
          <a:bodyPr/>
          <a:lstStyle/>
          <a:p>
            <a:fld id="{95A4C104-AB09-4A52-8848-87B1C0F76FC3}" type="slidenum">
              <a:rPr lang="zh-CN" altLang="en-US" smtClean="0"/>
              <a:t>‹#›</a:t>
            </a:fld>
            <a:endParaRPr lang="zh-CN" altLang="en-US"/>
          </a:p>
        </p:txBody>
      </p:sp>
    </p:spTree>
    <p:extLst>
      <p:ext uri="{BB962C8B-B14F-4D97-AF65-F5344CB8AC3E}">
        <p14:creationId xmlns:p14="http://schemas.microsoft.com/office/powerpoint/2010/main" val="25300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5914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234334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600200"/>
            <a:ext cx="8229600" cy="4709160"/>
          </a:xfrm>
          <a:prstGeom prst="rect">
            <a:avLst/>
          </a:prstGeo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57200" y="6416677"/>
            <a:ext cx="2133600" cy="365125"/>
          </a:xfrm>
          <a:prstGeom prst="rect">
            <a:avLst/>
          </a:prstGeom>
        </p:spPr>
        <p:txBody>
          <a:bodyPr/>
          <a:lstStyle/>
          <a:p>
            <a:endParaRPr lang="en-US" altLang="zh-CN"/>
          </a:p>
        </p:txBody>
      </p:sp>
      <p:sp>
        <p:nvSpPr>
          <p:cNvPr id="5" name="页脚占位符 4"/>
          <p:cNvSpPr>
            <a:spLocks noGrp="1"/>
          </p:cNvSpPr>
          <p:nvPr>
            <p:ph type="ftr" sz="quarter" idx="11"/>
          </p:nvPr>
        </p:nvSpPr>
        <p:spPr>
          <a:xfrm>
            <a:off x="3124200" y="6416677"/>
            <a:ext cx="2895600" cy="365125"/>
          </a:xfrm>
          <a:prstGeom prst="rect">
            <a:avLst/>
          </a:prstGeom>
        </p:spPr>
        <p:txBody>
          <a:bodyPr/>
          <a:lstStyle/>
          <a:p>
            <a:endParaRPr lang="en-US" altLang="zh-CN"/>
          </a:p>
        </p:txBody>
      </p:sp>
      <p:sp>
        <p:nvSpPr>
          <p:cNvPr id="6" name="灯片编号占位符 5"/>
          <p:cNvSpPr>
            <a:spLocks noGrp="1"/>
          </p:cNvSpPr>
          <p:nvPr>
            <p:ph type="sldNum" sz="quarter" idx="12"/>
          </p:nvPr>
        </p:nvSpPr>
        <p:spPr>
          <a:xfrm>
            <a:off x="7924800" y="6416677"/>
            <a:ext cx="762000" cy="365125"/>
          </a:xfrm>
          <a:prstGeom prst="rect">
            <a:avLst/>
          </a:prstGeom>
        </p:spPr>
        <p:txBody>
          <a:bodyPr/>
          <a:lstStyle/>
          <a:p>
            <a:fld id="{DAF1BE0D-BCB3-4F87-936F-3D4425DB4C9D}"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16677"/>
            <a:ext cx="2133600" cy="365125"/>
          </a:xfrm>
          <a:prstGeom prst="rect">
            <a:avLst/>
          </a:prstGeom>
        </p:spPr>
        <p:txBody>
          <a:bodyPr/>
          <a:lstStyle/>
          <a:p>
            <a:endParaRPr lang="en-US" altLang="zh-CN"/>
          </a:p>
        </p:txBody>
      </p:sp>
      <p:sp>
        <p:nvSpPr>
          <p:cNvPr id="3" name="页脚占位符 2"/>
          <p:cNvSpPr>
            <a:spLocks noGrp="1"/>
          </p:cNvSpPr>
          <p:nvPr>
            <p:ph type="ftr" sz="quarter" idx="11"/>
          </p:nvPr>
        </p:nvSpPr>
        <p:spPr>
          <a:xfrm>
            <a:off x="3124200" y="6416677"/>
            <a:ext cx="2895600" cy="365125"/>
          </a:xfrm>
          <a:prstGeom prst="rect">
            <a:avLst/>
          </a:prstGeom>
        </p:spPr>
        <p:txBody>
          <a:bodyPr/>
          <a:lstStyle/>
          <a:p>
            <a:endParaRPr lang="en-US" altLang="zh-CN"/>
          </a:p>
        </p:txBody>
      </p:sp>
      <p:sp>
        <p:nvSpPr>
          <p:cNvPr id="4" name="灯片编号占位符 3"/>
          <p:cNvSpPr>
            <a:spLocks noGrp="1"/>
          </p:cNvSpPr>
          <p:nvPr>
            <p:ph type="sldNum" sz="quarter" idx="12"/>
          </p:nvPr>
        </p:nvSpPr>
        <p:spPr>
          <a:xfrm>
            <a:off x="7924800" y="6416677"/>
            <a:ext cx="762000" cy="365125"/>
          </a:xfrm>
          <a:prstGeom prst="rect">
            <a:avLst/>
          </a:prstGeom>
        </p:spPr>
        <p:txBody>
          <a:bodyPr/>
          <a:lstStyle/>
          <a:p>
            <a:fld id="{682BBA99-8F94-409E-8561-4BB157E7347B}"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lvl1pPr>
          </a:lstStyle>
          <a:p>
            <a:fld id="{D93C3086-C2A2-424F-8F5F-564321070CD0}"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atin typeface="微软雅黑" pitchFamily="34" charset="-122"/>
                <a:ea typeface="微软雅黑" pitchFamily="34" charset="-122"/>
              </a:defRPr>
            </a:lvl1pPr>
          </a:lstStyle>
          <a:p>
            <a:fld id="{0580F434-A3AA-4B22-817F-F8B3BD34A1E7}" type="datetimeFigureOut">
              <a:rPr lang="zh-CN" altLang="en-US" smtClean="0"/>
              <a:pPr/>
              <a:t>2015/7/3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atin typeface="微软雅黑" pitchFamily="34" charset="-122"/>
                <a:ea typeface="微软雅黑" pitchFamily="34" charset="-122"/>
              </a:defRPr>
            </a:lvl1pPr>
          </a:lstStyle>
          <a:p>
            <a:endParaRPr lang="zh-CN" altLang="en-US"/>
          </a:p>
        </p:txBody>
      </p:sp>
      <p:sp>
        <p:nvSpPr>
          <p:cNvPr id="6" name="灯片编号占位符 5"/>
          <p:cNvSpPr>
            <a:spLocks noGrp="1"/>
          </p:cNvSpPr>
          <p:nvPr>
            <p:ph type="sldNum" sz="quarter" idx="12"/>
          </p:nvPr>
        </p:nvSpPr>
        <p:spPr>
          <a:xfrm>
            <a:off x="228600" y="6416675"/>
            <a:ext cx="2133600" cy="365125"/>
          </a:xfrm>
          <a:prstGeom prst="rect">
            <a:avLst/>
          </a:prstGeom>
        </p:spPr>
        <p:txBody>
          <a:bodyPr/>
          <a:lstStyle>
            <a:lvl1pPr>
              <a:defRPr>
                <a:latin typeface="微软雅黑" pitchFamily="34" charset="-122"/>
                <a:ea typeface="微软雅黑" pitchFamily="34" charset="-122"/>
              </a:defRPr>
            </a:lvl1pPr>
          </a:lstStyle>
          <a:p>
            <a:fld id="{95A4C104-AB09-4A52-8848-87B1C0F76FC3}" type="slidenum">
              <a:rPr lang="zh-CN" altLang="en-US" smtClean="0"/>
              <a:pPr/>
              <a:t>‹#›</a:t>
            </a:fld>
            <a:endParaRPr lang="zh-CN" altLang="en-US"/>
          </a:p>
        </p:txBody>
      </p:sp>
    </p:spTree>
    <p:extLst>
      <p:ext uri="{BB962C8B-B14F-4D97-AF65-F5344CB8AC3E}">
        <p14:creationId xmlns:p14="http://schemas.microsoft.com/office/powerpoint/2010/main" val="1047821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601641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0480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14478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36972280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195422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214295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3.jp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77" r:id="rId1"/>
    <p:sldLayoutId id="2147483678" r:id="rId2"/>
    <p:sldLayoutId id="2147483683" r:id="rId3"/>
    <p:sldLayoutId id="2147483688" r:id="rId4"/>
  </p:sldLayoutIdLst>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902518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4.xml"/><Relationship Id="rId9" Type="http://schemas.openxmlformats.org/officeDocument/2006/relationships/slide" Target="slide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baike.baidu.com/view/124525.htm"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143000" y="5257800"/>
            <a:ext cx="6477000" cy="838200"/>
          </a:xfrm>
        </p:spPr>
        <p:txBody>
          <a:bodyPr>
            <a:normAutofit/>
          </a:bodyPr>
          <a:lstStyle/>
          <a:p>
            <a:r>
              <a:rPr lang="zh-CN" altLang="en-US" sz="3600" b="1" spc="300" dirty="0" smtClean="0">
                <a:effectLst>
                  <a:outerShdw blurRad="38100" dist="38100" dir="2700000" algn="tl">
                    <a:srgbClr val="000000">
                      <a:alpha val="43137"/>
                    </a:srgbClr>
                  </a:outerShdw>
                </a:effectLst>
                <a:latin typeface="微软雅黑" pitchFamily="34" charset="-122"/>
                <a:ea typeface="微软雅黑" pitchFamily="34" charset="-122"/>
              </a:rPr>
              <a:t>期货初接触</a:t>
            </a:r>
            <a:endParaRPr lang="zh-CN" altLang="en-US" sz="3600" b="1" spc="300" dirty="0">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normAutofit/>
          </a:bodyPr>
          <a:lstStyle/>
          <a:p>
            <a:r>
              <a:rPr lang="zh-CN" altLang="en-US" sz="3600" dirty="0" smtClean="0"/>
              <a:t>目  录</a:t>
            </a:r>
            <a:endParaRPr lang="zh-CN" altLang="en-US" sz="3600" dirty="0"/>
          </a:p>
        </p:txBody>
      </p:sp>
      <p:graphicFrame>
        <p:nvGraphicFramePr>
          <p:cNvPr id="7" name="图示 6"/>
          <p:cNvGraphicFramePr/>
          <p:nvPr>
            <p:extLst>
              <p:ext uri="{D42A27DB-BD31-4B8C-83A1-F6EECF244321}">
                <p14:modId xmlns:p14="http://schemas.microsoft.com/office/powerpoint/2010/main" val="395089669"/>
              </p:ext>
            </p:extLst>
          </p:nvPr>
        </p:nvGraphicFramePr>
        <p:xfrm>
          <a:off x="2057400" y="1600200"/>
          <a:ext cx="51054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35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prstGeom prst="rect">
            <a:avLst/>
          </a:prstGeom>
        </p:spPr>
        <p:txBody>
          <a:bodyPr>
            <a:normAutofit/>
          </a:bodyPr>
          <a:lstStyle/>
          <a:p>
            <a:r>
              <a:rPr lang="zh-CN" altLang="en-US" sz="3600" dirty="0" smtClean="0">
                <a:latin typeface="+mj-ea"/>
              </a:rPr>
              <a:t>全球</a:t>
            </a:r>
            <a:r>
              <a:rPr lang="zh-CN" altLang="en-US" sz="3600" dirty="0">
                <a:latin typeface="+mj-ea"/>
              </a:rPr>
              <a:t>期货交易品种的</a:t>
            </a:r>
            <a:r>
              <a:rPr lang="zh-CN" altLang="en-US" sz="3600" dirty="0" smtClean="0">
                <a:latin typeface="+mj-ea"/>
              </a:rPr>
              <a:t>分类</a:t>
            </a:r>
            <a:endParaRPr lang="en-US" altLang="zh-CN" sz="3600" dirty="0">
              <a:latin typeface="+mj-ea"/>
            </a:endParaRPr>
          </a:p>
        </p:txBody>
      </p:sp>
      <p:graphicFrame>
        <p:nvGraphicFramePr>
          <p:cNvPr id="3" name="图示 2"/>
          <p:cNvGraphicFramePr/>
          <p:nvPr>
            <p:extLst>
              <p:ext uri="{D42A27DB-BD31-4B8C-83A1-F6EECF244321}">
                <p14:modId xmlns:p14="http://schemas.microsoft.com/office/powerpoint/2010/main" val="2643756567"/>
              </p:ext>
            </p:extLst>
          </p:nvPr>
        </p:nvGraphicFramePr>
        <p:xfrm>
          <a:off x="2438400" y="736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圆角矩形 3"/>
          <p:cNvSpPr/>
          <p:nvPr/>
        </p:nvSpPr>
        <p:spPr>
          <a:xfrm>
            <a:off x="533400" y="2514600"/>
            <a:ext cx="1524000" cy="5334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商品期货</a:t>
            </a:r>
            <a:endParaRPr lang="zh-CN" altLang="en-US" dirty="0"/>
          </a:p>
        </p:txBody>
      </p:sp>
      <p:sp>
        <p:nvSpPr>
          <p:cNvPr id="8" name="圆角矩形 7"/>
          <p:cNvSpPr/>
          <p:nvPr/>
        </p:nvSpPr>
        <p:spPr>
          <a:xfrm>
            <a:off x="533400" y="4419600"/>
            <a:ext cx="1524000" cy="5334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金融</a:t>
            </a:r>
            <a:r>
              <a:rPr lang="zh-CN" altLang="en-US" dirty="0" smtClean="0">
                <a:solidFill>
                  <a:schemeClr val="bg1"/>
                </a:solidFill>
              </a:rPr>
              <a:t>期货</a:t>
            </a:r>
            <a:endParaRPr lang="zh-CN" altLang="en-US" dirty="0">
              <a:solidFill>
                <a:schemeClr val="bg1"/>
              </a:solidFill>
            </a:endParaRPr>
          </a:p>
        </p:txBody>
      </p:sp>
      <p:graphicFrame>
        <p:nvGraphicFramePr>
          <p:cNvPr id="10" name="图示 9"/>
          <p:cNvGraphicFramePr/>
          <p:nvPr>
            <p:extLst>
              <p:ext uri="{D42A27DB-BD31-4B8C-83A1-F6EECF244321}">
                <p14:modId xmlns:p14="http://schemas.microsoft.com/office/powerpoint/2010/main" val="2563720494"/>
              </p:ext>
            </p:extLst>
          </p:nvPr>
        </p:nvGraphicFramePr>
        <p:xfrm>
          <a:off x="3048000" y="3454400"/>
          <a:ext cx="5105400" cy="3479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ormAutofit/>
          </a:bodyPr>
          <a:lstStyle/>
          <a:p>
            <a:r>
              <a:rPr lang="zh-CN" altLang="en-US" sz="3600" dirty="0" smtClean="0">
                <a:latin typeface="+mj-ea"/>
              </a:rPr>
              <a:t>国内期货品种</a:t>
            </a:r>
            <a:endParaRPr lang="zh-CN" altLang="en-US" sz="3600" dirty="0">
              <a:ea typeface="楷体_GB2312" pitchFamily="49" charset="-122"/>
            </a:endParaRPr>
          </a:p>
        </p:txBody>
      </p:sp>
      <p:graphicFrame>
        <p:nvGraphicFramePr>
          <p:cNvPr id="165891" name="Group 3"/>
          <p:cNvGraphicFramePr>
            <a:graphicFrameLocks noGrp="1"/>
          </p:cNvGraphicFramePr>
          <p:nvPr>
            <p:ph idx="1"/>
            <p:extLst>
              <p:ext uri="{D42A27DB-BD31-4B8C-83A1-F6EECF244321}">
                <p14:modId xmlns:p14="http://schemas.microsoft.com/office/powerpoint/2010/main" val="1650615252"/>
              </p:ext>
            </p:extLst>
          </p:nvPr>
        </p:nvGraphicFramePr>
        <p:xfrm>
          <a:off x="990600" y="2042298"/>
          <a:ext cx="7239000" cy="3215502"/>
        </p:xfrm>
        <a:graphic>
          <a:graphicData uri="http://schemas.openxmlformats.org/drawingml/2006/table">
            <a:tbl>
              <a:tblPr/>
              <a:tblGrid>
                <a:gridCol w="2362200"/>
                <a:gridCol w="4876800"/>
              </a:tblGrid>
              <a:tr h="60523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mn-ea"/>
                          <a:ea typeface="+mn-ea"/>
                          <a:cs typeface="Times New Roman" pitchFamily="18" charset="0"/>
                        </a:rPr>
                        <a:t>交易所名称</a:t>
                      </a:r>
                      <a:endParaRPr kumimoji="0" lang="zh-CN"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mn-ea"/>
                          <a:ea typeface="+mn-ea"/>
                          <a:cs typeface="Times New Roman" pitchFamily="18" charset="0"/>
                        </a:rPr>
                        <a:t>交易品种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543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CC0000"/>
                          </a:solidFill>
                          <a:effectLst/>
                          <a:latin typeface="+mn-ea"/>
                          <a:ea typeface="+mn-ea"/>
                          <a:cs typeface="Times New Roman" pitchFamily="18" charset="0"/>
                        </a:rPr>
                        <a:t>上海期货交易所</a:t>
                      </a:r>
                      <a:endParaRPr kumimoji="0" lang="zh-CN" altLang="en-US" sz="1800" b="0" i="0" u="none" strike="noStrike" cap="none" normalizeH="0" baseline="0" dirty="0" smtClean="0">
                        <a:ln>
                          <a:noFill/>
                        </a:ln>
                        <a:solidFill>
                          <a:srgbClr val="CC0000"/>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cs typeface="Times New Roman" pitchFamily="18" charset="0"/>
                        </a:rPr>
                        <a:t>铜、铝、锌、天然橡胶、燃料油、黄金、</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cs typeface="Times New Roman" pitchFamily="18" charset="0"/>
                        </a:rPr>
                        <a:t>螺纹钢、线材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96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CC0000"/>
                          </a:solidFill>
                          <a:effectLst/>
                          <a:latin typeface="+mn-ea"/>
                          <a:ea typeface="+mn-ea"/>
                          <a:cs typeface="Times New Roman" pitchFamily="18" charset="0"/>
                        </a:rPr>
                        <a:t>大连商品交易所</a:t>
                      </a:r>
                      <a:endParaRPr kumimoji="0" lang="zh-CN" altLang="en-US" sz="1800" b="0" i="0" u="none" strike="noStrike" cap="none" normalizeH="0" baseline="0" dirty="0" smtClean="0">
                        <a:ln>
                          <a:noFill/>
                        </a:ln>
                        <a:solidFill>
                          <a:srgbClr val="CC0000"/>
                        </a:solidFill>
                        <a:effectLst/>
                        <a:latin typeface="+mn-ea"/>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cs typeface="Times New Roman" pitchFamily="18" charset="0"/>
                        </a:rPr>
                        <a:t>大豆、豆粕、豆油、玉米、棕榈油、</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cs typeface="Times New Roman" pitchFamily="18" charset="0"/>
                        </a:rPr>
                        <a:t>PVC</a:t>
                      </a:r>
                      <a:r>
                        <a:rPr kumimoji="0" lang="zh-CN" altLang="en-US" sz="1800" b="0" i="0" u="none" strike="noStrike" cap="none" normalizeH="0" baseline="0" dirty="0" smtClean="0">
                          <a:ln>
                            <a:noFill/>
                          </a:ln>
                          <a:solidFill>
                            <a:schemeClr val="tx1"/>
                          </a:solidFill>
                          <a:effectLst/>
                          <a:latin typeface="+mn-ea"/>
                          <a:ea typeface="+mn-ea"/>
                          <a:cs typeface="Times New Roman" pitchFamily="18" charset="0"/>
                        </a:rPr>
                        <a:t>、 </a:t>
                      </a:r>
                      <a:r>
                        <a:rPr kumimoji="0" lang="en-US" altLang="zh-CN" sz="1800" b="0" i="0" u="none" strike="noStrike" cap="none" normalizeH="0" baseline="0" dirty="0" smtClean="0">
                          <a:ln>
                            <a:noFill/>
                          </a:ln>
                          <a:solidFill>
                            <a:schemeClr val="tx1"/>
                          </a:solidFill>
                          <a:effectLst/>
                          <a:latin typeface="+mn-ea"/>
                          <a:ea typeface="+mn-ea"/>
                          <a:cs typeface="Times New Roman" pitchFamily="18" charset="0"/>
                        </a:rPr>
                        <a:t>LLDPE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4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CC0000"/>
                          </a:solidFill>
                          <a:effectLst/>
                          <a:latin typeface="+mn-ea"/>
                          <a:ea typeface="+mn-ea"/>
                          <a:cs typeface="Times New Roman" pitchFamily="18" charset="0"/>
                        </a:rPr>
                        <a:t>郑州商品</a:t>
                      </a:r>
                      <a:r>
                        <a:rPr kumimoji="0" lang="zh-CN" altLang="en-US" sz="1800" b="0" i="0" u="none" strike="noStrike" cap="none" normalizeH="0" baseline="0" dirty="0" smtClean="0">
                          <a:ln>
                            <a:noFill/>
                          </a:ln>
                          <a:solidFill>
                            <a:srgbClr val="CC0000"/>
                          </a:solidFill>
                          <a:effectLst/>
                          <a:latin typeface="+mn-ea"/>
                          <a:ea typeface="+mn-ea"/>
                          <a:cs typeface="Times New Roman" pitchFamily="18" charset="0"/>
                        </a:rPr>
                        <a:t>交易所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cs typeface="Times New Roman" pitchFamily="18" charset="0"/>
                        </a:rPr>
                        <a:t>白糖、小麦、棉花、</a:t>
                      </a:r>
                      <a:r>
                        <a:rPr kumimoji="0" lang="en-US" altLang="zh-CN" sz="1800" b="0" i="0" u="none" strike="noStrike" cap="none" normalizeH="0" baseline="0" dirty="0" smtClean="0">
                          <a:ln>
                            <a:noFill/>
                          </a:ln>
                          <a:solidFill>
                            <a:schemeClr val="tx1"/>
                          </a:solidFill>
                          <a:effectLst/>
                          <a:latin typeface="+mn-ea"/>
                          <a:ea typeface="+mn-ea"/>
                          <a:cs typeface="Times New Roman" pitchFamily="18" charset="0"/>
                        </a:rPr>
                        <a:t>PTA</a:t>
                      </a:r>
                      <a:r>
                        <a:rPr kumimoji="0" lang="zh-CN" altLang="en-US" sz="1800" b="0" i="0" u="none" strike="noStrike" cap="none" normalizeH="0" baseline="0" dirty="0" smtClean="0">
                          <a:ln>
                            <a:noFill/>
                          </a:ln>
                          <a:solidFill>
                            <a:schemeClr val="tx1"/>
                          </a:solidFill>
                          <a:effectLst/>
                          <a:latin typeface="+mn-ea"/>
                          <a:ea typeface="+mn-ea"/>
                          <a:cs typeface="Times New Roman" pitchFamily="18" charset="0"/>
                        </a:rPr>
                        <a:t>、菜籽油、早籼稻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6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CC0000"/>
                          </a:solidFill>
                          <a:effectLst/>
                          <a:latin typeface="+mn-ea"/>
                          <a:ea typeface="+mn-ea"/>
                          <a:cs typeface="Times New Roman" pitchFamily="18" charset="0"/>
                        </a:rPr>
                        <a:t>中国</a:t>
                      </a:r>
                      <a:r>
                        <a:rPr kumimoji="0" lang="zh-CN" altLang="en-US" sz="1800" b="0" i="0" u="none" strike="noStrike" cap="none" normalizeH="0" baseline="0" dirty="0" smtClean="0">
                          <a:ln>
                            <a:noFill/>
                          </a:ln>
                          <a:solidFill>
                            <a:srgbClr val="CC0000"/>
                          </a:solidFill>
                          <a:effectLst/>
                          <a:latin typeface="+mn-ea"/>
                          <a:ea typeface="+mn-ea"/>
                          <a:cs typeface="Times New Roman" pitchFamily="18" charset="0"/>
                        </a:rPr>
                        <a:t>金融期货</a:t>
                      </a:r>
                      <a:r>
                        <a:rPr kumimoji="0" lang="zh-CN" altLang="en-US" sz="1800" b="0" i="0" u="none" strike="noStrike" cap="none" normalizeH="0" baseline="0" dirty="0" smtClean="0">
                          <a:ln>
                            <a:noFill/>
                          </a:ln>
                          <a:solidFill>
                            <a:srgbClr val="CC0000"/>
                          </a:solidFill>
                          <a:effectLst/>
                          <a:latin typeface="+mn-ea"/>
                          <a:ea typeface="+mn-ea"/>
                          <a:cs typeface="Times New Roman" pitchFamily="18" charset="0"/>
                        </a:rPr>
                        <a:t>交易所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ea typeface="+mn-ea"/>
                          <a:cs typeface="Times New Roman" pitchFamily="18" charset="0"/>
                        </a:rPr>
                        <a:t>沪深</a:t>
                      </a:r>
                      <a:r>
                        <a:rPr kumimoji="0" lang="en-US" altLang="zh-CN" sz="1800" b="0" i="0" u="none" strike="noStrike" cap="none" normalizeH="0" baseline="0" dirty="0" smtClean="0">
                          <a:ln>
                            <a:noFill/>
                          </a:ln>
                          <a:solidFill>
                            <a:schemeClr val="tx1"/>
                          </a:solidFill>
                          <a:effectLst/>
                          <a:latin typeface="+mn-ea"/>
                          <a:ea typeface="+mn-ea"/>
                          <a:cs typeface="Times New Roman" pitchFamily="18" charset="0"/>
                        </a:rPr>
                        <a:t>300</a:t>
                      </a:r>
                      <a:r>
                        <a:rPr kumimoji="0" lang="zh-CN" altLang="en-US" sz="1800" b="0" i="0" u="none" strike="noStrike" cap="none" normalizeH="0" baseline="0" dirty="0" smtClean="0">
                          <a:ln>
                            <a:noFill/>
                          </a:ln>
                          <a:solidFill>
                            <a:schemeClr val="tx1"/>
                          </a:solidFill>
                          <a:effectLst/>
                          <a:latin typeface="+mn-ea"/>
                          <a:ea typeface="+mn-ea"/>
                          <a:cs typeface="Times New Roman" pitchFamily="18" charset="0"/>
                        </a:rPr>
                        <a:t>指数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目  录</a:t>
            </a:r>
            <a:endParaRPr lang="zh-CN" altLang="en-US" sz="3600" dirty="0"/>
          </a:p>
        </p:txBody>
      </p:sp>
      <p:graphicFrame>
        <p:nvGraphicFramePr>
          <p:cNvPr id="7" name="图示 6"/>
          <p:cNvGraphicFramePr/>
          <p:nvPr>
            <p:extLst>
              <p:ext uri="{D42A27DB-BD31-4B8C-83A1-F6EECF244321}">
                <p14:modId xmlns:p14="http://schemas.microsoft.com/office/powerpoint/2010/main" val="34240289"/>
              </p:ext>
            </p:extLst>
          </p:nvPr>
        </p:nvGraphicFramePr>
        <p:xfrm>
          <a:off x="2057400" y="1600200"/>
          <a:ext cx="51054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712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7" name="Rectangle 27"/>
          <p:cNvSpPr>
            <a:spLocks noGrp="1" noChangeArrowheads="1"/>
          </p:cNvSpPr>
          <p:nvPr>
            <p:ph idx="1"/>
          </p:nvPr>
        </p:nvSpPr>
        <p:spPr>
          <a:xfrm>
            <a:off x="762000" y="1447800"/>
            <a:ext cx="7467600" cy="3916363"/>
          </a:xfrm>
        </p:spPr>
        <p:txBody>
          <a:bodyPr>
            <a:noAutofit/>
          </a:bodyPr>
          <a:lstStyle/>
          <a:p>
            <a:pPr marL="0" indent="0">
              <a:lnSpc>
                <a:spcPct val="220000"/>
              </a:lnSpc>
              <a:buNone/>
            </a:pPr>
            <a:r>
              <a:rPr lang="en-US" altLang="zh-CN" sz="1400" dirty="0">
                <a:effectLst>
                  <a:outerShdw blurRad="38100" dist="38100" dir="2700000" algn="tl">
                    <a:srgbClr val="000000">
                      <a:alpha val="43137"/>
                    </a:srgbClr>
                  </a:outerShdw>
                </a:effectLst>
              </a:rPr>
              <a:t>1</a:t>
            </a:r>
            <a:r>
              <a:rPr lang="zh-CN" altLang="en-US" sz="1400" dirty="0" smtClean="0">
                <a:effectLst>
                  <a:outerShdw blurRad="38100" dist="38100" dir="2700000" algn="tl">
                    <a:srgbClr val="000000">
                      <a:alpha val="43137"/>
                    </a:srgbClr>
                  </a:outerShdw>
                </a:effectLst>
              </a:rPr>
              <a:t>、</a:t>
            </a:r>
            <a:r>
              <a:rPr lang="zh-CN" altLang="en-US" sz="1400" dirty="0">
                <a:effectLst>
                  <a:outerShdw blurRad="38100" dist="38100" dir="2700000" algn="tl">
                    <a:srgbClr val="000000">
                      <a:alpha val="43137"/>
                    </a:srgbClr>
                  </a:outerShdw>
                </a:effectLst>
              </a:rPr>
              <a:t>持仓限额制度</a:t>
            </a:r>
          </a:p>
          <a:p>
            <a:pPr marL="0" indent="0">
              <a:buNone/>
            </a:pPr>
            <a:r>
              <a:rPr lang="zh-CN" altLang="en-US" sz="1200" dirty="0"/>
              <a:t>持仓限额制度是指期货交易所为了防范操纵市场价格的行为和防止期货市场风险过度集中于少数投资者，对会员及客户的持仓数量进行限制的制度。超过限额，交易所可按规定强行平仓或提高保证金比例。</a:t>
            </a:r>
          </a:p>
          <a:p>
            <a:pPr marL="0" indent="0">
              <a:lnSpc>
                <a:spcPct val="220000"/>
              </a:lnSpc>
              <a:buNone/>
            </a:pPr>
            <a:r>
              <a:rPr lang="en-US" altLang="zh-CN" sz="1400" dirty="0" smtClean="0">
                <a:effectLst>
                  <a:outerShdw blurRad="38100" dist="38100" dir="2700000" algn="tl">
                    <a:srgbClr val="000000">
                      <a:alpha val="43137"/>
                    </a:srgbClr>
                  </a:outerShdw>
                </a:effectLst>
              </a:rPr>
              <a:t>2</a:t>
            </a:r>
            <a:r>
              <a:rPr lang="zh-CN" altLang="en-US" sz="1400" dirty="0" smtClean="0">
                <a:effectLst>
                  <a:outerShdw blurRad="38100" dist="38100" dir="2700000" algn="tl">
                    <a:srgbClr val="000000">
                      <a:alpha val="43137"/>
                    </a:srgbClr>
                  </a:outerShdw>
                </a:effectLst>
              </a:rPr>
              <a:t>、大户</a:t>
            </a:r>
            <a:r>
              <a:rPr lang="zh-CN" altLang="en-US" sz="1400" dirty="0">
                <a:effectLst>
                  <a:outerShdw blurRad="38100" dist="38100" dir="2700000" algn="tl">
                    <a:srgbClr val="000000">
                      <a:alpha val="43137"/>
                    </a:srgbClr>
                  </a:outerShdw>
                </a:effectLst>
              </a:rPr>
              <a:t>报告制度</a:t>
            </a:r>
          </a:p>
          <a:p>
            <a:pPr marL="0" indent="0">
              <a:buNone/>
            </a:pPr>
            <a:r>
              <a:rPr lang="zh-CN" altLang="en-US" sz="1200" dirty="0"/>
              <a:t>大户报告制度是指当会员或客户某品种持仓合约的投机头寸达到交易所对其规定的头寸持仓限量</a:t>
            </a:r>
            <a:r>
              <a:rPr lang="en-US" altLang="zh-CN" sz="1200" dirty="0"/>
              <a:t>80%</a:t>
            </a:r>
            <a:r>
              <a:rPr lang="zh-CN" altLang="en-US" sz="1200" dirty="0"/>
              <a:t>以上（含本数）时，会员或客户应向交易所报告其资金情况、头寸情况等，客户须通过经纪会员报告。大户报告制度是与持仓限额制度紧密相关的又一个防范大户操纵市场价格、控制市场风险的制度。</a:t>
            </a:r>
          </a:p>
          <a:p>
            <a:pPr marL="0" indent="0">
              <a:lnSpc>
                <a:spcPct val="220000"/>
              </a:lnSpc>
              <a:buNone/>
            </a:pPr>
            <a:r>
              <a:rPr lang="en-US" altLang="zh-CN" sz="1400" dirty="0">
                <a:effectLst>
                  <a:outerShdw blurRad="38100" dist="38100" dir="2700000" algn="tl">
                    <a:srgbClr val="000000">
                      <a:alpha val="43137"/>
                    </a:srgbClr>
                  </a:outerShdw>
                </a:effectLst>
              </a:rPr>
              <a:t>3</a:t>
            </a:r>
            <a:r>
              <a:rPr lang="zh-CN" altLang="en-US" sz="1400" dirty="0">
                <a:effectLst>
                  <a:outerShdw blurRad="38100" dist="38100" dir="2700000" algn="tl">
                    <a:srgbClr val="000000">
                      <a:alpha val="43137"/>
                    </a:srgbClr>
                  </a:outerShdw>
                </a:effectLst>
              </a:rPr>
              <a:t>、实物</a:t>
            </a:r>
            <a:r>
              <a:rPr lang="zh-CN" altLang="en-US" sz="1400" dirty="0">
                <a:effectLst>
                  <a:outerShdw blurRad="38100" dist="38100" dir="2700000" algn="tl">
                    <a:srgbClr val="000000">
                      <a:alpha val="43137"/>
                    </a:srgbClr>
                  </a:outerShdw>
                </a:effectLst>
              </a:rPr>
              <a:t>交割制度</a:t>
            </a:r>
          </a:p>
          <a:p>
            <a:pPr marL="0" indent="0">
              <a:buNone/>
            </a:pPr>
            <a:r>
              <a:rPr lang="zh-CN" altLang="en-US" sz="1200" dirty="0"/>
              <a:t>实物交割制度是指交易所制定的、当期货合约到期时，交易双方将期货合约所载商品的所有权按规定进行转移，了结未平仓合约的制度。</a:t>
            </a:r>
          </a:p>
          <a:p>
            <a:pPr marL="0" indent="0">
              <a:lnSpc>
                <a:spcPct val="220000"/>
              </a:lnSpc>
              <a:buNone/>
            </a:pPr>
            <a:r>
              <a:rPr lang="en-US" altLang="zh-CN" sz="1400" dirty="0">
                <a:effectLst>
                  <a:outerShdw blurRad="38100" dist="38100" dir="2700000" algn="tl">
                    <a:srgbClr val="000000">
                      <a:alpha val="43137"/>
                    </a:srgbClr>
                  </a:outerShdw>
                </a:effectLst>
              </a:rPr>
              <a:t>4</a:t>
            </a:r>
            <a:r>
              <a:rPr lang="zh-CN" altLang="en-US" sz="1400" dirty="0">
                <a:effectLst>
                  <a:outerShdw blurRad="38100" dist="38100" dir="2700000" algn="tl">
                    <a:srgbClr val="000000">
                      <a:alpha val="43137"/>
                    </a:srgbClr>
                  </a:outerShdw>
                </a:effectLst>
              </a:rPr>
              <a:t>、保证金制度</a:t>
            </a:r>
          </a:p>
          <a:p>
            <a:pPr marL="0" indent="0">
              <a:buNone/>
            </a:pPr>
            <a:r>
              <a:rPr lang="zh-CN" altLang="en-US" sz="1200" dirty="0"/>
              <a:t>在期货交易中，任何交易者必须按照其所买卖期货合约价值的一定比例（通常为</a:t>
            </a:r>
            <a:r>
              <a:rPr lang="en-US" altLang="zh-CN" sz="1200" dirty="0"/>
              <a:t>5-10%</a:t>
            </a:r>
            <a:r>
              <a:rPr lang="zh-CN" altLang="en-US" sz="1200" dirty="0"/>
              <a:t>）缴纳资金，作为其履行期货合约的财力担保，然后才能参与期货合约的买卖，并视价格变动情况确定是否追加资金。这种制度就是保证金制度，所交的资金就是保证金。保证金制度既体现了期货交易特有的“杠杆效应”，同时也成为交易所控制期货交易风险的一种重要手段。</a:t>
            </a:r>
          </a:p>
        </p:txBody>
      </p:sp>
      <p:sp>
        <p:nvSpPr>
          <p:cNvPr id="5" name="标题 1"/>
          <p:cNvSpPr txBox="1">
            <a:spLocks/>
          </p:cNvSpPr>
          <p:nvPr/>
        </p:nvSpPr>
        <p:spPr>
          <a:xfrm>
            <a:off x="6096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3600" dirty="0" smtClean="0"/>
              <a:t>期货市场基本交易制度（一）</a:t>
            </a:r>
            <a:endParaRPr lang="zh-CN" altLang="en-US" sz="3600" dirty="0"/>
          </a:p>
        </p:txBody>
      </p:sp>
    </p:spTree>
    <p:extLst>
      <p:ext uri="{BB962C8B-B14F-4D97-AF65-F5344CB8AC3E}">
        <p14:creationId xmlns:p14="http://schemas.microsoft.com/office/powerpoint/2010/main" val="1528868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7" name="Rectangle 27"/>
          <p:cNvSpPr>
            <a:spLocks noGrp="1" noChangeArrowheads="1"/>
          </p:cNvSpPr>
          <p:nvPr>
            <p:ph idx="1"/>
          </p:nvPr>
        </p:nvSpPr>
        <p:spPr>
          <a:xfrm>
            <a:off x="762000" y="1676400"/>
            <a:ext cx="7467600" cy="3916363"/>
          </a:xfrm>
        </p:spPr>
        <p:txBody>
          <a:bodyPr>
            <a:noAutofit/>
          </a:bodyPr>
          <a:lstStyle/>
          <a:p>
            <a:pPr marL="0" indent="0">
              <a:lnSpc>
                <a:spcPct val="200000"/>
              </a:lnSpc>
              <a:buNone/>
            </a:pPr>
            <a:r>
              <a:rPr lang="en-US" altLang="zh-CN" sz="1400" dirty="0" smtClean="0">
                <a:effectLst>
                  <a:outerShdw blurRad="38100" dist="38100" dir="2700000" algn="tl">
                    <a:srgbClr val="000000">
                      <a:alpha val="43137"/>
                    </a:srgbClr>
                  </a:outerShdw>
                </a:effectLst>
              </a:rPr>
              <a:t>5</a:t>
            </a:r>
            <a:r>
              <a:rPr lang="zh-CN" altLang="en-US" sz="1400" dirty="0" smtClean="0">
                <a:effectLst>
                  <a:outerShdw blurRad="38100" dist="38100" dir="2700000" algn="tl">
                    <a:srgbClr val="000000">
                      <a:alpha val="43137"/>
                    </a:srgbClr>
                  </a:outerShdw>
                </a:effectLst>
              </a:rPr>
              <a:t>、每日</a:t>
            </a:r>
            <a:r>
              <a:rPr lang="zh-CN" altLang="en-US" sz="1400" dirty="0">
                <a:effectLst>
                  <a:outerShdw blurRad="38100" dist="38100" dir="2700000" algn="tl">
                    <a:srgbClr val="000000">
                      <a:alpha val="43137"/>
                    </a:srgbClr>
                  </a:outerShdw>
                </a:effectLst>
              </a:rPr>
              <a:t>结算制度</a:t>
            </a:r>
          </a:p>
          <a:p>
            <a:pPr marL="0" indent="0">
              <a:buNone/>
            </a:pPr>
            <a:r>
              <a:rPr lang="zh-CN" altLang="en-US" sz="1400" dirty="0"/>
              <a:t>期货交易的结算是由交易所统一组织进行的。期货交易所实行每日无负债结算制度，又称“逐日盯市”，是指每日交易结束后，交易所按当日结算价结算所有合约的盈亏、交易保证金及手续费、税金等费用，对应收应付的款项同时划转，相应增加或减少会员的结算准备金。期货交易的结算实行分级结算，即交易所对其会员进行结算，期货经纪公司对其客户进行结算。每天结算后资金，在第二天期货交易所开盘后就可以直接取出来，而股市当天卖了股票，资金需要第二天才能取出来（除周六周日）</a:t>
            </a:r>
            <a:r>
              <a:rPr lang="zh-CN" altLang="en-US" sz="1400" dirty="0" smtClean="0"/>
              <a:t>。</a:t>
            </a:r>
            <a:endParaRPr lang="en-US" altLang="zh-CN" sz="1400" dirty="0"/>
          </a:p>
          <a:p>
            <a:pPr marL="0" indent="0">
              <a:lnSpc>
                <a:spcPct val="200000"/>
              </a:lnSpc>
              <a:buNone/>
            </a:pPr>
            <a:r>
              <a:rPr lang="en-US" altLang="zh-CN" sz="1400" dirty="0" smtClean="0">
                <a:effectLst>
                  <a:outerShdw blurRad="38100" dist="38100" dir="2700000" algn="tl">
                    <a:srgbClr val="000000">
                      <a:alpha val="43137"/>
                    </a:srgbClr>
                  </a:outerShdw>
                </a:effectLst>
              </a:rPr>
              <a:t>6</a:t>
            </a:r>
            <a:r>
              <a:rPr lang="zh-CN" altLang="en-US" sz="1400" dirty="0" smtClean="0">
                <a:effectLst>
                  <a:outerShdw blurRad="38100" dist="38100" dir="2700000" algn="tl">
                    <a:srgbClr val="000000">
                      <a:alpha val="43137"/>
                    </a:srgbClr>
                  </a:outerShdw>
                </a:effectLst>
              </a:rPr>
              <a:t>、涨跌</a:t>
            </a:r>
            <a:r>
              <a:rPr lang="zh-CN" altLang="en-US" sz="1400" dirty="0">
                <a:effectLst>
                  <a:outerShdw blurRad="38100" dist="38100" dir="2700000" algn="tl">
                    <a:srgbClr val="000000">
                      <a:alpha val="43137"/>
                    </a:srgbClr>
                  </a:outerShdw>
                </a:effectLst>
              </a:rPr>
              <a:t>停板制度</a:t>
            </a:r>
          </a:p>
          <a:p>
            <a:pPr marL="0" indent="0">
              <a:buNone/>
            </a:pPr>
            <a:r>
              <a:rPr lang="zh-CN" altLang="en-US" sz="1400" dirty="0"/>
              <a:t>涨跌停板制度又称每日价格最大波动限制，即指期货合约在一个交易日中的交易价格波动不得高于或低于规定的涨跌幅度，超过该涨跌幅度的报价将被视为无效，不能成交。</a:t>
            </a:r>
          </a:p>
          <a:p>
            <a:pPr marL="0" indent="0">
              <a:lnSpc>
                <a:spcPct val="200000"/>
              </a:lnSpc>
              <a:buNone/>
            </a:pPr>
            <a:r>
              <a:rPr lang="en-US" altLang="zh-CN" sz="1400" dirty="0" smtClean="0">
                <a:effectLst>
                  <a:outerShdw blurRad="38100" dist="38100" dir="2700000" algn="tl">
                    <a:srgbClr val="000000">
                      <a:alpha val="43137"/>
                    </a:srgbClr>
                  </a:outerShdw>
                </a:effectLst>
              </a:rPr>
              <a:t>7</a:t>
            </a:r>
            <a:r>
              <a:rPr lang="zh-CN" altLang="en-US" sz="1400" dirty="0" smtClean="0">
                <a:effectLst>
                  <a:outerShdw blurRad="38100" dist="38100" dir="2700000" algn="tl">
                    <a:srgbClr val="000000">
                      <a:alpha val="43137"/>
                    </a:srgbClr>
                  </a:outerShdw>
                </a:effectLst>
              </a:rPr>
              <a:t>、强行</a:t>
            </a:r>
            <a:r>
              <a:rPr lang="zh-CN" altLang="en-US" sz="1400" dirty="0">
                <a:effectLst>
                  <a:outerShdw blurRad="38100" dist="38100" dir="2700000" algn="tl">
                    <a:srgbClr val="000000">
                      <a:alpha val="43137"/>
                    </a:srgbClr>
                  </a:outerShdw>
                </a:effectLst>
              </a:rPr>
              <a:t>平仓制度</a:t>
            </a:r>
          </a:p>
          <a:p>
            <a:pPr marL="0" indent="0">
              <a:buNone/>
            </a:pPr>
            <a:r>
              <a:rPr lang="zh-CN" altLang="en-US" sz="1400" dirty="0"/>
              <a:t>强行平仓制度，是指当会员或客户的交易保证金不足并未在规定的时间内补足，或者当会员或客户的持仓量超出规定的限额时，或者当会员或客户违规时，交易所为了防止风险进一步扩大，实行强行平仓的制度。简单地说就是交易所对违规者的有关持仓实行平仓的一种强制措施。</a:t>
            </a:r>
          </a:p>
        </p:txBody>
      </p:sp>
      <p:sp>
        <p:nvSpPr>
          <p:cNvPr id="5" name="标题 1"/>
          <p:cNvSpPr txBox="1">
            <a:spLocks/>
          </p:cNvSpPr>
          <p:nvPr/>
        </p:nvSpPr>
        <p:spPr>
          <a:xfrm>
            <a:off x="6096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3600" dirty="0" smtClean="0"/>
              <a:t>期货市场基本交易制度（二）</a:t>
            </a:r>
            <a:endParaRPr lang="zh-CN" altLang="en-US" sz="3600" dirty="0"/>
          </a:p>
        </p:txBody>
      </p:sp>
    </p:spTree>
    <p:extLst>
      <p:ext uri="{BB962C8B-B14F-4D97-AF65-F5344CB8AC3E}">
        <p14:creationId xmlns:p14="http://schemas.microsoft.com/office/powerpoint/2010/main" val="3778743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normAutofit/>
          </a:bodyPr>
          <a:lstStyle/>
          <a:p>
            <a:r>
              <a:rPr lang="zh-CN" altLang="en-US" sz="3600" dirty="0" smtClean="0"/>
              <a:t>目  录</a:t>
            </a:r>
            <a:endParaRPr lang="zh-CN" altLang="en-US" sz="3600" dirty="0"/>
          </a:p>
        </p:txBody>
      </p:sp>
      <p:graphicFrame>
        <p:nvGraphicFramePr>
          <p:cNvPr id="7" name="图示 6"/>
          <p:cNvGraphicFramePr/>
          <p:nvPr>
            <p:extLst>
              <p:ext uri="{D42A27DB-BD31-4B8C-83A1-F6EECF244321}">
                <p14:modId xmlns:p14="http://schemas.microsoft.com/office/powerpoint/2010/main" val="224329084"/>
              </p:ext>
            </p:extLst>
          </p:nvPr>
        </p:nvGraphicFramePr>
        <p:xfrm>
          <a:off x="2057400" y="1600200"/>
          <a:ext cx="51054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6679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97" name="Group 85"/>
          <p:cNvGraphicFramePr>
            <a:graphicFrameLocks noGrp="1"/>
          </p:cNvGraphicFramePr>
          <p:nvPr>
            <p:ph idx="1"/>
            <p:extLst>
              <p:ext uri="{D42A27DB-BD31-4B8C-83A1-F6EECF244321}">
                <p14:modId xmlns:p14="http://schemas.microsoft.com/office/powerpoint/2010/main" val="49828377"/>
              </p:ext>
            </p:extLst>
          </p:nvPr>
        </p:nvGraphicFramePr>
        <p:xfrm>
          <a:off x="457200" y="1447800"/>
          <a:ext cx="8229600" cy="4246500"/>
        </p:xfrm>
        <a:graphic>
          <a:graphicData uri="http://schemas.openxmlformats.org/drawingml/2006/table">
            <a:tbl>
              <a:tblPr/>
              <a:tblGrid>
                <a:gridCol w="1484313"/>
                <a:gridCol w="3544887"/>
                <a:gridCol w="3200400"/>
              </a:tblGrid>
              <a:tr h="8001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类别</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股票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期货</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677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itchFamily="18" charset="0"/>
                        </a:rPr>
                        <a:t>  </a:t>
                      </a:r>
                      <a:r>
                        <a:rPr kumimoji="0" lang="en-US" altLang="zh-CN" sz="1600" b="0" i="0" u="none" strike="noStrike" cap="none" normalizeH="0" baseline="0" dirty="0" smtClean="0">
                          <a:ln>
                            <a:noFill/>
                          </a:ln>
                          <a:solidFill>
                            <a:schemeClr val="tx1"/>
                          </a:solidFill>
                          <a:effectLst/>
                          <a:latin typeface="+mn-ea"/>
                          <a:ea typeface="+mn-ea"/>
                          <a:cs typeface="Times New Roman" pitchFamily="18" charset="0"/>
                        </a:rPr>
                        <a:t>    </a:t>
                      </a: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是</a:t>
                      </a: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有价证券的一种主要形式，是指股份有限公司签发的证明投资者的股东身份和权益并据此获得股息和红利的凭证</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cs typeface="Times New Roman" pitchFamily="18" charset="0"/>
                        </a:rPr>
                        <a:t>   </a:t>
                      </a: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是指买卖双方约定未来某一特定时间交付的某一特定商品。交易对象是标准化合约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95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相同点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pP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固定场所进行交易</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风险投资</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买卖方式及业务流程相同</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分析方法</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市场管理结构相似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105156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rPr>
                        <a:t>不同点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 typeface="楷体_GB2312" pitchFamily="49" charset="-122"/>
                        <a:buChar char="•"/>
                        <a:tabLst>
                          <a:tab pos="241300" algn="l"/>
                        </a:tabLst>
                      </a:pP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双向交易与单向交易的不同</a:t>
                      </a:r>
                    </a:p>
                    <a:p>
                      <a:pPr marL="342900" marR="0" lvl="0" indent="-342900" algn="l" defTabSz="914400" rtl="0" eaLnBrk="0" fontAlgn="base" latinLnBrk="0" hangingPunct="0">
                        <a:lnSpc>
                          <a:spcPct val="100000"/>
                        </a:lnSpc>
                        <a:spcBef>
                          <a:spcPct val="0"/>
                        </a:spcBef>
                        <a:spcAft>
                          <a:spcPct val="0"/>
                        </a:spcAft>
                        <a:buClrTx/>
                        <a:buSzTx/>
                        <a:buFont typeface="楷体_GB2312" pitchFamily="49" charset="-122"/>
                        <a:buChar char="•"/>
                        <a:tabLst>
                          <a:tab pos="241300" algn="l"/>
                        </a:tabLst>
                      </a:pP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交易目的也有不同之处</a:t>
                      </a:r>
                    </a:p>
                    <a:p>
                      <a:pPr marL="342900" marR="0" lvl="0" indent="-342900" algn="l" defTabSz="914400" rtl="0" eaLnBrk="0" fontAlgn="base" latinLnBrk="0" hangingPunct="0">
                        <a:lnSpc>
                          <a:spcPct val="100000"/>
                        </a:lnSpc>
                        <a:spcBef>
                          <a:spcPct val="0"/>
                        </a:spcBef>
                        <a:spcAft>
                          <a:spcPct val="0"/>
                        </a:spcAft>
                        <a:buClrTx/>
                        <a:buSzTx/>
                        <a:buFont typeface="楷体_GB2312" pitchFamily="49" charset="-122"/>
                        <a:buChar char="•"/>
                        <a:tabLst>
                          <a:tab pos="241300" algn="l"/>
                        </a:tabLst>
                      </a:pP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投资分析方法有所不同</a:t>
                      </a:r>
                    </a:p>
                    <a:p>
                      <a:pPr marL="342900" marR="0" lvl="0" indent="-342900" algn="l" defTabSz="914400" rtl="0" eaLnBrk="0" fontAlgn="base" latinLnBrk="0" hangingPunct="0">
                        <a:lnSpc>
                          <a:spcPct val="100000"/>
                        </a:lnSpc>
                        <a:spcBef>
                          <a:spcPct val="0"/>
                        </a:spcBef>
                        <a:spcAft>
                          <a:spcPct val="0"/>
                        </a:spcAft>
                        <a:buClrTx/>
                        <a:buSzTx/>
                        <a:buFont typeface="楷体_GB2312" pitchFamily="49" charset="-122"/>
                        <a:buChar char="•"/>
                        <a:tabLst>
                          <a:tab pos="241300" algn="l"/>
                        </a:tabLst>
                      </a:pP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就等额投资来讲</a:t>
                      </a:r>
                      <a:r>
                        <a:rPr kumimoji="0" lang="en-US" altLang="zh-CN" sz="16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1600" b="0" i="0" u="none" strike="noStrike" cap="none" normalizeH="0" baseline="0" dirty="0" smtClean="0">
                          <a:ln>
                            <a:noFill/>
                          </a:ln>
                          <a:solidFill>
                            <a:schemeClr val="tx1"/>
                          </a:solidFill>
                          <a:effectLst/>
                          <a:latin typeface="+mn-ea"/>
                          <a:ea typeface="+mn-ea"/>
                          <a:cs typeface="Times New Roman" pitchFamily="18" charset="0"/>
                        </a:rPr>
                        <a:t>期货的投资风险小于股票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bl>
          </a:graphicData>
        </a:graphic>
      </p:graphicFrame>
      <p:sp>
        <p:nvSpPr>
          <p:cNvPr id="4" name="标题 1"/>
          <p:cNvSpPr txBox="1">
            <a:spLocks/>
          </p:cNvSpPr>
          <p:nvPr/>
        </p:nvSpPr>
        <p:spPr>
          <a:xfrm>
            <a:off x="6096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3600" dirty="0" smtClean="0"/>
              <a:t>期货与股票交易的对比</a:t>
            </a:r>
            <a:endParaRPr lang="zh-CN" altLang="en-US" sz="3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0"/>
            <a:ext cx="8229600" cy="1143000"/>
          </a:xfrm>
        </p:spPr>
        <p:txBody>
          <a:bodyPr>
            <a:noAutofit/>
          </a:bodyPr>
          <a:lstStyle/>
          <a:p>
            <a:r>
              <a:rPr lang="zh-CN" altLang="en-US" sz="3600" dirty="0">
                <a:latin typeface="+mj-ea"/>
              </a:rPr>
              <a:t>期货与股票的具体</a:t>
            </a:r>
            <a:r>
              <a:rPr lang="zh-CN" altLang="en-US" sz="3600" dirty="0" smtClean="0">
                <a:latin typeface="+mj-ea"/>
              </a:rPr>
              <a:t>差异</a:t>
            </a:r>
            <a:endParaRPr lang="zh-CN" altLang="en-US" sz="3600" dirty="0">
              <a:latin typeface="+mj-ea"/>
            </a:endParaRPr>
          </a:p>
        </p:txBody>
      </p:sp>
      <p:graphicFrame>
        <p:nvGraphicFramePr>
          <p:cNvPr id="143607" name="Group 247"/>
          <p:cNvGraphicFramePr>
            <a:graphicFrameLocks noGrp="1"/>
          </p:cNvGraphicFramePr>
          <p:nvPr>
            <p:ph idx="1"/>
            <p:extLst>
              <p:ext uri="{D42A27DB-BD31-4B8C-83A1-F6EECF244321}">
                <p14:modId xmlns:p14="http://schemas.microsoft.com/office/powerpoint/2010/main" val="1193810507"/>
              </p:ext>
            </p:extLst>
          </p:nvPr>
        </p:nvGraphicFramePr>
        <p:xfrm>
          <a:off x="457200" y="1447800"/>
          <a:ext cx="8229600" cy="4113847"/>
        </p:xfrm>
        <a:graphic>
          <a:graphicData uri="http://schemas.openxmlformats.org/drawingml/2006/table">
            <a:tbl>
              <a:tblPr/>
              <a:tblGrid>
                <a:gridCol w="1303020"/>
                <a:gridCol w="3429000"/>
                <a:gridCol w="3497580"/>
              </a:tblGrid>
              <a:tr h="33528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mn-ea"/>
                          <a:ea typeface="+mn-ea"/>
                          <a:cs typeface="Times New Roman" pitchFamily="18" charset="0"/>
                        </a:rPr>
                        <a:t>类别</a:t>
                      </a:r>
                      <a:endParaRPr kumimoji="0" lang="zh-CN" altLang="en-US" sz="1400" b="0" i="0" u="none" strike="noStrike" cap="none" normalizeH="0" baseline="0" dirty="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mn-ea"/>
                          <a:ea typeface="+mn-ea"/>
                          <a:cs typeface="Times New Roman" pitchFamily="18" charset="0"/>
                        </a:rPr>
                        <a:t>股票</a:t>
                      </a:r>
                      <a:endParaRPr kumimoji="0" lang="zh-CN" altLang="en-US" sz="1400" b="0" i="0" u="none" strike="noStrike" cap="none" normalizeH="0" baseline="0" dirty="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mn-ea"/>
                          <a:ea typeface="+mn-ea"/>
                          <a:cs typeface="Times New Roman" pitchFamily="18" charset="0"/>
                        </a:rPr>
                        <a:t>期货</a:t>
                      </a:r>
                      <a:endParaRPr kumimoji="0" lang="zh-CN" altLang="en-US" sz="1400" b="0" i="0" u="none" strike="noStrike" cap="none" normalizeH="0" baseline="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32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mn-ea"/>
                          <a:ea typeface="+mn-ea"/>
                          <a:cs typeface="Times New Roman" pitchFamily="18" charset="0"/>
                        </a:rPr>
                        <a:t>交易品种</a:t>
                      </a:r>
                      <a:endParaRPr kumimoji="0" lang="zh-CN" altLang="en-US" sz="1400" b="0" i="0" u="none" strike="noStrike" cap="none" normalizeH="0" baseline="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Times New Roman" pitchFamily="18" charset="0"/>
                        </a:rPr>
                        <a:t>1000</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多家上市公司</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mn-ea"/>
                          <a:ea typeface="+mn-ea"/>
                          <a:cs typeface="Times New Roman" pitchFamily="18" charset="0"/>
                        </a:rPr>
                        <a:t>上市</a:t>
                      </a:r>
                      <a:r>
                        <a:rPr kumimoji="0" lang="en-US" altLang="zh-CN" sz="1400" b="0" i="0" u="none" strike="noStrike" cap="none" normalizeH="0" baseline="0" smtClean="0">
                          <a:ln>
                            <a:noFill/>
                          </a:ln>
                          <a:solidFill>
                            <a:schemeClr val="tx1"/>
                          </a:solidFill>
                          <a:effectLst/>
                          <a:latin typeface="+mn-ea"/>
                          <a:ea typeface="+mn-ea"/>
                          <a:cs typeface="Times New Roman" pitchFamily="18" charset="0"/>
                        </a:rPr>
                        <a:t>20</a:t>
                      </a:r>
                      <a:r>
                        <a:rPr kumimoji="0" lang="zh-CN" altLang="en-US" sz="1400" b="0" i="0" u="none" strike="noStrike" cap="none" normalizeH="0" baseline="0" smtClean="0">
                          <a:ln>
                            <a:noFill/>
                          </a:ln>
                          <a:solidFill>
                            <a:schemeClr val="tx1"/>
                          </a:solidFill>
                          <a:effectLst/>
                          <a:latin typeface="+mn-ea"/>
                          <a:ea typeface="+mn-ea"/>
                          <a:cs typeface="Times New Roman" pitchFamily="18" charset="0"/>
                        </a:rPr>
                        <a:t>多个品种（铜、天然橡胶）</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60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mn-ea"/>
                          <a:ea typeface="+mn-ea"/>
                          <a:cs typeface="Times New Roman" pitchFamily="18" charset="0"/>
                        </a:rPr>
                        <a:t>涨跌幅度</a:t>
                      </a:r>
                      <a:endParaRPr kumimoji="0" lang="zh-CN" altLang="en-US" sz="1400" b="0" i="0" u="none" strike="noStrike" cap="none" normalizeH="0" baseline="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Times New Roman" pitchFamily="18" charset="0"/>
                        </a:rPr>
                        <a:t>10%</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mn-ea"/>
                          <a:ea typeface="+mn-ea"/>
                          <a:cs typeface="Times New Roman" pitchFamily="18" charset="0"/>
                        </a:rPr>
                        <a:t>4%-7%</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84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mn-ea"/>
                          <a:ea typeface="+mn-ea"/>
                          <a:cs typeface="Times New Roman" pitchFamily="18" charset="0"/>
                        </a:rPr>
                        <a:t>标的物</a:t>
                      </a:r>
                      <a:endParaRPr kumimoji="0" lang="zh-CN" altLang="en-US" sz="1400" b="0" i="0" u="none" strike="noStrike" cap="none" normalizeH="0" baseline="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有价证券</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mn-ea"/>
                          <a:ea typeface="+mn-ea"/>
                          <a:cs typeface="Times New Roman" pitchFamily="18" charset="0"/>
                        </a:rPr>
                        <a:t>合约所对应的是固定的商品</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624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mn-ea"/>
                          <a:ea typeface="+mn-ea"/>
                          <a:cs typeface="Times New Roman" pitchFamily="18" charset="0"/>
                        </a:rPr>
                        <a:t>时间</a:t>
                      </a:r>
                      <a:endParaRPr kumimoji="0" lang="zh-CN" altLang="en-US" sz="1400" b="0" i="0" u="none" strike="noStrike" cap="none" normalizeH="0" baseline="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无限，可长期持有</a:t>
                      </a:r>
                      <a:endParaRPr kumimoji="0" lang="zh-CN" altLang="en-US" sz="1400" b="0" i="0" u="none" strike="noStrike" cap="none" normalizeH="0" baseline="0" dirty="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有固定</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期限，到期</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必须平仓或者实物交割</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9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mn-ea"/>
                          <a:ea typeface="+mn-ea"/>
                          <a:cs typeface="Times New Roman" pitchFamily="18" charset="0"/>
                        </a:rPr>
                        <a:t>影响因素</a:t>
                      </a:r>
                      <a:endParaRPr kumimoji="0" lang="zh-CN" altLang="en-US" sz="1400" b="0" i="0" u="none" strike="noStrike" cap="none" normalizeH="0" baseline="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宏观经济环境</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和企业</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的生产、经营情况</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供求关系、经济波动周期、政府政策、季节性因素等</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5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mn-ea"/>
                          <a:ea typeface="+mn-ea"/>
                          <a:cs typeface="Times New Roman" pitchFamily="18" charset="0"/>
                        </a:rPr>
                        <a:t>交易目的</a:t>
                      </a:r>
                      <a:endParaRPr kumimoji="0" lang="zh-CN" altLang="en-US" sz="1400" b="0" i="0" u="none" strike="noStrike" cap="none" normalizeH="0" baseline="0" dirty="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mn-ea"/>
                          <a:ea typeface="+mn-ea"/>
                          <a:cs typeface="Times New Roman" pitchFamily="18" charset="0"/>
                        </a:rPr>
                        <a:t>一是在于获利</a:t>
                      </a:r>
                      <a:r>
                        <a:rPr kumimoji="0" lang="en-US" altLang="zh-CN" sz="1400" b="0" i="0" u="none" strike="noStrike" cap="none" normalizeH="0" baseline="0" smtClean="0">
                          <a:ln>
                            <a:noFill/>
                          </a:ln>
                          <a:solidFill>
                            <a:schemeClr val="tx1"/>
                          </a:solidFill>
                          <a:effectLst/>
                          <a:latin typeface="+mn-ea"/>
                          <a:ea typeface="+mn-ea"/>
                          <a:cs typeface="Times New Roman" pitchFamily="18" charset="0"/>
                        </a:rPr>
                        <a:t>,</a:t>
                      </a:r>
                      <a:r>
                        <a:rPr kumimoji="0" lang="zh-CN" altLang="en-US" sz="1400" b="0" i="0" u="none" strike="noStrike" cap="none" normalizeH="0" baseline="0" smtClean="0">
                          <a:ln>
                            <a:noFill/>
                          </a:ln>
                          <a:solidFill>
                            <a:schemeClr val="tx1"/>
                          </a:solidFill>
                          <a:effectLst/>
                          <a:latin typeface="+mn-ea"/>
                          <a:ea typeface="+mn-ea"/>
                          <a:cs typeface="Times New Roman" pitchFamily="18" charset="0"/>
                        </a:rPr>
                        <a:t>二是股票升值</a:t>
                      </a:r>
                      <a:r>
                        <a:rPr kumimoji="0" lang="en-US" altLang="zh-CN" sz="1400" b="0" i="0" u="none" strike="noStrike" cap="none" normalizeH="0" baseline="0" smtClean="0">
                          <a:ln>
                            <a:noFill/>
                          </a:ln>
                          <a:solidFill>
                            <a:schemeClr val="tx1"/>
                          </a:solidFill>
                          <a:effectLst/>
                          <a:latin typeface="+mn-ea"/>
                          <a:ea typeface="+mn-ea"/>
                          <a:cs typeface="Times New Roman" pitchFamily="18" charset="0"/>
                        </a:rPr>
                        <a:t>,</a:t>
                      </a:r>
                      <a:r>
                        <a:rPr kumimoji="0" lang="zh-CN" altLang="en-US" sz="1400" b="0" i="0" u="none" strike="noStrike" cap="none" normalizeH="0" baseline="0" smtClean="0">
                          <a:ln>
                            <a:noFill/>
                          </a:ln>
                          <a:solidFill>
                            <a:schemeClr val="tx1"/>
                          </a:solidFill>
                          <a:effectLst/>
                          <a:latin typeface="+mn-ea"/>
                          <a:ea typeface="+mn-ea"/>
                          <a:cs typeface="Times New Roman" pitchFamily="18" charset="0"/>
                        </a:rPr>
                        <a:t>当股东分红</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一是在于赚取价差</a:t>
                      </a:r>
                      <a:r>
                        <a:rPr kumimoji="0" lang="en-US" altLang="zh-CN" sz="14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二是许多投资者在于保值</a:t>
                      </a:r>
                      <a:r>
                        <a:rPr kumimoji="0" lang="en-US" altLang="zh-CN" sz="14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锁定生产经营的利润　</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81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mn-ea"/>
                          <a:ea typeface="+mn-ea"/>
                          <a:cs typeface="Times New Roman" pitchFamily="18" charset="0"/>
                        </a:rPr>
                        <a:t>保证金</a:t>
                      </a:r>
                      <a:endParaRPr kumimoji="0" lang="zh-CN" altLang="en-US" sz="1400" b="0" i="0" u="none" strike="noStrike" cap="none" normalizeH="0" baseline="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全额保证金</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Times New Roman" pitchFamily="18" charset="0"/>
                        </a:rPr>
                        <a:t>10%</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保证金交易，</a:t>
                      </a:r>
                      <a:r>
                        <a:rPr kumimoji="0" lang="en-US" altLang="zh-CN" sz="1400" b="0" i="0" u="none" strike="noStrike" cap="none" normalizeH="0" baseline="0" dirty="0" smtClean="0">
                          <a:ln>
                            <a:noFill/>
                          </a:ln>
                          <a:solidFill>
                            <a:schemeClr val="tx1"/>
                          </a:solidFill>
                          <a:effectLst/>
                          <a:latin typeface="+mn-ea"/>
                          <a:ea typeface="+mn-ea"/>
                          <a:cs typeface="Times New Roman" pitchFamily="18" charset="0"/>
                        </a:rPr>
                        <a:t>10%</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做</a:t>
                      </a:r>
                      <a:r>
                        <a:rPr kumimoji="0" lang="en-US" altLang="zh-CN" sz="1400" b="0" i="0" u="none" strike="noStrike" cap="none" normalizeH="0" baseline="0" dirty="0" smtClean="0">
                          <a:ln>
                            <a:noFill/>
                          </a:ln>
                          <a:solidFill>
                            <a:schemeClr val="tx1"/>
                          </a:solidFill>
                          <a:effectLst/>
                          <a:latin typeface="+mn-ea"/>
                          <a:ea typeface="+mn-ea"/>
                          <a:cs typeface="Times New Roman" pitchFamily="18" charset="0"/>
                        </a:rPr>
                        <a:t>100%</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交易</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mn-ea"/>
                          <a:ea typeface="+mn-ea"/>
                          <a:cs typeface="Times New Roman" pitchFamily="18" charset="0"/>
                        </a:rPr>
                        <a:t>信息披露</a:t>
                      </a:r>
                      <a:endParaRPr kumimoji="0" lang="zh-CN" altLang="en-US" sz="1400" b="0" i="0" u="none" strike="noStrike" cap="none" normalizeH="0" baseline="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最主要的是财务报表，而上市公司作假的可能性大。</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信息主要是关于</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产量、消费量、主</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产地的天气等报告</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，透明度</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很高</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tx1"/>
                          </a:solidFill>
                          <a:effectLst/>
                          <a:latin typeface="+mn-ea"/>
                          <a:ea typeface="+mn-ea"/>
                          <a:cs typeface="Times New Roman" pitchFamily="18" charset="0"/>
                        </a:rPr>
                        <a:t>交易方式</a:t>
                      </a:r>
                      <a:endParaRPr kumimoji="0" lang="zh-CN" altLang="en-US" sz="1400" b="0" i="0" u="none" strike="noStrike" cap="none" normalizeH="0" baseline="0" smtClean="0">
                        <a:ln>
                          <a:noFill/>
                        </a:ln>
                        <a:solidFill>
                          <a:schemeClr val="tx1"/>
                        </a:solidFill>
                        <a:effectLst/>
                        <a:latin typeface="+mn-ea"/>
                        <a:ea typeface="+mn-ea"/>
                        <a:cs typeface="Times New Roman" pitchFamily="18" charset="0"/>
                      </a:endParaRP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Times New Roman" pitchFamily="18" charset="0"/>
                        </a:rPr>
                        <a:t>T+1</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交易，先买后卖</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Times New Roman" pitchFamily="18" charset="0"/>
                        </a:rPr>
                        <a:t>T+0</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交易</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，买卖</a:t>
                      </a:r>
                      <a:r>
                        <a:rPr kumimoji="0" lang="zh-CN" altLang="en-US" sz="1400" b="0" i="0" u="none" strike="noStrike" cap="none" normalizeH="0" baseline="0" dirty="0" smtClean="0">
                          <a:ln>
                            <a:noFill/>
                          </a:ln>
                          <a:solidFill>
                            <a:schemeClr val="tx1"/>
                          </a:solidFill>
                          <a:effectLst/>
                          <a:latin typeface="+mn-ea"/>
                          <a:ea typeface="+mn-ea"/>
                          <a:cs typeface="Times New Roman" pitchFamily="18" charset="0"/>
                        </a:rPr>
                        <a:t>不分先后</a:t>
                      </a:r>
                    </a:p>
                  </a:txBody>
                  <a:tcPr marL="82296" marR="8229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0"/>
            <a:ext cx="8229600" cy="1143000"/>
          </a:xfrm>
        </p:spPr>
        <p:txBody>
          <a:bodyPr>
            <a:noAutofit/>
          </a:bodyPr>
          <a:lstStyle/>
          <a:p>
            <a:r>
              <a:rPr lang="zh-CN" altLang="en-US" sz="3600" dirty="0" smtClean="0">
                <a:latin typeface="+mj-ea"/>
              </a:rPr>
              <a:t>自由交流时间</a:t>
            </a:r>
            <a:endParaRPr lang="zh-CN" altLang="en-US" sz="3600" dirty="0">
              <a:latin typeface="+mj-ea"/>
            </a:endParaRPr>
          </a:p>
        </p:txBody>
      </p:sp>
      <p:pic>
        <p:nvPicPr>
          <p:cNvPr id="93186" name="Picture 2" descr="c:\users\michael\appdata\roaming\360se6\User Data\temp\32b1OOOPIC3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71600"/>
            <a:ext cx="4648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862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normAutofit/>
          </a:bodyPr>
          <a:lstStyle/>
          <a:p>
            <a:r>
              <a:rPr lang="zh-CN" altLang="en-US" sz="3600" dirty="0" smtClean="0"/>
              <a:t>目  录</a:t>
            </a:r>
            <a:endParaRPr lang="zh-CN" altLang="en-US" sz="3600" dirty="0"/>
          </a:p>
        </p:txBody>
      </p:sp>
      <p:graphicFrame>
        <p:nvGraphicFramePr>
          <p:cNvPr id="7" name="图示 6"/>
          <p:cNvGraphicFramePr/>
          <p:nvPr>
            <p:extLst>
              <p:ext uri="{D42A27DB-BD31-4B8C-83A1-F6EECF244321}">
                <p14:modId xmlns:p14="http://schemas.microsoft.com/office/powerpoint/2010/main" val="4214159633"/>
              </p:ext>
            </p:extLst>
          </p:nvPr>
        </p:nvGraphicFramePr>
        <p:xfrm>
          <a:off x="2057400" y="1600200"/>
          <a:ext cx="51054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8049" y="2438400"/>
            <a:ext cx="4047904" cy="1015663"/>
          </a:xfrm>
          <a:prstGeom prst="rect">
            <a:avLst/>
          </a:prstGeom>
          <a:noFill/>
        </p:spPr>
        <p:txBody>
          <a:bodyPr wrap="none" lIns="91440" tIns="45720" rIns="91440" bIns="45720">
            <a:spAutoFit/>
          </a:bodyPr>
          <a:lstStyle/>
          <a:p>
            <a:pPr algn="ctr"/>
            <a:r>
              <a:rPr lang="zh-CN" altLang="en-US" sz="6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感谢聆听！</a:t>
            </a:r>
            <a:endParaRPr lang="zh-CN" altLang="en-US" sz="6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824326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a:xfrm>
            <a:off x="304800" y="1219200"/>
            <a:ext cx="8305800" cy="2362200"/>
          </a:xfrm>
        </p:spPr>
        <p:txBody>
          <a:bodyPr>
            <a:noAutofit/>
          </a:bodyPr>
          <a:lstStyle/>
          <a:p>
            <a:pPr>
              <a:lnSpc>
                <a:spcPts val="3200"/>
              </a:lnSpc>
            </a:pPr>
            <a:r>
              <a:rPr lang="zh-CN" altLang="en-US" sz="1100" dirty="0"/>
              <a:t>期货（</a:t>
            </a:r>
            <a:r>
              <a:rPr lang="en-US" altLang="zh-CN" sz="1100" dirty="0"/>
              <a:t>Futures</a:t>
            </a:r>
            <a:r>
              <a:rPr lang="zh-CN" altLang="en-US" sz="1100" dirty="0"/>
              <a:t>）与现货完全不同，现货是实实在在可以交易的货（商品），期货主要不是货，而是以某种大宗产品如棉花、大豆、石油等及金融资产如股票、债券等为标的标准化可交易合约</a:t>
            </a:r>
            <a:endParaRPr lang="en-US" altLang="zh-CN" sz="1100" dirty="0" smtClean="0"/>
          </a:p>
          <a:p>
            <a:pPr>
              <a:lnSpc>
                <a:spcPts val="3200"/>
              </a:lnSpc>
            </a:pPr>
            <a:r>
              <a:rPr lang="zh-CN" altLang="en-US" sz="1100" dirty="0" smtClean="0"/>
              <a:t>期货</a:t>
            </a:r>
            <a:r>
              <a:rPr lang="zh-CN" altLang="en-US" sz="1100" dirty="0"/>
              <a:t>交易是指：在</a:t>
            </a:r>
            <a:r>
              <a:rPr lang="zh-CN" altLang="en-US" sz="1100" dirty="0">
                <a:solidFill>
                  <a:srgbClr val="C00000"/>
                </a:solidFill>
              </a:rPr>
              <a:t>期货交易所</a:t>
            </a:r>
            <a:r>
              <a:rPr lang="zh-CN" altLang="en-US" sz="1100" dirty="0"/>
              <a:t>内集中买卖</a:t>
            </a:r>
            <a:r>
              <a:rPr lang="zh-CN" altLang="en-US" sz="1100" dirty="0">
                <a:solidFill>
                  <a:srgbClr val="C00000"/>
                </a:solidFill>
              </a:rPr>
              <a:t>标准化期货合约</a:t>
            </a:r>
            <a:r>
              <a:rPr lang="zh-CN" altLang="en-US" sz="1100" dirty="0"/>
              <a:t>的交易活动。</a:t>
            </a:r>
          </a:p>
          <a:p>
            <a:pPr>
              <a:lnSpc>
                <a:spcPts val="3200"/>
              </a:lnSpc>
            </a:pPr>
            <a:r>
              <a:rPr lang="zh-CN" altLang="en-US" sz="1100" dirty="0"/>
              <a:t>期货交易的本质是一种远期合约交易，但是这种交易有两个明显的特点：</a:t>
            </a:r>
          </a:p>
          <a:p>
            <a:pPr lvl="1">
              <a:lnSpc>
                <a:spcPts val="3200"/>
              </a:lnSpc>
              <a:buFont typeface="Wingdings" pitchFamily="2" charset="2"/>
              <a:buAutoNum type="arabicParenR"/>
            </a:pPr>
            <a:r>
              <a:rPr lang="zh-CN" altLang="en-US" sz="1100" dirty="0" smtClean="0">
                <a:solidFill>
                  <a:srgbClr val="C00000"/>
                </a:solidFill>
              </a:rPr>
              <a:t>固定</a:t>
            </a:r>
            <a:r>
              <a:rPr lang="zh-CN" altLang="en-US" sz="1100" dirty="0">
                <a:solidFill>
                  <a:srgbClr val="C00000"/>
                </a:solidFill>
              </a:rPr>
              <a:t>的交易场所</a:t>
            </a:r>
            <a:r>
              <a:rPr lang="en-US" altLang="zh-CN" sz="1100" dirty="0">
                <a:solidFill>
                  <a:srgbClr val="C00000"/>
                </a:solidFill>
              </a:rPr>
              <a:t>——</a:t>
            </a:r>
            <a:r>
              <a:rPr lang="zh-CN" altLang="en-US" sz="1100" dirty="0">
                <a:solidFill>
                  <a:srgbClr val="C00000"/>
                </a:solidFill>
              </a:rPr>
              <a:t>期货</a:t>
            </a:r>
            <a:r>
              <a:rPr lang="zh-CN" altLang="en-US" sz="1100" dirty="0" smtClean="0">
                <a:solidFill>
                  <a:srgbClr val="C00000"/>
                </a:solidFill>
              </a:rPr>
              <a:t>交易所</a:t>
            </a:r>
            <a:endParaRPr lang="en-US" altLang="zh-CN" sz="1100" dirty="0" smtClean="0">
              <a:solidFill>
                <a:srgbClr val="C00000"/>
              </a:solidFill>
            </a:endParaRPr>
          </a:p>
          <a:p>
            <a:pPr lvl="1">
              <a:lnSpc>
                <a:spcPts val="3200"/>
              </a:lnSpc>
              <a:buFont typeface="Wingdings" pitchFamily="2" charset="2"/>
              <a:buAutoNum type="arabicParenR"/>
            </a:pPr>
            <a:r>
              <a:rPr lang="en-US" altLang="zh-CN" sz="1100" dirty="0" smtClean="0">
                <a:solidFill>
                  <a:srgbClr val="C00000"/>
                </a:solidFill>
              </a:rPr>
              <a:t>2) </a:t>
            </a:r>
            <a:r>
              <a:rPr lang="zh-CN" altLang="en-US" sz="1100" dirty="0" smtClean="0">
                <a:solidFill>
                  <a:srgbClr val="C00000"/>
                </a:solidFill>
              </a:rPr>
              <a:t>标准化</a:t>
            </a:r>
            <a:r>
              <a:rPr lang="zh-CN" altLang="en-US" sz="1100" dirty="0">
                <a:solidFill>
                  <a:srgbClr val="C00000"/>
                </a:solidFill>
              </a:rPr>
              <a:t>的交易标的物</a:t>
            </a:r>
            <a:r>
              <a:rPr lang="en-US" altLang="zh-CN" sz="1100" dirty="0">
                <a:solidFill>
                  <a:srgbClr val="C00000"/>
                </a:solidFill>
              </a:rPr>
              <a:t>——</a:t>
            </a:r>
            <a:r>
              <a:rPr lang="zh-CN" altLang="en-US" sz="1100" dirty="0">
                <a:solidFill>
                  <a:srgbClr val="C00000"/>
                </a:solidFill>
              </a:rPr>
              <a:t>期货合约</a:t>
            </a:r>
          </a:p>
        </p:txBody>
      </p:sp>
      <p:pic>
        <p:nvPicPr>
          <p:cNvPr id="91138" name="Picture 2" descr="c:\users\michael\appdata\roaming\360se6\User Data\temp\20141209024445473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4103898"/>
            <a:ext cx="3292475" cy="219784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txBox="1">
            <a:spLocks noChangeArrowheads="1"/>
          </p:cNvSpPr>
          <p:nvPr/>
        </p:nvSpPr>
        <p:spPr>
          <a:xfrm>
            <a:off x="609600" y="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3600" dirty="0" smtClean="0">
                <a:latin typeface="+mj-ea"/>
              </a:rPr>
              <a:t>期货的定义</a:t>
            </a:r>
            <a:endParaRPr lang="zh-CN" altLang="en-US" sz="3600" dirty="0">
              <a:latin typeface="+mj-ea"/>
            </a:endParaRPr>
          </a:p>
        </p:txBody>
      </p:sp>
      <p:pic>
        <p:nvPicPr>
          <p:cNvPr id="92162" name="Picture 2" descr="c:\users\michael\appdata\roaming\360se6\User Data\temp\lou7.132823809584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4640" y="4241799"/>
            <a:ext cx="3844080" cy="1922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86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0"/>
            <a:ext cx="8229600" cy="1143000"/>
          </a:xfrm>
        </p:spPr>
        <p:txBody>
          <a:bodyPr>
            <a:noAutofit/>
          </a:bodyPr>
          <a:lstStyle/>
          <a:p>
            <a:r>
              <a:rPr lang="zh-CN" altLang="en-US" sz="3600" dirty="0" smtClean="0">
                <a:latin typeface="+mj-ea"/>
              </a:rPr>
              <a:t>期货</a:t>
            </a:r>
            <a:r>
              <a:rPr lang="zh-CN" altLang="en-US" sz="3600" dirty="0" smtClean="0">
                <a:latin typeface="+mj-ea"/>
              </a:rPr>
              <a:t>合约</a:t>
            </a:r>
            <a:endParaRPr lang="zh-CN" altLang="en-US" sz="3600" dirty="0">
              <a:latin typeface="+mj-ea"/>
            </a:endParaRPr>
          </a:p>
        </p:txBody>
      </p:sp>
      <p:sp>
        <p:nvSpPr>
          <p:cNvPr id="23555" name="Rectangle 3"/>
          <p:cNvSpPr>
            <a:spLocks noGrp="1" noChangeArrowheads="1"/>
          </p:cNvSpPr>
          <p:nvPr>
            <p:ph idx="1"/>
          </p:nvPr>
        </p:nvSpPr>
        <p:spPr>
          <a:xfrm>
            <a:off x="762000" y="1600200"/>
            <a:ext cx="7391400" cy="4114800"/>
          </a:xfrm>
        </p:spPr>
        <p:txBody>
          <a:bodyPr>
            <a:normAutofit/>
          </a:bodyPr>
          <a:lstStyle/>
          <a:p>
            <a:pPr>
              <a:buFontTx/>
              <a:buNone/>
            </a:pPr>
            <a:r>
              <a:rPr lang="zh-CN" altLang="en-US" sz="1600" dirty="0" smtClean="0"/>
              <a:t>期货</a:t>
            </a:r>
            <a:r>
              <a:rPr lang="zh-CN" altLang="en-US" sz="1600" dirty="0"/>
              <a:t>合约是由期货交易所统一制定的</a:t>
            </a:r>
            <a:r>
              <a:rPr lang="en-US" altLang="zh-CN" sz="1600" dirty="0"/>
              <a:t>,</a:t>
            </a:r>
            <a:r>
              <a:rPr lang="zh-CN" altLang="en-US" sz="1600" dirty="0"/>
              <a:t>规定了某一</a:t>
            </a:r>
            <a:r>
              <a:rPr lang="zh-CN" altLang="en-US" sz="1600" dirty="0" smtClean="0">
                <a:solidFill>
                  <a:srgbClr val="FF0000"/>
                </a:solidFill>
              </a:rPr>
              <a:t>特定时</a:t>
            </a:r>
            <a:endParaRPr lang="zh-CN" altLang="en-US" sz="1600" dirty="0">
              <a:solidFill>
                <a:srgbClr val="FF0000"/>
              </a:solidFill>
            </a:endParaRPr>
          </a:p>
          <a:p>
            <a:pPr>
              <a:buFontTx/>
              <a:buNone/>
            </a:pPr>
            <a:r>
              <a:rPr lang="zh-CN" altLang="en-US" sz="1600" dirty="0">
                <a:solidFill>
                  <a:srgbClr val="FF0000"/>
                </a:solidFill>
              </a:rPr>
              <a:t>间</a:t>
            </a:r>
            <a:r>
              <a:rPr lang="zh-CN" altLang="en-US" sz="1600" dirty="0"/>
              <a:t>和</a:t>
            </a:r>
            <a:r>
              <a:rPr lang="zh-CN" altLang="en-US" sz="1600" dirty="0">
                <a:solidFill>
                  <a:srgbClr val="FF0000"/>
                </a:solidFill>
              </a:rPr>
              <a:t>地点</a:t>
            </a:r>
            <a:r>
              <a:rPr lang="zh-CN" altLang="en-US" sz="1600" dirty="0"/>
              <a:t>交割一定数量和质量商品的</a:t>
            </a:r>
            <a:r>
              <a:rPr lang="zh-CN" altLang="en-US" sz="1600" dirty="0">
                <a:solidFill>
                  <a:srgbClr val="FF0000"/>
                </a:solidFill>
              </a:rPr>
              <a:t>标准化</a:t>
            </a:r>
            <a:r>
              <a:rPr lang="zh-CN" altLang="en-US" sz="1600" dirty="0"/>
              <a:t>合约。</a:t>
            </a:r>
          </a:p>
          <a:p>
            <a:pPr>
              <a:buFontTx/>
              <a:buNone/>
            </a:pPr>
            <a:r>
              <a:rPr lang="zh-CN" altLang="en-US" sz="1600" dirty="0"/>
              <a:t>（</a:t>
            </a:r>
            <a:r>
              <a:rPr lang="en-US" altLang="zh-CN" sz="1600" dirty="0"/>
              <a:t>1</a:t>
            </a:r>
            <a:r>
              <a:rPr lang="zh-CN" altLang="en-US" sz="1600" dirty="0"/>
              <a:t>）时间：交易、交货</a:t>
            </a:r>
          </a:p>
          <a:p>
            <a:pPr>
              <a:buFontTx/>
              <a:buNone/>
            </a:pPr>
            <a:r>
              <a:rPr lang="zh-CN" altLang="en-US" sz="1600" dirty="0"/>
              <a:t>（</a:t>
            </a:r>
            <a:r>
              <a:rPr lang="en-US" altLang="zh-CN" sz="1600" dirty="0"/>
              <a:t>2</a:t>
            </a:r>
            <a:r>
              <a:rPr lang="zh-CN" altLang="en-US" sz="1600" dirty="0"/>
              <a:t>）地点：仓库</a:t>
            </a:r>
          </a:p>
          <a:p>
            <a:pPr>
              <a:buFontTx/>
              <a:buNone/>
            </a:pPr>
            <a:r>
              <a:rPr lang="zh-CN" altLang="en-US" sz="1600" dirty="0"/>
              <a:t>（</a:t>
            </a:r>
            <a:r>
              <a:rPr lang="en-US" altLang="zh-CN" sz="1600" dirty="0"/>
              <a:t>3</a:t>
            </a:r>
            <a:r>
              <a:rPr lang="zh-CN" altLang="en-US" sz="1600" dirty="0"/>
              <a:t>）标准：买卖双方不能见面，统一的标准，便于交割</a:t>
            </a:r>
          </a:p>
        </p:txBody>
      </p:sp>
      <p:pic>
        <p:nvPicPr>
          <p:cNvPr id="6" name="图片 5" descr="RU合约.jpg"/>
          <p:cNvPicPr>
            <a:picLocks noChangeAspect="1"/>
          </p:cNvPicPr>
          <p:nvPr/>
        </p:nvPicPr>
        <p:blipFill>
          <a:blip r:embed="rId3" cstate="print"/>
          <a:stretch>
            <a:fillRect/>
          </a:stretch>
        </p:blipFill>
        <p:spPr>
          <a:xfrm>
            <a:off x="599364" y="3810000"/>
            <a:ext cx="3134436" cy="1828800"/>
          </a:xfrm>
          <a:prstGeom prst="rect">
            <a:avLst/>
          </a:prstGeom>
        </p:spPr>
      </p:pic>
      <p:pic>
        <p:nvPicPr>
          <p:cNvPr id="5" name="内容占位符 3" descr="RU标准.jpg"/>
          <p:cNvPicPr>
            <a:picLocks noChangeAspect="1"/>
          </p:cNvPicPr>
          <p:nvPr/>
        </p:nvPicPr>
        <p:blipFill>
          <a:blip r:embed="rId4" cstate="print"/>
          <a:stretch>
            <a:fillRect/>
          </a:stretch>
        </p:blipFill>
        <p:spPr>
          <a:xfrm>
            <a:off x="3873178" y="3810000"/>
            <a:ext cx="5042222" cy="18466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normAutofit/>
          </a:bodyPr>
          <a:lstStyle/>
          <a:p>
            <a:r>
              <a:rPr lang="zh-CN" altLang="en-US" sz="3600" dirty="0" smtClean="0"/>
              <a:t>目  录</a:t>
            </a:r>
            <a:endParaRPr lang="zh-CN" altLang="en-US" sz="3600" dirty="0"/>
          </a:p>
        </p:txBody>
      </p:sp>
      <p:graphicFrame>
        <p:nvGraphicFramePr>
          <p:cNvPr id="7" name="图示 6"/>
          <p:cNvGraphicFramePr/>
          <p:nvPr>
            <p:extLst>
              <p:ext uri="{D42A27DB-BD31-4B8C-83A1-F6EECF244321}">
                <p14:modId xmlns:p14="http://schemas.microsoft.com/office/powerpoint/2010/main" val="169098514"/>
              </p:ext>
            </p:extLst>
          </p:nvPr>
        </p:nvGraphicFramePr>
        <p:xfrm>
          <a:off x="2057400" y="1600200"/>
          <a:ext cx="51054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7090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期货关键词</a:t>
            </a:r>
            <a:endParaRPr lang="zh-CN" altLang="en-US" sz="3600" dirty="0"/>
          </a:p>
        </p:txBody>
      </p:sp>
      <p:sp>
        <p:nvSpPr>
          <p:cNvPr id="5" name="十角星 4"/>
          <p:cNvSpPr/>
          <p:nvPr/>
        </p:nvSpPr>
        <p:spPr>
          <a:xfrm rot="1229432">
            <a:off x="527022" y="1483514"/>
            <a:ext cx="1828800" cy="16002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3" action="ppaction://hlinksldjump"/>
              </a:rPr>
              <a:t>保证金</a:t>
            </a:r>
            <a:r>
              <a:rPr lang="zh-CN" altLang="en-US" dirty="0" smtClean="0"/>
              <a:t>？</a:t>
            </a:r>
            <a:endParaRPr lang="zh-CN" altLang="en-US" dirty="0"/>
          </a:p>
        </p:txBody>
      </p:sp>
      <p:sp>
        <p:nvSpPr>
          <p:cNvPr id="16" name="十角星 15"/>
          <p:cNvSpPr/>
          <p:nvPr/>
        </p:nvSpPr>
        <p:spPr>
          <a:xfrm rot="20494046">
            <a:off x="2415871" y="1580726"/>
            <a:ext cx="1828800" cy="16002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hlinkClick r:id="rId4" action="ppaction://hlinksldjump"/>
              </a:rPr>
              <a:t>T+0</a:t>
            </a:r>
            <a:r>
              <a:rPr lang="en-US" altLang="zh-CN" dirty="0" smtClean="0"/>
              <a:t>?</a:t>
            </a:r>
          </a:p>
        </p:txBody>
      </p:sp>
      <p:sp>
        <p:nvSpPr>
          <p:cNvPr id="17" name="十角星 16"/>
          <p:cNvSpPr/>
          <p:nvPr/>
        </p:nvSpPr>
        <p:spPr>
          <a:xfrm rot="20912117">
            <a:off x="6869613" y="1003987"/>
            <a:ext cx="1828800" cy="16002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5" action="ppaction://hlinksldjump"/>
              </a:rPr>
              <a:t>对冲？</a:t>
            </a:r>
            <a:endParaRPr lang="zh-CN" altLang="en-US" dirty="0"/>
          </a:p>
        </p:txBody>
      </p:sp>
      <p:sp>
        <p:nvSpPr>
          <p:cNvPr id="18" name="十角星 17"/>
          <p:cNvSpPr/>
          <p:nvPr/>
        </p:nvSpPr>
        <p:spPr>
          <a:xfrm rot="1329629">
            <a:off x="1458158" y="3071024"/>
            <a:ext cx="1828800" cy="16002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6" action="ppaction://hlinksldjump"/>
              </a:rPr>
              <a:t>会员？</a:t>
            </a:r>
            <a:endParaRPr lang="zh-CN" altLang="en-US" dirty="0"/>
          </a:p>
        </p:txBody>
      </p:sp>
      <p:sp>
        <p:nvSpPr>
          <p:cNvPr id="19" name="十角星 18"/>
          <p:cNvSpPr/>
          <p:nvPr/>
        </p:nvSpPr>
        <p:spPr>
          <a:xfrm rot="783333">
            <a:off x="279023" y="3310078"/>
            <a:ext cx="1828800" cy="16002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7" action="ppaction://hlinksldjump"/>
              </a:rPr>
              <a:t>套期保值？</a:t>
            </a:r>
            <a:endParaRPr lang="zh-CN" altLang="en-US" dirty="0"/>
          </a:p>
        </p:txBody>
      </p:sp>
      <p:sp>
        <p:nvSpPr>
          <p:cNvPr id="20" name="十角星 19"/>
          <p:cNvSpPr/>
          <p:nvPr/>
        </p:nvSpPr>
        <p:spPr>
          <a:xfrm rot="1350072">
            <a:off x="1930390" y="4835586"/>
            <a:ext cx="1660983" cy="142511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8" action="ppaction://hlinksldjump"/>
              </a:rPr>
              <a:t>锁仓？</a:t>
            </a:r>
            <a:endParaRPr lang="zh-CN" altLang="en-US" dirty="0"/>
          </a:p>
        </p:txBody>
      </p:sp>
      <p:sp>
        <p:nvSpPr>
          <p:cNvPr id="22" name="十角星 21"/>
          <p:cNvSpPr/>
          <p:nvPr/>
        </p:nvSpPr>
        <p:spPr>
          <a:xfrm rot="1542043">
            <a:off x="7242470" y="2558172"/>
            <a:ext cx="1593260" cy="1433715"/>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6" action="ppaction://hlinksldjump"/>
              </a:rPr>
              <a:t>杠杆？</a:t>
            </a:r>
            <a:endParaRPr lang="zh-CN" altLang="en-US" dirty="0"/>
          </a:p>
        </p:txBody>
      </p:sp>
      <p:sp>
        <p:nvSpPr>
          <p:cNvPr id="23" name="十角星 22"/>
          <p:cNvSpPr/>
          <p:nvPr/>
        </p:nvSpPr>
        <p:spPr>
          <a:xfrm>
            <a:off x="5867400" y="3737836"/>
            <a:ext cx="3048000" cy="2438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rgbClr val="FF0000"/>
                </a:solidFill>
              </a:rPr>
              <a:t>暴富</a:t>
            </a:r>
            <a:r>
              <a:rPr lang="en-US" altLang="zh-CN" sz="3600" dirty="0" smtClean="0">
                <a:solidFill>
                  <a:srgbClr val="FF0000"/>
                </a:solidFill>
              </a:rPr>
              <a:t/>
            </a:r>
            <a:br>
              <a:rPr lang="en-US" altLang="zh-CN" sz="3600" dirty="0" smtClean="0">
                <a:solidFill>
                  <a:srgbClr val="FF0000"/>
                </a:solidFill>
              </a:rPr>
            </a:br>
            <a:r>
              <a:rPr lang="zh-CN" altLang="en-US" sz="3600" dirty="0" smtClean="0">
                <a:solidFill>
                  <a:srgbClr val="FF0000"/>
                </a:solidFill>
              </a:rPr>
              <a:t>？？？？</a:t>
            </a:r>
            <a:endParaRPr lang="zh-CN" altLang="en-US" sz="3600" dirty="0">
              <a:solidFill>
                <a:srgbClr val="FF0000"/>
              </a:solidFill>
            </a:endParaRPr>
          </a:p>
        </p:txBody>
      </p:sp>
      <p:sp>
        <p:nvSpPr>
          <p:cNvPr id="13" name="十角星 12"/>
          <p:cNvSpPr/>
          <p:nvPr/>
        </p:nvSpPr>
        <p:spPr>
          <a:xfrm rot="20912117">
            <a:off x="4375783" y="1457950"/>
            <a:ext cx="1828800" cy="16002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6" action="ppaction://hlinksldjump"/>
              </a:rPr>
              <a:t>开仓、</a:t>
            </a:r>
            <a:endParaRPr lang="en-US" altLang="zh-CN" dirty="0" smtClean="0">
              <a:hlinkClick r:id="rId6" action="ppaction://hlinksldjump"/>
            </a:endParaRPr>
          </a:p>
          <a:p>
            <a:pPr algn="ctr"/>
            <a:r>
              <a:rPr lang="zh-CN" altLang="en-US" dirty="0" smtClean="0">
                <a:hlinkClick r:id="rId6" action="ppaction://hlinksldjump"/>
              </a:rPr>
              <a:t>平仓</a:t>
            </a:r>
            <a:r>
              <a:rPr lang="zh-CN" altLang="en-US" dirty="0" smtClean="0"/>
              <a:t>？</a:t>
            </a:r>
            <a:endParaRPr lang="zh-CN" altLang="en-US" dirty="0"/>
          </a:p>
        </p:txBody>
      </p:sp>
      <p:sp>
        <p:nvSpPr>
          <p:cNvPr id="14" name="十角星 13"/>
          <p:cNvSpPr/>
          <p:nvPr/>
        </p:nvSpPr>
        <p:spPr>
          <a:xfrm rot="1229432">
            <a:off x="5283640" y="2498361"/>
            <a:ext cx="2123458" cy="16002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hlinkClick r:id="rId9" action="ppaction://hlinksldjump"/>
              </a:rPr>
              <a:t>双向交易？</a:t>
            </a:r>
            <a:endParaRPr lang="zh-CN" altLang="en-US" dirty="0"/>
          </a:p>
        </p:txBody>
      </p:sp>
      <p:sp>
        <p:nvSpPr>
          <p:cNvPr id="21" name="十角星 20"/>
          <p:cNvSpPr/>
          <p:nvPr/>
        </p:nvSpPr>
        <p:spPr>
          <a:xfrm rot="593074">
            <a:off x="2966656" y="2939409"/>
            <a:ext cx="2968172" cy="2654071"/>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smtClean="0">
                <a:solidFill>
                  <a:srgbClr val="00B050"/>
                </a:solidFill>
                <a:hlinkClick r:id="rId7" action="ppaction://hlinksldjump"/>
              </a:rPr>
              <a:t>爆仓？</a:t>
            </a:r>
            <a:endParaRPr lang="zh-CN" altLang="en-US" sz="6000" dirty="0">
              <a:solidFill>
                <a:srgbClr val="00B050"/>
              </a:solidFill>
            </a:endParaRPr>
          </a:p>
        </p:txBody>
      </p:sp>
    </p:spTree>
    <p:extLst>
      <p:ext uri="{BB962C8B-B14F-4D97-AF65-F5344CB8AC3E}">
        <p14:creationId xmlns:p14="http://schemas.microsoft.com/office/powerpoint/2010/main" val="92365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8" presetClass="entr" presetSubtype="0" accel="50000" fill="hold" nodeType="clickEffect">
                                  <p:stCondLst>
                                    <p:cond delay="0"/>
                                  </p:stCondLst>
                                  <p:iterate type="lt">
                                    <p:tmPct val="50000"/>
                                  </p:iterate>
                                  <p:childTnLst>
                                    <p:set>
                                      <p:cBhvr>
                                        <p:cTn id="44" dur="1" fill="hold">
                                          <p:stCondLst>
                                            <p:cond delay="0"/>
                                          </p:stCondLst>
                                        </p:cTn>
                                        <p:tgtEl>
                                          <p:spTgt spid="21"/>
                                        </p:tgtEl>
                                        <p:attrNameLst>
                                          <p:attrName>style.visibility</p:attrName>
                                        </p:attrNameLst>
                                      </p:cBhvr>
                                      <p:to>
                                        <p:strVal val="visible"/>
                                      </p:to>
                                    </p:set>
                                    <p:set>
                                      <p:cBhvr>
                                        <p:cTn id="45" dur="455" fill="hold">
                                          <p:stCondLst>
                                            <p:cond delay="0"/>
                                          </p:stCondLst>
                                        </p:cTn>
                                        <p:tgtEl>
                                          <p:spTgt spid="21"/>
                                        </p:tgtEl>
                                        <p:attrNameLst>
                                          <p:attrName>style.rotation</p:attrName>
                                        </p:attrNameLst>
                                      </p:cBhvr>
                                      <p:to>
                                        <p:strVal val="-45.0"/>
                                      </p:to>
                                    </p:set>
                                    <p:anim calcmode="lin" valueType="num">
                                      <p:cBhvr>
                                        <p:cTn id="46" dur="455" fill="hold">
                                          <p:stCondLst>
                                            <p:cond delay="455"/>
                                          </p:stCondLst>
                                        </p:cTn>
                                        <p:tgtEl>
                                          <p:spTgt spid="21"/>
                                        </p:tgtEl>
                                        <p:attrNameLst>
                                          <p:attrName>style.rotation</p:attrName>
                                        </p:attrNameLst>
                                      </p:cBhvr>
                                      <p:tavLst>
                                        <p:tav tm="0">
                                          <p:val>
                                            <p:fltVal val="-45"/>
                                          </p:val>
                                        </p:tav>
                                        <p:tav tm="69900">
                                          <p:val>
                                            <p:fltVal val="45"/>
                                          </p:val>
                                        </p:tav>
                                        <p:tav tm="100000">
                                          <p:val>
                                            <p:fltVal val="0"/>
                                          </p:val>
                                        </p:tav>
                                      </p:tavLst>
                                    </p:anim>
                                    <p:anim calcmode="lin" valueType="num">
                                      <p:cBhvr>
                                        <p:cTn id="47" dur="455" fill="hold">
                                          <p:stCondLst>
                                            <p:cond delay="0"/>
                                          </p:stCondLst>
                                        </p:cTn>
                                        <p:tgtEl>
                                          <p:spTgt spid="21"/>
                                        </p:tgtEl>
                                        <p:attrNameLst>
                                          <p:attrName>ppt_y</p:attrName>
                                        </p:attrNameLst>
                                      </p:cBhvr>
                                      <p:tavLst>
                                        <p:tav tm="0">
                                          <p:val>
                                            <p:strVal val="#ppt_y-1"/>
                                          </p:val>
                                        </p:tav>
                                        <p:tav tm="100000">
                                          <p:val>
                                            <p:strVal val="#ppt_y-(0.354*#ppt_w-0.172*#ppt_h)"/>
                                          </p:val>
                                        </p:tav>
                                      </p:tavLst>
                                    </p:anim>
                                    <p:anim calcmode="lin" valueType="num">
                                      <p:cBhvr>
                                        <p:cTn id="48" dur="156" decel="50000" autoRev="1" fill="hold">
                                          <p:stCondLst>
                                            <p:cond delay="455"/>
                                          </p:stCondLst>
                                        </p:cTn>
                                        <p:tgtEl>
                                          <p:spTgt spid="21"/>
                                        </p:tgtEl>
                                        <p:attrNameLst>
                                          <p:attrName>ppt_y</p:attrName>
                                        </p:attrNameLst>
                                      </p:cBhvr>
                                      <p:tavLst>
                                        <p:tav tm="0">
                                          <p:val>
                                            <p:strVal val="#ppt_y-(0.354*#ppt_w-0.172*#ppt_h)"/>
                                          </p:val>
                                        </p:tav>
                                        <p:tav tm="100000">
                                          <p:val>
                                            <p:strVal val="#ppt_y-(0.354*#ppt_w-0.172*#ppt_h)-#ppt_h/2"/>
                                          </p:val>
                                        </p:tav>
                                      </p:tavLst>
                                    </p:anim>
                                    <p:anim calcmode="lin" valueType="num">
                                      <p:cBhvr>
                                        <p:cTn id="49" dur="136" fill="hold">
                                          <p:stCondLst>
                                            <p:cond delay="864"/>
                                          </p:stCondLst>
                                        </p:cTn>
                                        <p:tgtEl>
                                          <p:spTgt spid="21"/>
                                        </p:tgtEl>
                                        <p:attrNameLst>
                                          <p:attrName>ppt_y</p:attrName>
                                        </p:attrNameLst>
                                      </p:cBhvr>
                                      <p:tavLst>
                                        <p:tav tm="0">
                                          <p:val>
                                            <p:strVal val="#ppt_y-(0.354*#ppt_w-0.172*#ppt_h)"/>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4" presetClass="entr"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 from="(-#ppt_w/2)" to="(#ppt_x)" calcmode="lin" valueType="num">
                                      <p:cBhvr>
                                        <p:cTn id="54" dur="600" fill="hold">
                                          <p:stCondLst>
                                            <p:cond delay="0"/>
                                          </p:stCondLst>
                                        </p:cTn>
                                        <p:tgtEl>
                                          <p:spTgt spid="23"/>
                                        </p:tgtEl>
                                        <p:attrNameLst>
                                          <p:attrName>ppt_x</p:attrName>
                                        </p:attrNameLst>
                                      </p:cBhvr>
                                    </p:anim>
                                    <p:anim from="0" to="-1.0" calcmode="lin" valueType="num">
                                      <p:cBhvr>
                                        <p:cTn id="55" dur="200" decel="50000" autoRev="1" fill="hold">
                                          <p:stCondLst>
                                            <p:cond delay="600"/>
                                          </p:stCondLst>
                                        </p:cTn>
                                        <p:tgtEl>
                                          <p:spTgt spid="23"/>
                                        </p:tgtEl>
                                        <p:attrNameLst>
                                          <p:attrName>xshear</p:attrName>
                                        </p:attrNameLst>
                                      </p:cBhvr>
                                    </p:anim>
                                    <p:animScale>
                                      <p:cBhvr>
                                        <p:cTn id="56" dur="200" decel="100000" autoRev="1" fill="hold">
                                          <p:stCondLst>
                                            <p:cond delay="600"/>
                                          </p:stCondLst>
                                        </p:cTn>
                                        <p:tgtEl>
                                          <p:spTgt spid="23"/>
                                        </p:tgtEl>
                                      </p:cBhvr>
                                      <p:from x="100000" y="100000"/>
                                      <p:to x="80000" y="100000"/>
                                    </p:animScale>
                                    <p:anim by="(#ppt_h/3+#ppt_w*0.1)" calcmode="lin" valueType="num">
                                      <p:cBhvr additive="sum">
                                        <p:cTn id="57" dur="200" decel="100000" autoRev="1" fill="hold">
                                          <p:stCondLst>
                                            <p:cond delay="600"/>
                                          </p:stCondLst>
                                        </p:cTn>
                                        <p:tgtEl>
                                          <p:spTgt spid="2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animBg="1"/>
      <p:bldP spid="18" grpId="0" animBg="1"/>
      <p:bldP spid="19" grpId="0" animBg="1"/>
      <p:bldP spid="20" grpId="0" animBg="1"/>
      <p:bldP spid="22" grpId="0" animBg="1"/>
      <p:bldP spid="23"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normAutofit/>
          </a:bodyPr>
          <a:lstStyle/>
          <a:p>
            <a:r>
              <a:rPr lang="zh-CN" altLang="en-US" sz="3600" dirty="0" smtClean="0"/>
              <a:t>期货关键词（一）</a:t>
            </a:r>
            <a:endParaRPr lang="zh-CN" altLang="en-US" sz="3600" dirty="0"/>
          </a:p>
        </p:txBody>
      </p:sp>
      <p:sp>
        <p:nvSpPr>
          <p:cNvPr id="3" name="内容占位符 2"/>
          <p:cNvSpPr>
            <a:spLocks noGrp="1"/>
          </p:cNvSpPr>
          <p:nvPr>
            <p:ph idx="1"/>
          </p:nvPr>
        </p:nvSpPr>
        <p:spPr>
          <a:xfrm>
            <a:off x="457200" y="1600201"/>
            <a:ext cx="5181600" cy="1600200"/>
          </a:xfrm>
        </p:spPr>
        <p:txBody>
          <a:bodyPr>
            <a:normAutofit/>
          </a:bodyPr>
          <a:lstStyle/>
          <a:p>
            <a:r>
              <a:rPr lang="zh-CN" altLang="en-US" sz="2400" dirty="0" smtClean="0"/>
              <a:t>保证金</a:t>
            </a:r>
            <a:endParaRPr lang="en-US" altLang="zh-CN" sz="2400" dirty="0" smtClean="0"/>
          </a:p>
          <a:p>
            <a:pPr marL="0" indent="0">
              <a:buNone/>
            </a:pPr>
            <a:r>
              <a:rPr lang="zh-CN" altLang="en-US" sz="2000" dirty="0" smtClean="0"/>
              <a:t>交易</a:t>
            </a:r>
            <a:r>
              <a:rPr lang="zh-CN" altLang="en-US" sz="2000" dirty="0" smtClean="0"/>
              <a:t>者按期货合约价格的一定比率交纳资金作为履行期货合约的财力担保，便可参与期货合约的买卖。</a:t>
            </a:r>
            <a:endParaRPr lang="zh-CN" altLang="en-US" sz="2000" dirty="0"/>
          </a:p>
        </p:txBody>
      </p:sp>
      <p:graphicFrame>
        <p:nvGraphicFramePr>
          <p:cNvPr id="5" name="图表 4"/>
          <p:cNvGraphicFramePr/>
          <p:nvPr>
            <p:extLst>
              <p:ext uri="{D42A27DB-BD31-4B8C-83A1-F6EECF244321}">
                <p14:modId xmlns:p14="http://schemas.microsoft.com/office/powerpoint/2010/main" val="2715472152"/>
              </p:ext>
            </p:extLst>
          </p:nvPr>
        </p:nvGraphicFramePr>
        <p:xfrm>
          <a:off x="5562600" y="1828800"/>
          <a:ext cx="2743200" cy="1600200"/>
        </p:xfrm>
        <a:graphic>
          <a:graphicData uri="http://schemas.openxmlformats.org/drawingml/2006/chart">
            <c:chart xmlns:c="http://schemas.openxmlformats.org/drawingml/2006/chart" xmlns:r="http://schemas.openxmlformats.org/officeDocument/2006/relationships" r:id="rId2"/>
          </a:graphicData>
        </a:graphic>
      </p:graphicFrame>
      <p:sp>
        <p:nvSpPr>
          <p:cNvPr id="6" name="内容占位符 2"/>
          <p:cNvSpPr txBox="1">
            <a:spLocks/>
          </p:cNvSpPr>
          <p:nvPr/>
        </p:nvSpPr>
        <p:spPr>
          <a:xfrm>
            <a:off x="464820" y="3429000"/>
            <a:ext cx="4345289"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400" dirty="0" smtClean="0"/>
              <a:t>T+0</a:t>
            </a:r>
          </a:p>
          <a:p>
            <a:pPr marL="0" indent="0">
              <a:buNone/>
            </a:pPr>
            <a:r>
              <a:rPr lang="zh-CN" altLang="en-US" sz="2000" dirty="0"/>
              <a:t>当天买入（卖出）的品种，当天可以卖出（买回）。</a:t>
            </a:r>
            <a:endParaRPr lang="zh-CN" altLang="en-US" sz="2000" dirty="0"/>
          </a:p>
        </p:txBody>
      </p:sp>
    </p:spTree>
    <p:extLst>
      <p:ext uri="{BB962C8B-B14F-4D97-AF65-F5344CB8AC3E}">
        <p14:creationId xmlns:p14="http://schemas.microsoft.com/office/powerpoint/2010/main" val="2759011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752600"/>
            <a:ext cx="3352800" cy="4114800"/>
          </a:xfrm>
        </p:spPr>
        <p:txBody>
          <a:bodyPr>
            <a:normAutofit/>
          </a:bodyPr>
          <a:lstStyle/>
          <a:p>
            <a:r>
              <a:rPr lang="zh-CN" altLang="en-US" sz="2000" dirty="0" smtClean="0"/>
              <a:t>开仓：买入或卖出一定数量的某合约</a:t>
            </a:r>
            <a:endParaRPr lang="en-US" altLang="zh-CN" sz="2000" dirty="0" smtClean="0"/>
          </a:p>
          <a:p>
            <a:endParaRPr lang="en-US" altLang="zh-CN" sz="2000" dirty="0" smtClean="0"/>
          </a:p>
          <a:p>
            <a:r>
              <a:rPr lang="zh-CN" altLang="en-US" sz="2000" dirty="0" smtClean="0"/>
              <a:t>平仓：卖出（对应买入）或买入（对应卖出）相应数量的某合约。</a:t>
            </a:r>
            <a:endParaRPr lang="zh-CN" altLang="en-US" sz="2000" dirty="0"/>
          </a:p>
        </p:txBody>
      </p:sp>
      <p:pic>
        <p:nvPicPr>
          <p:cNvPr id="5" name="图片 4" descr="开仓平仓.jpg"/>
          <p:cNvPicPr>
            <a:picLocks noChangeAspect="1"/>
          </p:cNvPicPr>
          <p:nvPr/>
        </p:nvPicPr>
        <p:blipFill>
          <a:blip r:embed="rId2" cstate="print"/>
          <a:stretch>
            <a:fillRect/>
          </a:stretch>
        </p:blipFill>
        <p:spPr>
          <a:xfrm>
            <a:off x="381000" y="4229100"/>
            <a:ext cx="4038600" cy="647700"/>
          </a:xfrm>
          <a:prstGeom prst="rect">
            <a:avLst/>
          </a:prstGeom>
        </p:spPr>
      </p:pic>
      <p:sp>
        <p:nvSpPr>
          <p:cNvPr id="8" name="内容占位符 2"/>
          <p:cNvSpPr txBox="1">
            <a:spLocks/>
          </p:cNvSpPr>
          <p:nvPr/>
        </p:nvSpPr>
        <p:spPr>
          <a:xfrm>
            <a:off x="4876800" y="1722437"/>
            <a:ext cx="3200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期货市场可以多头与空头双向交易</a:t>
            </a:r>
            <a:endParaRPr lang="en-US" altLang="zh-CN" sz="2000" dirty="0" smtClean="0"/>
          </a:p>
          <a:p>
            <a:endParaRPr lang="en-US" altLang="zh-CN" sz="2000" dirty="0" smtClean="0"/>
          </a:p>
          <a:p>
            <a:r>
              <a:rPr lang="zh-CN" altLang="en-US" sz="2000" dirty="0" smtClean="0"/>
              <a:t>多头：先买后卖</a:t>
            </a:r>
            <a:r>
              <a:rPr lang="en-US" altLang="zh-CN" sz="2000" dirty="0" smtClean="0"/>
              <a:t/>
            </a:r>
            <a:br>
              <a:rPr lang="en-US" altLang="zh-CN" sz="2000" dirty="0" smtClean="0"/>
            </a:br>
            <a:r>
              <a:rPr lang="zh-CN" altLang="en-US" sz="2000" dirty="0" smtClean="0"/>
              <a:t>空头：先卖后买</a:t>
            </a:r>
            <a:endParaRPr lang="zh-CN" altLang="en-US" sz="2000" dirty="0"/>
          </a:p>
        </p:txBody>
      </p:sp>
      <p:pic>
        <p:nvPicPr>
          <p:cNvPr id="9" name="图片 8" descr="双向交易.jpg"/>
          <p:cNvPicPr>
            <a:picLocks noChangeAspect="1"/>
          </p:cNvPicPr>
          <p:nvPr/>
        </p:nvPicPr>
        <p:blipFill>
          <a:blip r:embed="rId3" cstate="print"/>
          <a:stretch>
            <a:fillRect/>
          </a:stretch>
        </p:blipFill>
        <p:spPr>
          <a:xfrm>
            <a:off x="4953000" y="3781606"/>
            <a:ext cx="3581400" cy="1552394"/>
          </a:xfrm>
          <a:prstGeom prst="rect">
            <a:avLst/>
          </a:prstGeom>
        </p:spPr>
      </p:pic>
      <p:sp>
        <p:nvSpPr>
          <p:cNvPr id="10" name="标题 1"/>
          <p:cNvSpPr>
            <a:spLocks noGrp="1"/>
          </p:cNvSpPr>
          <p:nvPr>
            <p:ph type="title"/>
          </p:nvPr>
        </p:nvSpPr>
        <p:spPr>
          <a:xfrm>
            <a:off x="457200" y="0"/>
            <a:ext cx="8229600" cy="1143000"/>
          </a:xfrm>
        </p:spPr>
        <p:txBody>
          <a:bodyPr>
            <a:normAutofit/>
          </a:bodyPr>
          <a:lstStyle/>
          <a:p>
            <a:r>
              <a:rPr lang="zh-CN" altLang="en-US" sz="3600" dirty="0" smtClean="0"/>
              <a:t>期货关键词（二）</a:t>
            </a:r>
            <a:endParaRPr lang="zh-CN" altLang="en-US"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762250"/>
            <a:ext cx="2400541"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内容占位符 2"/>
          <p:cNvSpPr>
            <a:spLocks noGrp="1"/>
          </p:cNvSpPr>
          <p:nvPr>
            <p:ph idx="1"/>
          </p:nvPr>
        </p:nvSpPr>
        <p:spPr>
          <a:xfrm>
            <a:off x="457200" y="1752600"/>
            <a:ext cx="3352800" cy="4114800"/>
          </a:xfrm>
        </p:spPr>
        <p:txBody>
          <a:bodyPr>
            <a:normAutofit/>
          </a:bodyPr>
          <a:lstStyle/>
          <a:p>
            <a:r>
              <a:rPr lang="zh-CN" altLang="en-US" sz="2000" dirty="0" smtClean="0"/>
              <a:t>对冲：在</a:t>
            </a:r>
            <a:r>
              <a:rPr lang="zh-CN" altLang="en-US" sz="2000" dirty="0"/>
              <a:t>买入或卖出某种期货合约的同时，卖出或买入相关的另一种合约，并在某个时间同时将两种合约平仓。</a:t>
            </a:r>
          </a:p>
          <a:p>
            <a:endParaRPr lang="en-US" altLang="zh-CN" sz="2000" dirty="0" smtClean="0"/>
          </a:p>
          <a:p>
            <a:r>
              <a:rPr lang="zh-CN" altLang="en-US" sz="2000" dirty="0" smtClean="0"/>
              <a:t>锁仓：指</a:t>
            </a:r>
            <a:r>
              <a:rPr lang="zh-CN" altLang="en-US" sz="2000" dirty="0"/>
              <a:t>期货交易者做数量相等但方向相反的开仓交易，以便不管</a:t>
            </a:r>
            <a:r>
              <a:rPr lang="zh-CN" altLang="en-US" sz="2000" u="sng" dirty="0">
                <a:hlinkClick r:id="rId3"/>
              </a:rPr>
              <a:t>期货价格</a:t>
            </a:r>
            <a:r>
              <a:rPr lang="zh-CN" altLang="en-US" sz="2000" dirty="0"/>
              <a:t>向何方运动（或涨或跌）均不会使持仓盈亏再增减的一种操作方法。</a:t>
            </a:r>
            <a:endParaRPr lang="zh-CN" altLang="en-US" sz="2000" dirty="0"/>
          </a:p>
        </p:txBody>
      </p:sp>
      <p:sp>
        <p:nvSpPr>
          <p:cNvPr id="10" name="圆角矩形标注 9"/>
          <p:cNvSpPr/>
          <p:nvPr/>
        </p:nvSpPr>
        <p:spPr>
          <a:xfrm>
            <a:off x="6934200" y="2209800"/>
            <a:ext cx="1828800" cy="838200"/>
          </a:xfrm>
          <a:prstGeom prst="wedgeRoundRectCallout">
            <a:avLst>
              <a:gd name="adj1" fmla="val -50090"/>
              <a:gd name="adj2" fmla="val 782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保证金亏完就爆仓了啊</a:t>
            </a:r>
            <a:r>
              <a:rPr lang="zh-CN" altLang="en-US" sz="1600" dirty="0" smtClean="0"/>
              <a:t>，亲！</a:t>
            </a:r>
            <a:endParaRPr lang="zh-CN" altLang="en-US" sz="1600" dirty="0"/>
          </a:p>
        </p:txBody>
      </p:sp>
      <p:sp>
        <p:nvSpPr>
          <p:cNvPr id="11" name="内容占位符 2"/>
          <p:cNvSpPr txBox="1">
            <a:spLocks/>
          </p:cNvSpPr>
          <p:nvPr/>
        </p:nvSpPr>
        <p:spPr>
          <a:xfrm>
            <a:off x="4640580" y="1752600"/>
            <a:ext cx="33528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smtClean="0"/>
              <a:t>爆仓</a:t>
            </a:r>
            <a:endParaRPr lang="zh-CN" altLang="en-US" sz="2000" dirty="0"/>
          </a:p>
        </p:txBody>
      </p:sp>
      <p:sp>
        <p:nvSpPr>
          <p:cNvPr id="12" name="标题 1"/>
          <p:cNvSpPr>
            <a:spLocks noGrp="1"/>
          </p:cNvSpPr>
          <p:nvPr>
            <p:ph type="title"/>
          </p:nvPr>
        </p:nvSpPr>
        <p:spPr>
          <a:xfrm>
            <a:off x="457200" y="0"/>
            <a:ext cx="8229600" cy="1143000"/>
          </a:xfrm>
        </p:spPr>
        <p:txBody>
          <a:bodyPr>
            <a:normAutofit/>
          </a:bodyPr>
          <a:lstStyle/>
          <a:p>
            <a:r>
              <a:rPr lang="zh-CN" altLang="en-US" sz="3600" dirty="0" smtClean="0"/>
              <a:t>期货关键词（三）</a:t>
            </a:r>
            <a:endParaRPr lang="zh-CN" altLang="en-US" sz="3600" dirty="0"/>
          </a:p>
        </p:txBody>
      </p:sp>
    </p:spTree>
    <p:extLst>
      <p:ext uri="{BB962C8B-B14F-4D97-AF65-F5344CB8AC3E}">
        <p14:creationId xmlns:p14="http://schemas.microsoft.com/office/powerpoint/2010/main" val="28983789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顶峰">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spDef>
      <a:spPr bwMode="auto">
        <a:solidFill>
          <a:srgbClr val="FFFF00"/>
        </a:solidFill>
        <a:ln w="9525" algn="ctr">
          <a:solidFill>
            <a:schemeClr val="tx1"/>
          </a:solidFill>
          <a:miter lim="800000"/>
          <a:headEnd/>
          <a:tailEnd/>
        </a:ln>
        <a:effectLst/>
      </a:spPr>
      <a:bodyPr wrap="square" anchor="ctr">
        <a:spAutoFit/>
      </a:bodyPr>
      <a:lstStyle>
        <a:defPPr>
          <a:defRPr dirty="0" smtClean="0"/>
        </a:defPPr>
      </a:lstStyle>
    </a:sp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7635</TotalTime>
  <Words>1560</Words>
  <Application>Microsoft Office PowerPoint</Application>
  <PresentationFormat>全屏显示(4:3)</PresentationFormat>
  <Paragraphs>191</Paragraphs>
  <Slides>20</Slides>
  <Notes>11</Notes>
  <HiddenSlides>0</HiddenSlides>
  <MMClips>0</MMClips>
  <ScaleCrop>false</ScaleCrop>
  <HeadingPairs>
    <vt:vector size="4" baseType="variant">
      <vt:variant>
        <vt:lpstr>主题</vt:lpstr>
      </vt:variant>
      <vt:variant>
        <vt:i4>2</vt:i4>
      </vt:variant>
      <vt:variant>
        <vt:lpstr>幻灯片标题</vt:lpstr>
      </vt:variant>
      <vt:variant>
        <vt:i4>20</vt:i4>
      </vt:variant>
    </vt:vector>
  </HeadingPairs>
  <TitlesOfParts>
    <vt:vector size="22" baseType="lpstr">
      <vt:lpstr>顶峰</vt:lpstr>
      <vt:lpstr>自定义设计方案</vt:lpstr>
      <vt:lpstr>期货初接触</vt:lpstr>
      <vt:lpstr>目  录</vt:lpstr>
      <vt:lpstr>PowerPoint 演示文稿</vt:lpstr>
      <vt:lpstr>期货合约</vt:lpstr>
      <vt:lpstr>目  录</vt:lpstr>
      <vt:lpstr>期货关键词</vt:lpstr>
      <vt:lpstr>期货关键词（一）</vt:lpstr>
      <vt:lpstr>期货关键词（二）</vt:lpstr>
      <vt:lpstr>期货关键词（三）</vt:lpstr>
      <vt:lpstr>目  录</vt:lpstr>
      <vt:lpstr>全球期货交易品种的分类</vt:lpstr>
      <vt:lpstr>国内期货品种</vt:lpstr>
      <vt:lpstr>目  录</vt:lpstr>
      <vt:lpstr>PowerPoint 演示文稿</vt:lpstr>
      <vt:lpstr>PowerPoint 演示文稿</vt:lpstr>
      <vt:lpstr>目  录</vt:lpstr>
      <vt:lpstr>PowerPoint 演示文稿</vt:lpstr>
      <vt:lpstr>期货与股票的具体差异</vt:lpstr>
      <vt:lpstr>自由交流时间</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FJZ</dc:creator>
  <cp:lastModifiedBy>michael</cp:lastModifiedBy>
  <cp:revision>619</cp:revision>
  <cp:lastPrinted>1601-01-01T00:00:00Z</cp:lastPrinted>
  <dcterms:created xsi:type="dcterms:W3CDTF">1601-01-01T00:00:00Z</dcterms:created>
  <dcterms:modified xsi:type="dcterms:W3CDTF">2015-07-06T03:19:31Z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