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sldIdLst>
    <p:sldId id="256" r:id="rId2"/>
    <p:sldId id="261" r:id="rId3"/>
    <p:sldId id="263" r:id="rId4"/>
    <p:sldId id="257" r:id="rId5"/>
    <p:sldId id="258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49B1-1666-4DC4-BC23-C568ABEE696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CDBEA-F90A-4582-A1D4-BC9FB2C3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EC0D-35D3-41A3-917F-9DA0A4837984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3" y="23813"/>
            <a:ext cx="193833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AC13-79C1-4D8C-BBC7-7C4F7175D6CA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113648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274-23C4-4762-A1E3-9D8CBA0442ED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4437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4422-7354-466A-8059-7DD366FAFB4A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3" y="23813"/>
            <a:ext cx="193833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449-41D5-4078-AD41-DF65AFF1725D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8284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2807-2324-41ED-BBC3-6F60C4DD448E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228939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9FBE-E42E-4DB3-917B-D4DA624799DA}" type="datetime1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160805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4AFC-3F84-4B30-B65C-133FF01F0840}" type="datetime1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422324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1855-A2ED-4898-8109-988DB163A083}" type="datetime1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275443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D2E-4328-4A5E-BB0C-29E1D66B54DC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8845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8501-9C94-4FEC-B8FD-E40E8623F674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252983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A6A7-B443-4B45-9999-5949BD8675A8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http://www.garfieldwiki.com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3" y="23813"/>
            <a:ext cx="193833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Garfield Dai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2014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on empirical process control</a:t>
            </a:r>
          </a:p>
          <a:p>
            <a:r>
              <a:rPr lang="en-US" dirty="0"/>
              <a:t>Iterative </a:t>
            </a:r>
          </a:p>
          <a:p>
            <a:r>
              <a:rPr lang="en-US" dirty="0"/>
              <a:t>Incremental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6474" y="1900237"/>
            <a:ext cx="2318326" cy="4246563"/>
            <a:chOff x="554182" y="1690688"/>
            <a:chExt cx="3011054" cy="4246563"/>
          </a:xfrm>
        </p:grpSpPr>
        <p:sp>
          <p:nvSpPr>
            <p:cNvPr id="5" name="Rounded Rectangle 4"/>
            <p:cNvSpPr/>
            <p:nvPr/>
          </p:nvSpPr>
          <p:spPr>
            <a:xfrm>
              <a:off x="554182" y="1690688"/>
              <a:ext cx="3011054" cy="424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2179782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3101879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4023976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4946073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20595" y="1900237"/>
            <a:ext cx="2318326" cy="4246563"/>
            <a:chOff x="554182" y="1690688"/>
            <a:chExt cx="3011054" cy="4246563"/>
          </a:xfrm>
        </p:grpSpPr>
        <p:sp>
          <p:nvSpPr>
            <p:cNvPr id="24" name="Rounded Rectangle 23"/>
            <p:cNvSpPr/>
            <p:nvPr/>
          </p:nvSpPr>
          <p:spPr>
            <a:xfrm>
              <a:off x="554182" y="1690688"/>
              <a:ext cx="3011054" cy="424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" y="2179782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Requirement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3101879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8200" y="4023976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Coding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4946073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14716" y="1900237"/>
            <a:ext cx="2318326" cy="4246563"/>
            <a:chOff x="554182" y="1690688"/>
            <a:chExt cx="3011054" cy="4246563"/>
          </a:xfrm>
        </p:grpSpPr>
        <p:sp>
          <p:nvSpPr>
            <p:cNvPr id="30" name="Rounded Rectangle 29"/>
            <p:cNvSpPr/>
            <p:nvPr/>
          </p:nvSpPr>
          <p:spPr>
            <a:xfrm>
              <a:off x="554182" y="1690688"/>
              <a:ext cx="3011054" cy="424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2179782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Requirement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00" y="3101879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0" y="4023976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Coding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8200" y="4946073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508838" y="1900237"/>
            <a:ext cx="2318326" cy="4246563"/>
            <a:chOff x="554182" y="1690688"/>
            <a:chExt cx="3011054" cy="4246563"/>
          </a:xfrm>
        </p:grpSpPr>
        <p:sp>
          <p:nvSpPr>
            <p:cNvPr id="36" name="Rounded Rectangle 35"/>
            <p:cNvSpPr/>
            <p:nvPr/>
          </p:nvSpPr>
          <p:spPr>
            <a:xfrm>
              <a:off x="554182" y="1690688"/>
              <a:ext cx="3011054" cy="4246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200" y="2179782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Requirement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8200" y="3101879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8200" y="4023976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Coding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38200" y="4946073"/>
              <a:ext cx="2366818" cy="6280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</p:grpSp>
      <p:cxnSp>
        <p:nvCxnSpPr>
          <p:cNvPr id="42" name="Straight Arrow Connector 41"/>
          <p:cNvCxnSpPr>
            <a:stCxn id="5" idx="3"/>
            <a:endCxn id="24" idx="1"/>
          </p:cNvCxnSpPr>
          <p:nvPr/>
        </p:nvCxnSpPr>
        <p:spPr>
          <a:xfrm>
            <a:off x="2844800" y="4023519"/>
            <a:ext cx="6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30" idx="1"/>
          </p:cNvCxnSpPr>
          <p:nvPr/>
        </p:nvCxnSpPr>
        <p:spPr>
          <a:xfrm>
            <a:off x="5838921" y="4023519"/>
            <a:ext cx="6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36" idx="1"/>
          </p:cNvCxnSpPr>
          <p:nvPr/>
        </p:nvCxnSpPr>
        <p:spPr>
          <a:xfrm>
            <a:off x="8833042" y="4023519"/>
            <a:ext cx="67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85303" y="1955500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08759" y="1960118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02880" y="1950036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97002" y="1950036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155695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Scrum Team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Product Owner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Development Team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Scrum Master</a:t>
            </a:r>
            <a:endParaRPr lang="zh-CN" altLang="en-US" dirty="0"/>
          </a:p>
          <a:p>
            <a:r>
              <a:rPr lang="en-US" dirty="0"/>
              <a:t>Scrum Events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Sprint Planning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Daily Scrum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Sprint Review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Sprint Retrospective</a:t>
            </a:r>
            <a:endParaRPr lang="zh-CN" altLang="en-US" dirty="0"/>
          </a:p>
          <a:p>
            <a:r>
              <a:rPr lang="en-US" dirty="0"/>
              <a:t>Scrum Artifacts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Product Backlog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Sprint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1630"/>
            <a:ext cx="9715500" cy="550637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9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7909" cy="4351338"/>
          </a:xfrm>
        </p:spPr>
        <p:txBody>
          <a:bodyPr/>
          <a:lstStyle/>
          <a:p>
            <a:r>
              <a:rPr lang="en-US" dirty="0"/>
              <a:t>Add a test</a:t>
            </a:r>
          </a:p>
          <a:p>
            <a:r>
              <a:rPr lang="en-US" dirty="0"/>
              <a:t>Run all tests and see if the new test fails</a:t>
            </a:r>
          </a:p>
          <a:p>
            <a:r>
              <a:rPr lang="en-US" dirty="0"/>
              <a:t>Write the code</a:t>
            </a:r>
          </a:p>
          <a:p>
            <a:r>
              <a:rPr lang="en-US" dirty="0"/>
              <a:t>Run tests</a:t>
            </a:r>
          </a:p>
          <a:p>
            <a:r>
              <a:rPr lang="en-US" dirty="0"/>
              <a:t>Refactor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10" y="242311"/>
            <a:ext cx="3224707" cy="62118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6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6825" y="1693863"/>
            <a:ext cx="9144000" cy="23876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0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2017-08-08: Set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3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117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Wingdings</vt:lpstr>
      <vt:lpstr>Office Theme</vt:lpstr>
      <vt:lpstr>Scrum &amp; TDD</vt:lpstr>
      <vt:lpstr>Scrum</vt:lpstr>
      <vt:lpstr>Sprint</vt:lpstr>
      <vt:lpstr>Scrum</vt:lpstr>
      <vt:lpstr>Scrum</vt:lpstr>
      <vt:lpstr>Test-Driven Development</vt:lpstr>
      <vt:lpstr>Thanks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&amp; TDD</dc:title>
  <dc:creator>GARFIELD DAI (DEV-ISD-OOCLL/ZHA)</dc:creator>
  <cp:lastModifiedBy>GARFIELD DAI (DEV-ISD-OOCLL/ZHA)</cp:lastModifiedBy>
  <cp:revision>28</cp:revision>
  <dcterms:created xsi:type="dcterms:W3CDTF">2017-08-08T00:55:27Z</dcterms:created>
  <dcterms:modified xsi:type="dcterms:W3CDTF">2017-08-18T09:37:00Z</dcterms:modified>
</cp:coreProperties>
</file>