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49B1-1666-4DC4-BC23-C568ABEE6969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DBEA-F90A-4582-A1D4-BC9FB2C3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EC0D-35D3-41A3-917F-9DA0A4837984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AC13-79C1-4D8C-BBC7-7C4F7175D6CA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13648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274-23C4-4762-A1E3-9D8CBA0442ED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4437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4422-7354-466A-8059-7DD366FAFB4A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449-41D5-4078-AD41-DF65AFF1725D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284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2807-2324-41ED-BBC3-6F60C4DD448E}" type="datetime1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2893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9FBE-E42E-4DB3-917B-D4DA624799DA}" type="datetime1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16080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4AFC-3F84-4B30-B65C-133FF01F0840}" type="datetime1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422324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1855-A2ED-4898-8109-988DB163A083}" type="datetime1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7544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D2E-4328-4A5E-BB0C-29E1D66B54DC}" type="datetime1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8845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8501-9C94-4FEC-B8FD-E40E8623F674}" type="datetime1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25298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6A7-B443-4B45-9999-5949BD8675A8}" type="datetime1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http://www.garfieldwiki.com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63" y="23813"/>
            <a:ext cx="193833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Garfield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http://www.garfieldwiki.com</a:t>
            </a:r>
          </a:p>
        </p:txBody>
      </p:sp>
    </p:spTree>
    <p:extLst>
      <p:ext uri="{BB962C8B-B14F-4D97-AF65-F5344CB8AC3E}">
        <p14:creationId xmlns:p14="http://schemas.microsoft.com/office/powerpoint/2010/main" val="32014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6825" y="1693863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1114" y="1690688"/>
            <a:ext cx="1905000" cy="7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93571" y="2405743"/>
            <a:ext cx="1905000" cy="7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36028" y="3120798"/>
            <a:ext cx="1905000" cy="7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78485" y="3835853"/>
            <a:ext cx="1905000" cy="7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720941" y="4550908"/>
            <a:ext cx="1905000" cy="7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24" name="Elbow Connector 23"/>
          <p:cNvCxnSpPr>
            <a:stCxn id="9" idx="1"/>
            <a:endCxn id="5" idx="2"/>
          </p:cNvCxnSpPr>
          <p:nvPr/>
        </p:nvCxnSpPr>
        <p:spPr>
          <a:xfrm rot="10800000">
            <a:off x="1703615" y="2405743"/>
            <a:ext cx="1289957" cy="357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1"/>
            <a:endCxn id="9" idx="2"/>
          </p:cNvCxnSpPr>
          <p:nvPr/>
        </p:nvCxnSpPr>
        <p:spPr>
          <a:xfrm rot="10800000">
            <a:off x="3946072" y="3120798"/>
            <a:ext cx="1289957" cy="357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2"/>
          </p:cNvCxnSpPr>
          <p:nvPr/>
        </p:nvCxnSpPr>
        <p:spPr>
          <a:xfrm rot="10800000">
            <a:off x="6188529" y="3835853"/>
            <a:ext cx="1289957" cy="357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1"/>
            <a:endCxn id="11" idx="2"/>
          </p:cNvCxnSpPr>
          <p:nvPr/>
        </p:nvCxnSpPr>
        <p:spPr>
          <a:xfrm rot="10800000">
            <a:off x="8430985" y="4550908"/>
            <a:ext cx="1289956" cy="357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91886" y="1917133"/>
            <a:ext cx="11364686" cy="4212771"/>
            <a:chOff x="391886" y="1917133"/>
            <a:chExt cx="11364686" cy="4212771"/>
          </a:xfrm>
        </p:grpSpPr>
        <p:grpSp>
          <p:nvGrpSpPr>
            <p:cNvPr id="10" name="Group 9"/>
            <p:cNvGrpSpPr/>
            <p:nvPr/>
          </p:nvGrpSpPr>
          <p:grpSpPr>
            <a:xfrm>
              <a:off x="391886" y="1917133"/>
              <a:ext cx="2318657" cy="4212771"/>
              <a:chOff x="838200" y="1611086"/>
              <a:chExt cx="2318657" cy="421277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1611086"/>
                <a:ext cx="2318657" cy="4212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26671" y="2088810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26671" y="3008804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Build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26671" y="3928798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Test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26671" y="4848792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Review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7229" y="1917133"/>
              <a:ext cx="2318657" cy="4212771"/>
              <a:chOff x="838200" y="1611086"/>
              <a:chExt cx="2318657" cy="421277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38200" y="1611086"/>
                <a:ext cx="2318657" cy="4212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26671" y="2088810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6671" y="3008804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Build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26671" y="3928798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Test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26671" y="4848792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Review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22572" y="1917133"/>
              <a:ext cx="2318657" cy="4212771"/>
              <a:chOff x="838200" y="1611086"/>
              <a:chExt cx="2318657" cy="421277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838200" y="1611086"/>
                <a:ext cx="2318657" cy="4212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26671" y="2088810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26671" y="3008804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Build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6671" y="3928798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Test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26671" y="4848792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Review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437915" y="1917133"/>
              <a:ext cx="2318657" cy="4212771"/>
              <a:chOff x="838200" y="1611086"/>
              <a:chExt cx="2318657" cy="4212771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38200" y="1611086"/>
                <a:ext cx="2318657" cy="4212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26671" y="2088810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26671" y="3008804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Build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26671" y="3928798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Test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26671" y="4848792"/>
                <a:ext cx="1741714" cy="576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Review</a:t>
                </a:r>
                <a:endParaRPr lang="en-US" dirty="0"/>
              </a:p>
            </p:txBody>
          </p:sp>
        </p:grpSp>
        <p:sp>
          <p:nvSpPr>
            <p:cNvPr id="32" name="Chevron 31"/>
            <p:cNvSpPr/>
            <p:nvPr/>
          </p:nvSpPr>
          <p:spPr>
            <a:xfrm>
              <a:off x="2860222" y="3331331"/>
              <a:ext cx="402772" cy="10285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5894614" y="3331331"/>
              <a:ext cx="402772" cy="10285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8893630" y="3331331"/>
              <a:ext cx="402772" cy="10285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  <p:sp>
        <p:nvSpPr>
          <p:cNvPr id="16" name="Chevron 15"/>
          <p:cNvSpPr/>
          <p:nvPr/>
        </p:nvSpPr>
        <p:spPr>
          <a:xfrm>
            <a:off x="2860222" y="3331331"/>
            <a:ext cx="402772" cy="10285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894614" y="3331331"/>
            <a:ext cx="402772" cy="10285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893630" y="3331331"/>
            <a:ext cx="402772" cy="10285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1886" y="1917133"/>
            <a:ext cx="2318657" cy="4212771"/>
            <a:chOff x="391886" y="1917133"/>
            <a:chExt cx="2318657" cy="4212771"/>
          </a:xfrm>
        </p:grpSpPr>
        <p:sp>
          <p:nvSpPr>
            <p:cNvPr id="34" name="Rounded Rectangle 33"/>
            <p:cNvSpPr/>
            <p:nvPr/>
          </p:nvSpPr>
          <p:spPr>
            <a:xfrm>
              <a:off x="391886" y="1917133"/>
              <a:ext cx="2318657" cy="421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19794" y="2058005"/>
              <a:ext cx="2051956" cy="39400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Sprint</a:t>
              </a:r>
            </a:p>
            <a:p>
              <a:pPr algn="ctr"/>
              <a:r>
                <a:rPr lang="en-US" sz="4400" dirty="0" smtClean="0"/>
                <a:t>1</a:t>
              </a:r>
              <a:endParaRPr lang="en-US" sz="4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01787" y="1917133"/>
            <a:ext cx="2318657" cy="4212771"/>
            <a:chOff x="391886" y="1917133"/>
            <a:chExt cx="2318657" cy="4212771"/>
          </a:xfrm>
        </p:grpSpPr>
        <p:sp>
          <p:nvSpPr>
            <p:cNvPr id="42" name="Rounded Rectangle 41"/>
            <p:cNvSpPr/>
            <p:nvPr/>
          </p:nvSpPr>
          <p:spPr>
            <a:xfrm>
              <a:off x="391886" y="1917133"/>
              <a:ext cx="2318657" cy="421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9794" y="2058005"/>
              <a:ext cx="2051956" cy="39400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Sprint</a:t>
              </a:r>
            </a:p>
            <a:p>
              <a:pPr algn="ctr"/>
              <a:r>
                <a:rPr lang="en-US" sz="4400" dirty="0" smtClean="0"/>
                <a:t>2</a:t>
              </a:r>
              <a:endParaRPr lang="en-US" sz="4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71556" y="1906550"/>
            <a:ext cx="2318657" cy="4212771"/>
            <a:chOff x="391886" y="1917133"/>
            <a:chExt cx="2318657" cy="4212771"/>
          </a:xfrm>
        </p:grpSpPr>
        <p:sp>
          <p:nvSpPr>
            <p:cNvPr id="45" name="Rounded Rectangle 44"/>
            <p:cNvSpPr/>
            <p:nvPr/>
          </p:nvSpPr>
          <p:spPr>
            <a:xfrm>
              <a:off x="391886" y="1917133"/>
              <a:ext cx="2318657" cy="421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19794" y="2058005"/>
              <a:ext cx="2051956" cy="39400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Sprint</a:t>
              </a:r>
            </a:p>
            <a:p>
              <a:pPr algn="ctr"/>
              <a:r>
                <a:rPr lang="en-US" sz="4400" dirty="0" smtClean="0"/>
                <a:t>3</a:t>
              </a:r>
              <a:endParaRPr lang="en-US" sz="4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81457" y="1839988"/>
            <a:ext cx="2318657" cy="4212771"/>
            <a:chOff x="391886" y="1917133"/>
            <a:chExt cx="2318657" cy="4212771"/>
          </a:xfrm>
        </p:grpSpPr>
        <p:sp>
          <p:nvSpPr>
            <p:cNvPr id="48" name="Rounded Rectangle 47"/>
            <p:cNvSpPr/>
            <p:nvPr/>
          </p:nvSpPr>
          <p:spPr>
            <a:xfrm>
              <a:off x="391886" y="1917133"/>
              <a:ext cx="2318657" cy="421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19794" y="2058005"/>
              <a:ext cx="2051956" cy="39400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Sprint</a:t>
              </a:r>
            </a:p>
            <a:p>
              <a:pPr algn="ctr"/>
              <a:r>
                <a:rPr lang="en-US" sz="4400" dirty="0" smtClean="0"/>
                <a:t>4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58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3498"/>
            <a:ext cx="10058400" cy="43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2" y="1825625"/>
            <a:ext cx="6245636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153"/>
            <a:ext cx="10515600" cy="42911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508"/>
            <a:ext cx="12177467" cy="41644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7909" cy="4351338"/>
          </a:xfrm>
        </p:spPr>
        <p:txBody>
          <a:bodyPr/>
          <a:lstStyle/>
          <a:p>
            <a:r>
              <a:rPr lang="en-US" dirty="0"/>
              <a:t>Add a test</a:t>
            </a:r>
          </a:p>
          <a:p>
            <a:r>
              <a:rPr lang="en-US" dirty="0"/>
              <a:t>Run all tests and see if the new test fails</a:t>
            </a:r>
          </a:p>
          <a:p>
            <a:r>
              <a:rPr lang="en-US" dirty="0"/>
              <a:t>Write the code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Refactor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10" y="242311"/>
            <a:ext cx="3224707" cy="62118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http://www.garfieldwiki.com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96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等线 Light</vt:lpstr>
      <vt:lpstr>Arial</vt:lpstr>
      <vt:lpstr>Office Theme</vt:lpstr>
      <vt:lpstr>Scrum &amp; TDD</vt:lpstr>
      <vt:lpstr>Waterfall</vt:lpstr>
      <vt:lpstr>Scrum</vt:lpstr>
      <vt:lpstr>Sprint</vt:lpstr>
      <vt:lpstr>Scrum Team</vt:lpstr>
      <vt:lpstr>Scrum Artifacts</vt:lpstr>
      <vt:lpstr>Sprint</vt:lpstr>
      <vt:lpstr>Scrum</vt:lpstr>
      <vt:lpstr>Test-Driven Development</vt:lpstr>
      <vt:lpstr>Thanks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&amp; TDD</dc:title>
  <dc:creator>GARFIELD DAI (DEV-ISD-OOCLL/ZHA)</dc:creator>
  <cp:lastModifiedBy>Microsoft Office User</cp:lastModifiedBy>
  <cp:revision>40</cp:revision>
  <dcterms:created xsi:type="dcterms:W3CDTF">2017-08-08T00:55:27Z</dcterms:created>
  <dcterms:modified xsi:type="dcterms:W3CDTF">2017-08-18T13:39:28Z</dcterms:modified>
</cp:coreProperties>
</file>