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72" y="-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 «Игра в ассоциации»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19352" y="6237312"/>
            <a:ext cx="4499992" cy="432048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Подготовил студент 02ПГ Лихачев М. Д.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40030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2" action="ppaction://hlinksldjump"/>
              </a:rPr>
              <a:t>Описание </a:t>
            </a:r>
            <a:r>
              <a:rPr lang="ru-RU" sz="3200" dirty="0" smtClean="0">
                <a:hlinkClick r:id="rId2" action="ppaction://hlinksldjump"/>
              </a:rPr>
              <a:t>игры</a:t>
            </a: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3" action="ppaction://hlinksldjump"/>
              </a:rPr>
              <a:t>Краткие функциональные требования</a:t>
            </a: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4" action="ppaction://hlinksldjump"/>
              </a:rPr>
              <a:t>Схема состояний и переходов</a:t>
            </a: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5" action="ppaction://hlinksldjump"/>
              </a:rPr>
              <a:t>Прототип с экранными формами</a:t>
            </a: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6" action="ppaction://hlinksldjump"/>
              </a:rPr>
              <a:t>Будущие перспективы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4332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60649"/>
            <a:ext cx="7772400" cy="79208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Описание игры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1752600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Эта игра понравится небольшим компаниям друзей, желающих весело провести время вместе. За основу была взята идея настольной игры «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Имаджинариум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», которую я творчески переработал и перенёс на ПК. Суть игры заключается в том, что игроки должны придумывать и отгадывать ассоциации к необычным картинкам на карточках.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Кто в этом больше всех преуспеет тот и выиграл!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96952"/>
            <a:ext cx="4572000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Краткие функциональные требования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556792"/>
            <a:ext cx="8784976" cy="511256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игре есть меню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 меню можно перейти к игре, открыть настройки и посмотреть свои достижения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Настроить можно громкость звуков в игре, а также отображаемое имя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непосредственного начала игры надо подключиться к комнате или создать свою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Целью игры является получение очков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Очки игроки получают за успешно загаданные и отгаданные ассоциации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Игра длится, пока один из игроков не достигнет лимита очков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конце демонстрируется таблица с результатами игры </a:t>
            </a:r>
          </a:p>
          <a:p>
            <a:pPr algn="l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8873011" cy="483006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Схема состояний и переходов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4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6905294" cy="488173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Прототип с экранными формами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2433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будущем планируется добавить возможность самостоятельного добавления игроками карточек с картинками, а также игру через </a:t>
            </a: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WLAN.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Будущие перспективы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8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45</TotalTime>
  <Words>199</Words>
  <Application>Microsoft Office PowerPoint</Application>
  <PresentationFormat>Экран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Базовая</vt:lpstr>
      <vt:lpstr>Проект «Игра в ассоциации»</vt:lpstr>
      <vt:lpstr>Презентация PowerPoint</vt:lpstr>
      <vt:lpstr>Описание игры</vt:lpstr>
      <vt:lpstr>Краткие функциональные требования </vt:lpstr>
      <vt:lpstr>Схема состояний и переходов</vt:lpstr>
      <vt:lpstr>Прототип с экранными формами</vt:lpstr>
      <vt:lpstr>Будущие перспективы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«Игра в ассоциации»</dc:title>
  <dc:creator>Denis</dc:creator>
  <cp:lastModifiedBy>Denis</cp:lastModifiedBy>
  <cp:revision>6</cp:revision>
  <dcterms:created xsi:type="dcterms:W3CDTF">2020-12-22T03:34:35Z</dcterms:created>
  <dcterms:modified xsi:type="dcterms:W3CDTF">2020-12-22T10:55:31Z</dcterms:modified>
</cp:coreProperties>
</file>