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0033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66" d="100"/>
          <a:sy n="66" d="100"/>
        </p:scale>
        <p:origin x="9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417" y="1122363"/>
            <a:ext cx="105025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417" y="3602038"/>
            <a:ext cx="105025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6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1139" y="365125"/>
            <a:ext cx="301947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729" y="365125"/>
            <a:ext cx="888336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36" y="1709739"/>
            <a:ext cx="1207787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436" y="4589464"/>
            <a:ext cx="1207787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729" y="1825625"/>
            <a:ext cx="595141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9190" y="1825625"/>
            <a:ext cx="595141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3" y="365126"/>
            <a:ext cx="12077879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554" y="1681163"/>
            <a:ext cx="59240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4554" y="2505075"/>
            <a:ext cx="592406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9190" y="1681163"/>
            <a:ext cx="59532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9190" y="2505075"/>
            <a:ext cx="59532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1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4" y="457200"/>
            <a:ext cx="45164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243" y="987426"/>
            <a:ext cx="70891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4554" y="2057400"/>
            <a:ext cx="451644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54" y="457200"/>
            <a:ext cx="451644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53243" y="987426"/>
            <a:ext cx="708919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4554" y="2057400"/>
            <a:ext cx="451644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730" y="365126"/>
            <a:ext cx="120778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30" y="1825625"/>
            <a:ext cx="12077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730" y="6356351"/>
            <a:ext cx="3150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72B8A-8321-432A-88E2-B420AC54A783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8606" y="6356351"/>
            <a:ext cx="4726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9857" y="6356351"/>
            <a:ext cx="3150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F5F3-4724-4D4A-8E90-2FF7EB1C1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0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168"/>
          <p:cNvSpPr txBox="1"/>
          <p:nvPr/>
        </p:nvSpPr>
        <p:spPr>
          <a:xfrm rot="5400000">
            <a:off x="9255925" y="2771077"/>
            <a:ext cx="188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17591" y="1048215"/>
            <a:ext cx="206296" cy="3330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66947" y="1750741"/>
            <a:ext cx="2419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等于号 3"/>
          <p:cNvSpPr/>
          <p:nvPr/>
        </p:nvSpPr>
        <p:spPr>
          <a:xfrm>
            <a:off x="4491155" y="2319914"/>
            <a:ext cx="560348" cy="460764"/>
          </a:xfrm>
          <a:prstGeom prst="mathEqual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07986" y="1048215"/>
            <a:ext cx="214661" cy="3330513"/>
            <a:chOff x="6699097" y="899885"/>
            <a:chExt cx="214661" cy="3330513"/>
          </a:xfrm>
          <a:solidFill>
            <a:schemeClr val="bg1"/>
          </a:solidFill>
        </p:grpSpPr>
        <p:sp>
          <p:nvSpPr>
            <p:cNvPr id="5" name="矩形 4"/>
            <p:cNvSpPr/>
            <p:nvPr/>
          </p:nvSpPr>
          <p:spPr>
            <a:xfrm>
              <a:off x="6699097" y="899885"/>
              <a:ext cx="214661" cy="2065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699097" y="1111297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699097" y="1317825"/>
              <a:ext cx="214661" cy="2065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699097" y="1524353"/>
              <a:ext cx="214661" cy="2065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99097" y="1725997"/>
              <a:ext cx="214661" cy="20652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699097" y="1937409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99097" y="2143937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699097" y="2350465"/>
              <a:ext cx="214661" cy="2065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699097" y="2569266"/>
              <a:ext cx="214661" cy="2065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2946712" y="1040066"/>
            <a:ext cx="206296" cy="3330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429575" y="1048215"/>
            <a:ext cx="206296" cy="3330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919409" y="1048215"/>
            <a:ext cx="206296" cy="33305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7255271" y="1050651"/>
            <a:ext cx="214661" cy="3330513"/>
            <a:chOff x="6699097" y="899885"/>
            <a:chExt cx="214661" cy="3330513"/>
          </a:xfrm>
          <a:solidFill>
            <a:schemeClr val="bg1"/>
          </a:solidFill>
        </p:grpSpPr>
        <p:sp>
          <p:nvSpPr>
            <p:cNvPr id="53" name="矩形 52"/>
            <p:cNvSpPr/>
            <p:nvPr/>
          </p:nvSpPr>
          <p:spPr>
            <a:xfrm>
              <a:off x="6699097" y="899885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6699097" y="1111297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699097" y="1317825"/>
              <a:ext cx="214661" cy="20652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699097" y="1524353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99097" y="1725997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699097" y="1937409"/>
              <a:ext cx="214661" cy="206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699097" y="2143937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699097" y="2350465"/>
              <a:ext cx="214661" cy="2065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699097" y="2569266"/>
              <a:ext cx="214661" cy="2065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758216" y="1051216"/>
            <a:ext cx="214661" cy="3330513"/>
            <a:chOff x="6699097" y="899885"/>
            <a:chExt cx="214661" cy="3330513"/>
          </a:xfrm>
          <a:solidFill>
            <a:schemeClr val="bg1"/>
          </a:solidFill>
        </p:grpSpPr>
        <p:sp>
          <p:nvSpPr>
            <p:cNvPr id="70" name="矩形 69"/>
            <p:cNvSpPr/>
            <p:nvPr/>
          </p:nvSpPr>
          <p:spPr>
            <a:xfrm>
              <a:off x="6699097" y="899885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699097" y="1111297"/>
              <a:ext cx="214661" cy="2065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699097" y="1317825"/>
              <a:ext cx="214661" cy="2065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699097" y="1524353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699097" y="1725997"/>
              <a:ext cx="214661" cy="2065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699097" y="1937409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699097" y="2143937"/>
              <a:ext cx="214661" cy="2065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699097" y="2350465"/>
              <a:ext cx="214661" cy="2065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699097" y="2566091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763126" y="1049590"/>
            <a:ext cx="214661" cy="3330513"/>
            <a:chOff x="6699097" y="899885"/>
            <a:chExt cx="214661" cy="3330513"/>
          </a:xfrm>
          <a:solidFill>
            <a:schemeClr val="bg1"/>
          </a:solidFill>
        </p:grpSpPr>
        <p:sp>
          <p:nvSpPr>
            <p:cNvPr id="87" name="矩形 86"/>
            <p:cNvSpPr/>
            <p:nvPr/>
          </p:nvSpPr>
          <p:spPr>
            <a:xfrm>
              <a:off x="6699097" y="899885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99097" y="1111297"/>
              <a:ext cx="214661" cy="2065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6699097" y="1317825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6699097" y="1524353"/>
              <a:ext cx="214661" cy="2065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699097" y="1725997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699097" y="1937409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99097" y="2143937"/>
              <a:ext cx="214661" cy="20652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6699097" y="2350465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6699097" y="2569266"/>
              <a:ext cx="214661" cy="2065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214022" y="1048215"/>
            <a:ext cx="214661" cy="3330513"/>
            <a:chOff x="6699097" y="899885"/>
            <a:chExt cx="214661" cy="3330513"/>
          </a:xfrm>
          <a:solidFill>
            <a:schemeClr val="bg1"/>
          </a:solidFill>
        </p:grpSpPr>
        <p:sp>
          <p:nvSpPr>
            <p:cNvPr id="104" name="矩形 103"/>
            <p:cNvSpPr/>
            <p:nvPr/>
          </p:nvSpPr>
          <p:spPr>
            <a:xfrm>
              <a:off x="6699097" y="899885"/>
              <a:ext cx="214661" cy="206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699097" y="1111297"/>
              <a:ext cx="214661" cy="2065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6699097" y="1317825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699097" y="1524353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6699097" y="1725997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6699097" y="1937409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6699097" y="2143937"/>
              <a:ext cx="214661" cy="2065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6699097" y="2350465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6699097" y="256926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6321352" y="1750741"/>
            <a:ext cx="18857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8098341" y="2186001"/>
            <a:ext cx="706034" cy="914400"/>
          </a:xfrm>
          <a:prstGeom prst="mathMultiply">
            <a:avLst>
              <a:gd name="adj1" fmla="val 913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 rot="5400000">
            <a:off x="9866290" y="770816"/>
            <a:ext cx="214661" cy="1879933"/>
            <a:chOff x="6699097" y="2350465"/>
            <a:chExt cx="214661" cy="1879933"/>
          </a:xfrm>
          <a:solidFill>
            <a:schemeClr val="bg1"/>
          </a:solidFill>
        </p:grpSpPr>
        <p:sp>
          <p:nvSpPr>
            <p:cNvPr id="130" name="矩形 129"/>
            <p:cNvSpPr/>
            <p:nvPr/>
          </p:nvSpPr>
          <p:spPr>
            <a:xfrm>
              <a:off x="6699097" y="2350465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6699097" y="2569266"/>
              <a:ext cx="214661" cy="2065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 rot="5400000">
            <a:off x="9854147" y="1349879"/>
            <a:ext cx="214662" cy="1868782"/>
            <a:chOff x="6699097" y="2361616"/>
            <a:chExt cx="214662" cy="1868782"/>
          </a:xfrm>
          <a:noFill/>
        </p:grpSpPr>
        <p:sp>
          <p:nvSpPr>
            <p:cNvPr id="140" name="矩形 139"/>
            <p:cNvSpPr/>
            <p:nvPr/>
          </p:nvSpPr>
          <p:spPr>
            <a:xfrm>
              <a:off x="6699098" y="236161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99097" y="2569266"/>
              <a:ext cx="214661" cy="20652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 rot="5400000">
            <a:off x="9838877" y="2537415"/>
            <a:ext cx="214662" cy="1870408"/>
            <a:chOff x="6699097" y="2359990"/>
            <a:chExt cx="214662" cy="1870408"/>
          </a:xfrm>
          <a:noFill/>
        </p:grpSpPr>
        <p:sp>
          <p:nvSpPr>
            <p:cNvPr id="150" name="矩形 149"/>
            <p:cNvSpPr/>
            <p:nvPr/>
          </p:nvSpPr>
          <p:spPr>
            <a:xfrm>
              <a:off x="6699098" y="2359990"/>
              <a:ext cx="214661" cy="206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6699097" y="256926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 rot="5400000">
            <a:off x="9831497" y="3153091"/>
            <a:ext cx="214662" cy="1868782"/>
            <a:chOff x="6699097" y="2361616"/>
            <a:chExt cx="214662" cy="1868782"/>
          </a:xfrm>
          <a:noFill/>
        </p:grpSpPr>
        <p:sp>
          <p:nvSpPr>
            <p:cNvPr id="160" name="矩形 159"/>
            <p:cNvSpPr/>
            <p:nvPr/>
          </p:nvSpPr>
          <p:spPr>
            <a:xfrm>
              <a:off x="6699098" y="2361616"/>
              <a:ext cx="214661" cy="2065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6699097" y="256926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6699097" y="2780678"/>
              <a:ext cx="214661" cy="2065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699097" y="2987206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6699097" y="3193734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6699097" y="339940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6699097" y="3610814"/>
              <a:ext cx="214661" cy="2065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6699097" y="3817342"/>
              <a:ext cx="214661" cy="206528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6699097" y="4023870"/>
              <a:ext cx="214661" cy="2065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836004" y="4613116"/>
            <a:ext cx="257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435100" y="4613116"/>
            <a:ext cx="257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9944404" y="4406523"/>
            <a:ext cx="257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6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Tahoma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simba</dc:creator>
  <cp:lastModifiedBy>simba</cp:lastModifiedBy>
  <cp:revision>11</cp:revision>
  <dcterms:created xsi:type="dcterms:W3CDTF">2015-10-19T12:53:02Z</dcterms:created>
  <dcterms:modified xsi:type="dcterms:W3CDTF">2015-10-21T14:52:54Z</dcterms:modified>
</cp:coreProperties>
</file>