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0033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417" y="1122363"/>
            <a:ext cx="105025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417" y="3602038"/>
            <a:ext cx="105025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0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6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1139" y="365125"/>
            <a:ext cx="301947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729" y="365125"/>
            <a:ext cx="888336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6" y="1709739"/>
            <a:ext cx="1207787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436" y="4589464"/>
            <a:ext cx="1207787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729" y="1825625"/>
            <a:ext cx="595141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9190" y="1825625"/>
            <a:ext cx="595141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53" y="365126"/>
            <a:ext cx="12077879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554" y="1681163"/>
            <a:ext cx="59240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4554" y="2505075"/>
            <a:ext cx="592406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9190" y="1681163"/>
            <a:ext cx="59532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9190" y="2505075"/>
            <a:ext cx="59532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1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54" y="457200"/>
            <a:ext cx="451644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243" y="987426"/>
            <a:ext cx="70891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4554" y="2057400"/>
            <a:ext cx="451644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54" y="457200"/>
            <a:ext cx="451644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53243" y="987426"/>
            <a:ext cx="708919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4554" y="2057400"/>
            <a:ext cx="451644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730" y="365126"/>
            <a:ext cx="120778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30" y="1825625"/>
            <a:ext cx="12077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730" y="6356351"/>
            <a:ext cx="3150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72B8A-8321-432A-88E2-B420AC54A78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8606" y="6356351"/>
            <a:ext cx="4726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9857" y="6356351"/>
            <a:ext cx="3150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0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组合 553"/>
          <p:cNvGrpSpPr/>
          <p:nvPr/>
        </p:nvGrpSpPr>
        <p:grpSpPr>
          <a:xfrm>
            <a:off x="2134763" y="1103963"/>
            <a:ext cx="7665065" cy="3734762"/>
            <a:chOff x="2134763" y="1103963"/>
            <a:chExt cx="7665065" cy="3734762"/>
          </a:xfrm>
        </p:grpSpPr>
        <p:sp>
          <p:nvSpPr>
            <p:cNvPr id="389" name="加号 388"/>
            <p:cNvSpPr/>
            <p:nvPr/>
          </p:nvSpPr>
          <p:spPr>
            <a:xfrm>
              <a:off x="4329462" y="2191208"/>
              <a:ext cx="518531" cy="512956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等于号 389"/>
            <p:cNvSpPr/>
            <p:nvPr/>
          </p:nvSpPr>
          <p:spPr>
            <a:xfrm>
              <a:off x="7081025" y="2274842"/>
              <a:ext cx="490653" cy="334537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2134763" y="1103965"/>
              <a:ext cx="423747" cy="390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2558510" y="1103964"/>
              <a:ext cx="423747" cy="3902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2982257" y="1103965"/>
              <a:ext cx="423747" cy="390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3406004" y="1103964"/>
              <a:ext cx="423747" cy="3902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3829751" y="1103964"/>
              <a:ext cx="423747" cy="39029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2134763" y="1494257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矩形 436"/>
            <p:cNvSpPr/>
            <p:nvPr/>
          </p:nvSpPr>
          <p:spPr>
            <a:xfrm>
              <a:off x="2558510" y="1494256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2982257" y="1494257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3406004" y="1494256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矩形 439"/>
            <p:cNvSpPr/>
            <p:nvPr/>
          </p:nvSpPr>
          <p:spPr>
            <a:xfrm>
              <a:off x="3829751" y="1494256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矩形 440"/>
            <p:cNvSpPr/>
            <p:nvPr/>
          </p:nvSpPr>
          <p:spPr>
            <a:xfrm>
              <a:off x="2134763" y="1884549"/>
              <a:ext cx="423747" cy="3902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2558510" y="1884548"/>
              <a:ext cx="423747" cy="390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矩形 442"/>
            <p:cNvSpPr/>
            <p:nvPr/>
          </p:nvSpPr>
          <p:spPr>
            <a:xfrm>
              <a:off x="2982257" y="1884549"/>
              <a:ext cx="423747" cy="39029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3406004" y="1884548"/>
              <a:ext cx="423747" cy="3902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3829751" y="1884548"/>
              <a:ext cx="423747" cy="3902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2134763" y="227484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2558510" y="227484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2982257" y="227484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3406004" y="227484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矩形 449"/>
            <p:cNvSpPr/>
            <p:nvPr/>
          </p:nvSpPr>
          <p:spPr>
            <a:xfrm>
              <a:off x="3829751" y="227484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2134763" y="2665128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矩形 451"/>
            <p:cNvSpPr/>
            <p:nvPr/>
          </p:nvSpPr>
          <p:spPr>
            <a:xfrm>
              <a:off x="2558510" y="2665127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>
              <a:off x="2982257" y="2665128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3406004" y="2665127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3829751" y="2665127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2134763" y="3055420"/>
              <a:ext cx="423747" cy="3902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2558510" y="3055419"/>
              <a:ext cx="423747" cy="3902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2982257" y="3055420"/>
              <a:ext cx="423747" cy="3902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3406004" y="3055419"/>
              <a:ext cx="423747" cy="39029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矩形 459"/>
            <p:cNvSpPr/>
            <p:nvPr/>
          </p:nvSpPr>
          <p:spPr>
            <a:xfrm>
              <a:off x="3829751" y="3055419"/>
              <a:ext cx="423747" cy="3902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矩形 460"/>
            <p:cNvSpPr/>
            <p:nvPr/>
          </p:nvSpPr>
          <p:spPr>
            <a:xfrm>
              <a:off x="2134763" y="3445712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2558510" y="344571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矩形 462"/>
            <p:cNvSpPr/>
            <p:nvPr/>
          </p:nvSpPr>
          <p:spPr>
            <a:xfrm>
              <a:off x="2982257" y="3445712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3406004" y="344571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矩形 464"/>
            <p:cNvSpPr/>
            <p:nvPr/>
          </p:nvSpPr>
          <p:spPr>
            <a:xfrm>
              <a:off x="3829751" y="344571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2134763" y="3836004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2558510" y="3836003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矩形 467"/>
            <p:cNvSpPr/>
            <p:nvPr/>
          </p:nvSpPr>
          <p:spPr>
            <a:xfrm>
              <a:off x="2982257" y="3836004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3406004" y="3836003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3829751" y="3836003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矩形 470"/>
            <p:cNvSpPr/>
            <p:nvPr/>
          </p:nvSpPr>
          <p:spPr>
            <a:xfrm>
              <a:off x="4907928" y="1103966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矩形 471"/>
            <p:cNvSpPr/>
            <p:nvPr/>
          </p:nvSpPr>
          <p:spPr>
            <a:xfrm>
              <a:off x="5331675" y="1103965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矩形 472"/>
            <p:cNvSpPr/>
            <p:nvPr/>
          </p:nvSpPr>
          <p:spPr>
            <a:xfrm>
              <a:off x="5755422" y="1103966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6179169" y="1103965"/>
              <a:ext cx="423747" cy="390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6602916" y="1103965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矩形 475"/>
            <p:cNvSpPr/>
            <p:nvPr/>
          </p:nvSpPr>
          <p:spPr>
            <a:xfrm>
              <a:off x="4907928" y="1494258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矩形 476"/>
            <p:cNvSpPr/>
            <p:nvPr/>
          </p:nvSpPr>
          <p:spPr>
            <a:xfrm>
              <a:off x="5331675" y="1494257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5755422" y="1494258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/>
            <p:cNvSpPr/>
            <p:nvPr/>
          </p:nvSpPr>
          <p:spPr>
            <a:xfrm>
              <a:off x="6179169" y="1494257"/>
              <a:ext cx="423747" cy="39029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矩形 479"/>
            <p:cNvSpPr/>
            <p:nvPr/>
          </p:nvSpPr>
          <p:spPr>
            <a:xfrm>
              <a:off x="6602916" y="1494257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矩形 480"/>
            <p:cNvSpPr/>
            <p:nvPr/>
          </p:nvSpPr>
          <p:spPr>
            <a:xfrm>
              <a:off x="4907928" y="188455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矩形 481"/>
            <p:cNvSpPr/>
            <p:nvPr/>
          </p:nvSpPr>
          <p:spPr>
            <a:xfrm>
              <a:off x="5331675" y="1884549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矩形 482"/>
            <p:cNvSpPr/>
            <p:nvPr/>
          </p:nvSpPr>
          <p:spPr>
            <a:xfrm>
              <a:off x="5755422" y="188455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矩形 483"/>
            <p:cNvSpPr/>
            <p:nvPr/>
          </p:nvSpPr>
          <p:spPr>
            <a:xfrm>
              <a:off x="6179169" y="1884549"/>
              <a:ext cx="423747" cy="390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矩形 484"/>
            <p:cNvSpPr/>
            <p:nvPr/>
          </p:nvSpPr>
          <p:spPr>
            <a:xfrm>
              <a:off x="6602916" y="1884549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矩形 485"/>
            <p:cNvSpPr/>
            <p:nvPr/>
          </p:nvSpPr>
          <p:spPr>
            <a:xfrm>
              <a:off x="4907928" y="2274842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矩形 486"/>
            <p:cNvSpPr/>
            <p:nvPr/>
          </p:nvSpPr>
          <p:spPr>
            <a:xfrm>
              <a:off x="5331675" y="227484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矩形 487"/>
            <p:cNvSpPr/>
            <p:nvPr/>
          </p:nvSpPr>
          <p:spPr>
            <a:xfrm>
              <a:off x="5755422" y="2274842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6179169" y="2274841"/>
              <a:ext cx="423747" cy="3902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6602916" y="227484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4907928" y="2665129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>
              <a:off x="5331675" y="2665128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矩形 492"/>
            <p:cNvSpPr/>
            <p:nvPr/>
          </p:nvSpPr>
          <p:spPr>
            <a:xfrm>
              <a:off x="5755422" y="2665129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6179169" y="2665128"/>
              <a:ext cx="423747" cy="3902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>
              <a:off x="6602916" y="2665128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4907928" y="305542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5331675" y="305542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5755422" y="305542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6179169" y="3055420"/>
              <a:ext cx="423747" cy="3902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6602916" y="305542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4907928" y="3445713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5331675" y="3445712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5755422" y="3445713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6179169" y="3445712"/>
              <a:ext cx="423747" cy="3902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6602916" y="3445712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4907928" y="3836005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5331675" y="3836004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/>
            <p:cNvSpPr/>
            <p:nvPr/>
          </p:nvSpPr>
          <p:spPr>
            <a:xfrm>
              <a:off x="5755422" y="3836005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矩形 508"/>
            <p:cNvSpPr/>
            <p:nvPr/>
          </p:nvSpPr>
          <p:spPr>
            <a:xfrm>
              <a:off x="6179169" y="3836004"/>
              <a:ext cx="423747" cy="3902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6602916" y="3836004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矩形 510"/>
            <p:cNvSpPr/>
            <p:nvPr/>
          </p:nvSpPr>
          <p:spPr>
            <a:xfrm>
              <a:off x="7681093" y="1103964"/>
              <a:ext cx="423747" cy="390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8104840" y="1103963"/>
              <a:ext cx="423747" cy="3902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矩形 512"/>
            <p:cNvSpPr/>
            <p:nvPr/>
          </p:nvSpPr>
          <p:spPr>
            <a:xfrm>
              <a:off x="8528587" y="1103964"/>
              <a:ext cx="423747" cy="390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矩形 513"/>
            <p:cNvSpPr/>
            <p:nvPr/>
          </p:nvSpPr>
          <p:spPr>
            <a:xfrm>
              <a:off x="8952334" y="1103963"/>
              <a:ext cx="423747" cy="3902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矩形 514"/>
            <p:cNvSpPr/>
            <p:nvPr/>
          </p:nvSpPr>
          <p:spPr>
            <a:xfrm>
              <a:off x="9376081" y="1103963"/>
              <a:ext cx="423747" cy="39029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/>
            <p:cNvSpPr/>
            <p:nvPr/>
          </p:nvSpPr>
          <p:spPr>
            <a:xfrm>
              <a:off x="7681093" y="1494256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/>
            <p:cNvSpPr/>
            <p:nvPr/>
          </p:nvSpPr>
          <p:spPr>
            <a:xfrm>
              <a:off x="8104840" y="1494255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矩形 517"/>
            <p:cNvSpPr/>
            <p:nvPr/>
          </p:nvSpPr>
          <p:spPr>
            <a:xfrm>
              <a:off x="8528587" y="1494256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/>
            <p:cNvSpPr/>
            <p:nvPr/>
          </p:nvSpPr>
          <p:spPr>
            <a:xfrm>
              <a:off x="8952334" y="1494255"/>
              <a:ext cx="423747" cy="39029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矩形 519"/>
            <p:cNvSpPr/>
            <p:nvPr/>
          </p:nvSpPr>
          <p:spPr>
            <a:xfrm>
              <a:off x="9376081" y="1494255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>
              <a:off x="7681093" y="1884548"/>
              <a:ext cx="423747" cy="3902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8104840" y="1884547"/>
              <a:ext cx="423747" cy="390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8528587" y="1884548"/>
              <a:ext cx="423747" cy="39029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8952334" y="1884547"/>
              <a:ext cx="423747" cy="3902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/>
            <p:cNvSpPr/>
            <p:nvPr/>
          </p:nvSpPr>
          <p:spPr>
            <a:xfrm>
              <a:off x="9376081" y="1884547"/>
              <a:ext cx="423747" cy="3902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/>
            <p:cNvSpPr/>
            <p:nvPr/>
          </p:nvSpPr>
          <p:spPr>
            <a:xfrm>
              <a:off x="7681093" y="227484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/>
            <p:cNvSpPr/>
            <p:nvPr/>
          </p:nvSpPr>
          <p:spPr>
            <a:xfrm>
              <a:off x="8104840" y="2274839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/>
            <p:cNvSpPr/>
            <p:nvPr/>
          </p:nvSpPr>
          <p:spPr>
            <a:xfrm>
              <a:off x="8528587" y="227484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矩形 528"/>
            <p:cNvSpPr/>
            <p:nvPr/>
          </p:nvSpPr>
          <p:spPr>
            <a:xfrm>
              <a:off x="8952334" y="2274839"/>
              <a:ext cx="423747" cy="3902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矩形 529"/>
            <p:cNvSpPr/>
            <p:nvPr/>
          </p:nvSpPr>
          <p:spPr>
            <a:xfrm>
              <a:off x="9376081" y="2274839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/>
          </p:nvSpPr>
          <p:spPr>
            <a:xfrm>
              <a:off x="7681093" y="2665127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矩形 531"/>
            <p:cNvSpPr/>
            <p:nvPr/>
          </p:nvSpPr>
          <p:spPr>
            <a:xfrm>
              <a:off x="8104840" y="2665126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矩形 532"/>
            <p:cNvSpPr/>
            <p:nvPr/>
          </p:nvSpPr>
          <p:spPr>
            <a:xfrm>
              <a:off x="8528587" y="2665127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矩形 533"/>
            <p:cNvSpPr/>
            <p:nvPr/>
          </p:nvSpPr>
          <p:spPr>
            <a:xfrm>
              <a:off x="8952334" y="2665126"/>
              <a:ext cx="423747" cy="3902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 534"/>
            <p:cNvSpPr/>
            <p:nvPr/>
          </p:nvSpPr>
          <p:spPr>
            <a:xfrm>
              <a:off x="9376081" y="2665126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535"/>
            <p:cNvSpPr/>
            <p:nvPr/>
          </p:nvSpPr>
          <p:spPr>
            <a:xfrm>
              <a:off x="7681093" y="3055419"/>
              <a:ext cx="423747" cy="3902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/>
          </p:nvSpPr>
          <p:spPr>
            <a:xfrm>
              <a:off x="8104840" y="3055418"/>
              <a:ext cx="423747" cy="3902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矩形 537"/>
            <p:cNvSpPr/>
            <p:nvPr/>
          </p:nvSpPr>
          <p:spPr>
            <a:xfrm>
              <a:off x="8528587" y="3055419"/>
              <a:ext cx="423747" cy="3902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>
              <a:off x="8952334" y="3055418"/>
              <a:ext cx="423747" cy="3902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矩形 539"/>
            <p:cNvSpPr/>
            <p:nvPr/>
          </p:nvSpPr>
          <p:spPr>
            <a:xfrm>
              <a:off x="9376081" y="3055418"/>
              <a:ext cx="423747" cy="3902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 540"/>
            <p:cNvSpPr/>
            <p:nvPr/>
          </p:nvSpPr>
          <p:spPr>
            <a:xfrm>
              <a:off x="7681093" y="344571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>
              <a:off x="8104840" y="344571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/>
          </p:nvSpPr>
          <p:spPr>
            <a:xfrm>
              <a:off x="8528587" y="3445711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矩形 543"/>
            <p:cNvSpPr/>
            <p:nvPr/>
          </p:nvSpPr>
          <p:spPr>
            <a:xfrm>
              <a:off x="8952334" y="3445710"/>
              <a:ext cx="423747" cy="3902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矩形 544"/>
            <p:cNvSpPr/>
            <p:nvPr/>
          </p:nvSpPr>
          <p:spPr>
            <a:xfrm>
              <a:off x="9376081" y="3445710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矩形 545"/>
            <p:cNvSpPr/>
            <p:nvPr/>
          </p:nvSpPr>
          <p:spPr>
            <a:xfrm>
              <a:off x="7681093" y="3836003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矩形 546"/>
            <p:cNvSpPr/>
            <p:nvPr/>
          </p:nvSpPr>
          <p:spPr>
            <a:xfrm>
              <a:off x="8104840" y="3836002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矩形 547"/>
            <p:cNvSpPr/>
            <p:nvPr/>
          </p:nvSpPr>
          <p:spPr>
            <a:xfrm>
              <a:off x="8528587" y="3836003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矩形 548"/>
            <p:cNvSpPr/>
            <p:nvPr/>
          </p:nvSpPr>
          <p:spPr>
            <a:xfrm>
              <a:off x="8952334" y="3836002"/>
              <a:ext cx="423747" cy="3902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矩形 549"/>
            <p:cNvSpPr/>
            <p:nvPr/>
          </p:nvSpPr>
          <p:spPr>
            <a:xfrm>
              <a:off x="9376081" y="3836002"/>
              <a:ext cx="423747" cy="390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文本框 550"/>
            <p:cNvSpPr txBox="1"/>
            <p:nvPr/>
          </p:nvSpPr>
          <p:spPr>
            <a:xfrm>
              <a:off x="2998126" y="4293203"/>
              <a:ext cx="1063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文本框 551"/>
            <p:cNvSpPr txBox="1"/>
            <p:nvPr/>
          </p:nvSpPr>
          <p:spPr>
            <a:xfrm>
              <a:off x="5755422" y="4315505"/>
              <a:ext cx="1063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3" name="文本框 552"/>
            <p:cNvSpPr txBox="1"/>
            <p:nvPr/>
          </p:nvSpPr>
          <p:spPr>
            <a:xfrm>
              <a:off x="8554552" y="4315505"/>
              <a:ext cx="1063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</TotalTime>
  <Words>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simba</dc:creator>
  <cp:lastModifiedBy>simba</cp:lastModifiedBy>
  <cp:revision>10</cp:revision>
  <dcterms:created xsi:type="dcterms:W3CDTF">2015-10-19T12:53:02Z</dcterms:created>
  <dcterms:modified xsi:type="dcterms:W3CDTF">2015-10-20T15:16:28Z</dcterms:modified>
</cp:coreProperties>
</file>