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0033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66" d="100"/>
          <a:sy n="66" d="100"/>
        </p:scale>
        <p:origin x="9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417" y="1122363"/>
            <a:ext cx="105025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417" y="3602038"/>
            <a:ext cx="105025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1139" y="365125"/>
            <a:ext cx="301947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729" y="365125"/>
            <a:ext cx="888336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6" y="1709739"/>
            <a:ext cx="1207787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436" y="4589464"/>
            <a:ext cx="1207787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729" y="1825625"/>
            <a:ext cx="595141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9190" y="1825625"/>
            <a:ext cx="595141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3" y="365126"/>
            <a:ext cx="1207787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554" y="1681163"/>
            <a:ext cx="59240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4554" y="2505075"/>
            <a:ext cx="592406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9190" y="1681163"/>
            <a:ext cx="59532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9190" y="2505075"/>
            <a:ext cx="59532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4" y="457200"/>
            <a:ext cx="45164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243" y="987426"/>
            <a:ext cx="70891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4554" y="2057400"/>
            <a:ext cx="45164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4" y="457200"/>
            <a:ext cx="45164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53243" y="987426"/>
            <a:ext cx="70891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4554" y="2057400"/>
            <a:ext cx="45164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730" y="365126"/>
            <a:ext cx="120778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30" y="1825625"/>
            <a:ext cx="12077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730" y="6356351"/>
            <a:ext cx="3150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8606" y="6356351"/>
            <a:ext cx="4726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9857" y="6356351"/>
            <a:ext cx="3150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圆角矩形 335"/>
          <p:cNvSpPr/>
          <p:nvPr/>
        </p:nvSpPr>
        <p:spPr>
          <a:xfrm>
            <a:off x="7195943" y="4942840"/>
            <a:ext cx="1453488" cy="4318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圆角矩形 334"/>
          <p:cNvSpPr/>
          <p:nvPr/>
        </p:nvSpPr>
        <p:spPr>
          <a:xfrm>
            <a:off x="5688593" y="4941189"/>
            <a:ext cx="1453488" cy="4318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圆角矩形 333"/>
          <p:cNvSpPr/>
          <p:nvPr/>
        </p:nvSpPr>
        <p:spPr>
          <a:xfrm>
            <a:off x="4181243" y="4922519"/>
            <a:ext cx="1453488" cy="4318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圆角矩形 332"/>
          <p:cNvSpPr/>
          <p:nvPr/>
        </p:nvSpPr>
        <p:spPr>
          <a:xfrm>
            <a:off x="4505386" y="4207470"/>
            <a:ext cx="2038227" cy="431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圆角矩形 331"/>
          <p:cNvSpPr/>
          <p:nvPr/>
        </p:nvSpPr>
        <p:spPr>
          <a:xfrm>
            <a:off x="5200356" y="3441700"/>
            <a:ext cx="2379387" cy="48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298700" y="3060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2832100" y="3060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3365500" y="3060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2298700" y="3441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2832100" y="3441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3365500" y="3441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2298700" y="3822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2832100" y="3822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3365500" y="3822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2298700" y="4203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2832100" y="4203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3365500" y="4203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2298700" y="4584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2832100" y="4584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3365500" y="4584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2298700" y="4965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2832100" y="4965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3365500" y="4965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2298700" y="5346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2832100" y="5346700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3365500" y="5346700"/>
            <a:ext cx="533400" cy="381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 flipV="1">
            <a:off x="1734403" y="3060700"/>
            <a:ext cx="553998" cy="2387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2667000" y="564703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8" name="组合 317"/>
          <p:cNvGrpSpPr/>
          <p:nvPr/>
        </p:nvGrpSpPr>
        <p:grpSpPr>
          <a:xfrm>
            <a:off x="2463800" y="1672283"/>
            <a:ext cx="1168400" cy="952500"/>
            <a:chOff x="6311900" y="1054100"/>
            <a:chExt cx="1168400" cy="952500"/>
          </a:xfrm>
        </p:grpSpPr>
        <p:cxnSp>
          <p:nvCxnSpPr>
            <p:cNvPr id="311" name="直接连接符 310"/>
            <p:cNvCxnSpPr/>
            <p:nvPr/>
          </p:nvCxnSpPr>
          <p:spPr>
            <a:xfrm flipH="1">
              <a:off x="6311900" y="1054100"/>
              <a:ext cx="584200" cy="952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6896100" y="1054100"/>
              <a:ext cx="584200" cy="9525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6604000" y="1530350"/>
              <a:ext cx="292100" cy="4762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文本框 319"/>
              <p:cNvSpPr txBox="1"/>
              <p:nvPr/>
            </p:nvSpPr>
            <p:spPr>
              <a:xfrm>
                <a:off x="2313313" y="2679700"/>
                <a:ext cx="3536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0" name="文本框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13" y="2679700"/>
                <a:ext cx="35368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5424" t="-2000" r="-15254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/>
              <p:cNvSpPr txBox="1"/>
              <p:nvPr/>
            </p:nvSpPr>
            <p:spPr>
              <a:xfrm>
                <a:off x="2871156" y="2693889"/>
                <a:ext cx="3536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1" name="文本框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56" y="2693889"/>
                <a:ext cx="35368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5862" t="-2000" r="-17241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/>
              <p:cNvSpPr txBox="1"/>
              <p:nvPr/>
            </p:nvSpPr>
            <p:spPr>
              <a:xfrm>
                <a:off x="3455356" y="2705101"/>
                <a:ext cx="3536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2" name="文本框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56" y="2705101"/>
                <a:ext cx="35368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5862" t="-2000" r="-15517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文本框 323"/>
          <p:cNvSpPr txBox="1"/>
          <p:nvPr/>
        </p:nvSpPr>
        <p:spPr>
          <a:xfrm>
            <a:off x="2026606" y="1250951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/>
              <p:cNvSpPr txBox="1"/>
              <p:nvPr/>
            </p:nvSpPr>
            <p:spPr>
              <a:xfrm>
                <a:off x="5155956" y="3507482"/>
                <a:ext cx="24237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5" name="文本框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956" y="3507482"/>
                <a:ext cx="2423787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文本框 325"/>
              <p:cNvSpPr txBox="1"/>
              <p:nvPr/>
            </p:nvSpPr>
            <p:spPr>
              <a:xfrm>
                <a:off x="4277743" y="4239618"/>
                <a:ext cx="24237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6" name="文本框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43" y="4239618"/>
                <a:ext cx="2423787" cy="615553"/>
              </a:xfrm>
              <a:prstGeom prst="rect">
                <a:avLst/>
              </a:prstGeom>
              <a:blipFill rotWithShape="0">
                <a:blip r:embed="rId6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/>
              <p:cNvSpPr txBox="1"/>
              <p:nvPr/>
            </p:nvSpPr>
            <p:spPr>
              <a:xfrm>
                <a:off x="3699181" y="4991149"/>
                <a:ext cx="24237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7" name="文本框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81" y="4991149"/>
                <a:ext cx="2423787" cy="615553"/>
              </a:xfrm>
              <a:prstGeom prst="rect">
                <a:avLst/>
              </a:prstGeom>
              <a:blipFill rotWithShape="0">
                <a:blip r:embed="rId7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文本框 327"/>
              <p:cNvSpPr txBox="1"/>
              <p:nvPr/>
            </p:nvSpPr>
            <p:spPr>
              <a:xfrm>
                <a:off x="5200356" y="4986733"/>
                <a:ext cx="24237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8" name="文本框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356" y="4986733"/>
                <a:ext cx="2423787" cy="615553"/>
              </a:xfrm>
              <a:prstGeom prst="rect">
                <a:avLst/>
              </a:prstGeom>
              <a:blipFill rotWithShape="0">
                <a:blip r:embed="rId8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文本框 328"/>
              <p:cNvSpPr txBox="1"/>
              <p:nvPr/>
            </p:nvSpPr>
            <p:spPr>
              <a:xfrm>
                <a:off x="6701530" y="4961332"/>
                <a:ext cx="242378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9" name="文本框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30" y="4961332"/>
                <a:ext cx="2423787" cy="615553"/>
              </a:xfrm>
              <a:prstGeom prst="rect">
                <a:avLst/>
              </a:prstGeom>
              <a:blipFill rotWithShape="0">
                <a:blip r:embed="rId9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箭头连接符 337"/>
          <p:cNvCxnSpPr/>
          <p:nvPr/>
        </p:nvCxnSpPr>
        <p:spPr>
          <a:xfrm flipH="1">
            <a:off x="5989320" y="3924300"/>
            <a:ext cx="400729" cy="279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endCxn id="334" idx="0"/>
          </p:cNvCxnSpPr>
          <p:nvPr/>
        </p:nvCxnSpPr>
        <p:spPr>
          <a:xfrm flipH="1">
            <a:off x="4907987" y="4632652"/>
            <a:ext cx="325677" cy="28986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>
            <a:endCxn id="336" idx="0"/>
          </p:cNvCxnSpPr>
          <p:nvPr/>
        </p:nvCxnSpPr>
        <p:spPr>
          <a:xfrm>
            <a:off x="6422207" y="3924300"/>
            <a:ext cx="1500480" cy="101854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5788854" y="4625856"/>
            <a:ext cx="378843" cy="31893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下箭头 347"/>
          <p:cNvSpPr/>
          <p:nvPr/>
        </p:nvSpPr>
        <p:spPr>
          <a:xfrm rot="18055056">
            <a:off x="4595859" y="1274719"/>
            <a:ext cx="484632" cy="25211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5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simba</dc:creator>
  <cp:lastModifiedBy>simba</cp:lastModifiedBy>
  <cp:revision>15</cp:revision>
  <dcterms:created xsi:type="dcterms:W3CDTF">2015-10-19T12:53:02Z</dcterms:created>
  <dcterms:modified xsi:type="dcterms:W3CDTF">2015-10-22T09:23:15Z</dcterms:modified>
</cp:coreProperties>
</file>