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DD19E5-AE07-4509-85AA-7E9CC15666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77960" y="4776840"/>
            <a:ext cx="621792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2920" y="1768320"/>
            <a:ext cx="907056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RV→RP-&gt;MP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MRP-&gt;MDP(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/direct)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/o model)(policy/value(in/out place))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MC(off/on line)(1/n 1/k 1/N)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TD(n) TD(lamda)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SARAS Q-learning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 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random?the principle that we cannot figure out.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 +T=RP+assumption=MP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predict the arrival time of boss?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observable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proposed method the truth?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Pagerank’s flaw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only stupid question is the one you had no question.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98760" y="1751400"/>
            <a:ext cx="3328920" cy="40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Bellman 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Matrix:v=R+γPv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Iterative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2020-12-03T15:58:51Z</dcterms:created>
  <dc:creator/>
  <dc:description/>
  <dc:language>en-US</dc:language>
  <cp:lastModifiedBy/>
  <dcterms:modified xsi:type="dcterms:W3CDTF">2020-12-03T20:37:50Z</dcterms:modified>
  <cp:revision>2</cp:revision>
  <dc:subject/>
  <dc:title/>
</cp:coreProperties>
</file>