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60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620000" cy="2971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SOEN 6441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Advanced Programming Practices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Winter 2021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6400800" cy="1295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Team 11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Build 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Architecture Used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534400" cy="4876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Model View Controller (MVC)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three-tier architectural model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Model</a:t>
            </a:r>
            <a:r>
              <a:rPr lang="en-US" dirty="0" smtClean="0">
                <a:solidFill>
                  <a:schemeClr val="tx1"/>
                </a:solidFill>
              </a:rPr>
              <a:t>: Manages the behavior and data of application domain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View</a:t>
            </a:r>
            <a:r>
              <a:rPr lang="en-US" dirty="0" smtClean="0">
                <a:solidFill>
                  <a:schemeClr val="tx1"/>
                </a:solidFill>
              </a:rPr>
              <a:t>: Renders the contents of a portion of model’s data.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r>
              <a:rPr lang="en-US" dirty="0" smtClean="0">
                <a:solidFill>
                  <a:schemeClr val="tx1"/>
                </a:solidFill>
              </a:rPr>
              <a:t>: Receives user input and initiates a response by making calls on appropriate model objects.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543800" cy="914400"/>
          </a:xfrm>
        </p:spPr>
        <p:txBody>
          <a:bodyPr/>
          <a:lstStyle/>
          <a:p>
            <a:r>
              <a:rPr lang="en-US" sz="4300" b="1" dirty="0" smtClean="0">
                <a:solidFill>
                  <a:srgbClr val="FF0000"/>
                </a:solidFill>
              </a:rPr>
              <a:t>Coding</a:t>
            </a:r>
            <a:r>
              <a:rPr lang="en-US" b="1" dirty="0" smtClean="0">
                <a:solidFill>
                  <a:srgbClr val="FF0000"/>
                </a:solidFill>
              </a:rPr>
              <a:t> Conventions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10600" cy="5257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Naming Convention: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Class names in </a:t>
            </a:r>
            <a:r>
              <a:rPr lang="en-US" dirty="0" err="1" smtClean="0">
                <a:solidFill>
                  <a:schemeClr val="tx1"/>
                </a:solidFill>
              </a:rPr>
              <a:t>CamelCase</a:t>
            </a:r>
            <a:r>
              <a:rPr lang="en-US" dirty="0" smtClean="0">
                <a:solidFill>
                  <a:schemeClr val="tx1"/>
                </a:solidFill>
              </a:rPr>
              <a:t> that starts with capital letter.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Data member starts with d_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Method parameters starts with p_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Local variable starts with l_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Global variable in capital letters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Static members starts with capital letter, non static members starts with small case letters.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199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FF0000"/>
                </a:solidFill>
              </a:rPr>
              <a:t>Functional Requirements:</a:t>
            </a:r>
            <a:endParaRPr lang="en-US" sz="43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10600" cy="1981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This game includes a command prompt available throughout the game. All the commands are validated and give proper feedback on their effect or invalidity.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GURSEERUT\Downloads\IMG_20210223_1410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00400"/>
            <a:ext cx="78486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</a:t>
            </a:r>
            <a:r>
              <a:rPr lang="en-US" sz="4300" b="1" dirty="0" smtClean="0">
                <a:solidFill>
                  <a:srgbClr val="FF0000"/>
                </a:solidFill>
              </a:rPr>
              <a:t>ommands for Map-Editor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editcontinent -add asia 2 -add america 3 -add africa 4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editcountry -add india asia -add china asia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editneighbor -add india china -add pak china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showmap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savemap d:\abc.map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editmap d:\abc.map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validatemap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C:\Users\GURSEERUT\Downloads\IMG_20210223_1649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514600"/>
            <a:ext cx="5334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838201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</a:t>
            </a:r>
            <a:r>
              <a:rPr lang="en-US" sz="4300" b="1" dirty="0" smtClean="0">
                <a:solidFill>
                  <a:srgbClr val="FF0000"/>
                </a:solidFill>
              </a:rPr>
              <a:t>ommands for Game-Play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loadmap D:\maps\canada\canada.map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gameplayer -add binit -add gurseerut -add satinder -add ritika -add nilesh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assigncountries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showmap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deploy 1 1     </a:t>
            </a:r>
          </a:p>
          <a:p>
            <a:endParaRPr lang="en-US" dirty="0"/>
          </a:p>
        </p:txBody>
      </p:sp>
      <p:pic>
        <p:nvPicPr>
          <p:cNvPr id="2050" name="Picture 2" descr="C:\Users\GURSEERUT\Downloads\IMG_20210223_1659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5486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Project includes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534400" cy="464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Functional Requirements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Map Editor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Game Play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Programming Process</a:t>
            </a:r>
          </a:p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Goal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To develop Risk Game using given Build 1 requirements.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Architecture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235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SOEN 6441 Advanced Programming Practices  Winter 2021 </vt:lpstr>
      <vt:lpstr>Architecture Used</vt:lpstr>
      <vt:lpstr>Coding Conventions</vt:lpstr>
      <vt:lpstr>Functional Requirements:</vt:lpstr>
      <vt:lpstr>Commands for Map-Editor</vt:lpstr>
      <vt:lpstr>Commands for Game-Play</vt:lpstr>
      <vt:lpstr>Project includes</vt:lpstr>
      <vt:lpstr>Architecture Diagram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</dc:title>
  <dc:creator>GURSEERUT</dc:creator>
  <cp:lastModifiedBy>GURSEERUT KAUR</cp:lastModifiedBy>
  <cp:revision>15</cp:revision>
  <dcterms:created xsi:type="dcterms:W3CDTF">2006-08-16T00:00:00Z</dcterms:created>
  <dcterms:modified xsi:type="dcterms:W3CDTF">2021-02-23T11:52:44Z</dcterms:modified>
</cp:coreProperties>
</file>