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3" r:id="rId3"/>
    <p:sldId id="260" r:id="rId4"/>
    <p:sldId id="257" r:id="rId5"/>
    <p:sldId id="258" r:id="rId6"/>
    <p:sldId id="261" r:id="rId7"/>
    <p:sldId id="262" r:id="rId8"/>
    <p:sldId id="259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62000" y="838200"/>
            <a:ext cx="7620000" cy="29718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SOEN 6441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Advanced Programming Practices</a:t>
            </a:r>
            <a:br>
              <a:rPr lang="en-US" b="1" dirty="0">
                <a:solidFill>
                  <a:srgbClr val="FF0000"/>
                </a:solidFill>
              </a:rPr>
            </a:b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Winter 2021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19200" y="4038600"/>
            <a:ext cx="6400800" cy="12954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Team 11</a:t>
            </a:r>
          </a:p>
          <a:p>
            <a:r>
              <a:rPr lang="en-US" b="1" dirty="0">
                <a:solidFill>
                  <a:schemeClr val="tx1"/>
                </a:solidFill>
              </a:rPr>
              <a:t>Build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3152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</a:rPr>
              <a:t>Architecture Used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219200"/>
            <a:ext cx="8534400" cy="4876800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Model View Controller (MVC)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A three-tier architectural model</a:t>
            </a: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Model</a:t>
            </a:r>
            <a:r>
              <a:rPr lang="en-US" dirty="0">
                <a:solidFill>
                  <a:schemeClr val="tx1"/>
                </a:solidFill>
              </a:rPr>
              <a:t>: Manages the behavior and data of application domain</a:t>
            </a: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View</a:t>
            </a:r>
            <a:r>
              <a:rPr lang="en-US" dirty="0">
                <a:solidFill>
                  <a:schemeClr val="tx1"/>
                </a:solidFill>
              </a:rPr>
              <a:t>: Renders the contents of a portion of model’s data.</a:t>
            </a: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Controller</a:t>
            </a:r>
            <a:r>
              <a:rPr lang="en-US" dirty="0">
                <a:solidFill>
                  <a:schemeClr val="tx1"/>
                </a:solidFill>
              </a:rPr>
              <a:t>: Receives user input and initiates a response by making calls on appropriate model objects.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457200"/>
            <a:ext cx="7772400" cy="762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Project includes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447800"/>
            <a:ext cx="8534400" cy="4648200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Functional Requirements for Map Editor and Game Play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Junits for each classes are implemented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Completed JavaDocs for all the files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Continuous Integration implemented and Software version repository maintained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Coding Conventions maintained</a:t>
            </a:r>
          </a:p>
          <a:p>
            <a:pPr algn="l"/>
            <a:r>
              <a:rPr lang="en-US" b="1" u="sng" dirty="0">
                <a:solidFill>
                  <a:schemeClr val="tx1"/>
                </a:solidFill>
              </a:rPr>
              <a:t>Goal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To develop Risk Game using given Build 1 requirements.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543800" cy="914400"/>
          </a:xfrm>
        </p:spPr>
        <p:txBody>
          <a:bodyPr/>
          <a:lstStyle/>
          <a:p>
            <a:r>
              <a:rPr lang="en-US" sz="4300" b="1" dirty="0">
                <a:solidFill>
                  <a:srgbClr val="FF0000"/>
                </a:solidFill>
              </a:rPr>
              <a:t>Coding</a:t>
            </a:r>
            <a:r>
              <a:rPr lang="en-US" b="1" dirty="0">
                <a:solidFill>
                  <a:srgbClr val="FF0000"/>
                </a:solidFill>
              </a:rPr>
              <a:t> Conventions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990600"/>
            <a:ext cx="8610600" cy="5257800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Naming Convention: 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Class names in CamelCase that starts with capital letter.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Data member starts with d_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Method parameters starts with p_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Local variable starts with l_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Global variable in capital letters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Static members starts with capital letter, non static members starts with small case letters.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1"/>
            <a:ext cx="7772400" cy="838199"/>
          </a:xfrm>
        </p:spPr>
        <p:txBody>
          <a:bodyPr>
            <a:normAutofit/>
          </a:bodyPr>
          <a:lstStyle/>
          <a:p>
            <a:r>
              <a:rPr lang="en-US" sz="4300" b="1" dirty="0">
                <a:solidFill>
                  <a:srgbClr val="FF0000"/>
                </a:solidFill>
              </a:rPr>
              <a:t>Functional Requirements: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143000"/>
            <a:ext cx="8610600" cy="19812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This game includes a command prompt available throughout the game. All the commands are validated and give proper feedback on their effect or invalidity.</a:t>
            </a:r>
          </a:p>
        </p:txBody>
      </p:sp>
      <p:pic>
        <p:nvPicPr>
          <p:cNvPr id="1027" name="Picture 3" descr="C:\Users\GURSEERUT\Downloads\IMG_20210223_14103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200400"/>
            <a:ext cx="7848600" cy="3200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>
            <a:noAutofit/>
          </a:bodyPr>
          <a:lstStyle/>
          <a:p>
            <a:r>
              <a:rPr lang="en-US" sz="4300" b="1" dirty="0">
                <a:solidFill>
                  <a:srgbClr val="FF0000"/>
                </a:solidFill>
              </a:rPr>
              <a:t>Commands for Map-Editor</a:t>
            </a:r>
            <a:endParaRPr lang="en-US" sz="43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editcontinent -add asia 2 -add america 3 -add africa 4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editcountry -add india asia -add china asia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editneighbor -add india china -add pak china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showmap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savemap d:\abc.map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editmap d:\abc.map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validatemap</a:t>
            </a:r>
          </a:p>
          <a:p>
            <a:pPr algn="l"/>
            <a:endParaRPr lang="en-US" sz="2800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algn="l"/>
            <a:endParaRPr lang="en-US" dirty="0"/>
          </a:p>
        </p:txBody>
      </p:sp>
      <p:pic>
        <p:nvPicPr>
          <p:cNvPr id="1026" name="Picture 2" descr="C:\Users\GURSEERUT\Downloads\IMG_20210223_16495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2514600"/>
            <a:ext cx="5334000" cy="411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0"/>
            <a:ext cx="7772400" cy="838201"/>
          </a:xfrm>
        </p:spPr>
        <p:txBody>
          <a:bodyPr>
            <a:normAutofit/>
          </a:bodyPr>
          <a:lstStyle/>
          <a:p>
            <a:r>
              <a:rPr lang="en-US" sz="4300" b="1" dirty="0">
                <a:solidFill>
                  <a:srgbClr val="FF0000"/>
                </a:solidFill>
              </a:rPr>
              <a:t>Commands for Game-Play</a:t>
            </a:r>
            <a:endParaRPr lang="en-US" sz="43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90600"/>
            <a:ext cx="8534400" cy="54864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loadmap D:\maps\canada\canada.map</a:t>
            </a:r>
          </a:p>
          <a:p>
            <a:pPr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gameplayer -add binit -add gurseerut -add satinder -add ritika -add nilesh</a:t>
            </a:r>
          </a:p>
          <a:p>
            <a:pPr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assigncountries</a:t>
            </a:r>
          </a:p>
          <a:p>
            <a:pPr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showmap</a:t>
            </a:r>
          </a:p>
          <a:p>
            <a:pPr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deploy 1 1     </a:t>
            </a:r>
          </a:p>
          <a:p>
            <a:endParaRPr lang="en-US" dirty="0"/>
          </a:p>
        </p:txBody>
      </p:sp>
      <p:pic>
        <p:nvPicPr>
          <p:cNvPr id="2050" name="Picture 2" descr="C:\Users\GURSEERUT\Downloads\IMG_20210223_16591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2667000"/>
            <a:ext cx="5486400" cy="3962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0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FF0000"/>
                </a:solidFill>
              </a:rPr>
              <a:t>Architecture Diagram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244948-C4F6-4C46-9411-03F55164B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19200"/>
            <a:ext cx="7924800" cy="54530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280</Words>
  <Application>Microsoft Office PowerPoint</Application>
  <PresentationFormat>On-screen Show (4:3)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SOEN 6441 Advanced Programming Practices  Winter 2021 </vt:lpstr>
      <vt:lpstr>Architecture Used</vt:lpstr>
      <vt:lpstr>Project includes</vt:lpstr>
      <vt:lpstr>Coding Conventions</vt:lpstr>
      <vt:lpstr>Functional Requirements:</vt:lpstr>
      <vt:lpstr>Commands for Map-Editor</vt:lpstr>
      <vt:lpstr>Commands for Game-Play</vt:lpstr>
      <vt:lpstr>Architecture Diagram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Used</dc:title>
  <dc:creator>GURSEERUT</dc:creator>
  <cp:lastModifiedBy>Ritika Garg</cp:lastModifiedBy>
  <cp:revision>18</cp:revision>
  <dcterms:created xsi:type="dcterms:W3CDTF">2006-08-16T00:00:00Z</dcterms:created>
  <dcterms:modified xsi:type="dcterms:W3CDTF">2021-02-24T16:51:20Z</dcterms:modified>
</cp:coreProperties>
</file>