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5" r:id="rId4"/>
    <p:sldId id="260" r:id="rId5"/>
    <p:sldId id="257" r:id="rId6"/>
    <p:sldId id="258" r:id="rId7"/>
    <p:sldId id="261" r:id="rId8"/>
    <p:sldId id="262" r:id="rId9"/>
    <p:sldId id="266" r:id="rId10"/>
    <p:sldId id="25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620000" cy="2971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SOEN 6441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Advanced Programming Practices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Winter 2021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400800" cy="1295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 11</a:t>
            </a:r>
          </a:p>
          <a:p>
            <a:r>
              <a:rPr lang="en-US" b="1" dirty="0">
                <a:solidFill>
                  <a:schemeClr val="tx1"/>
                </a:solidFill>
              </a:rPr>
              <a:t>Build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RSEERUT\Desktop\Buil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28600"/>
            <a:ext cx="8543925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Design Patterns Used: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534400" cy="41910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b="1" i="1" dirty="0">
                <a:cs typeface="Calibri" pitchFamily="34" charset="0"/>
              </a:rPr>
              <a:t>“</a:t>
            </a:r>
            <a:r>
              <a:rPr lang="en-US" altLang="en-US" sz="3000" b="1" i="1" dirty="0">
                <a:solidFill>
                  <a:schemeClr val="tx1"/>
                </a:solidFill>
                <a:cs typeface="Calibri" pitchFamily="34" charset="0"/>
              </a:rPr>
              <a:t>Each pattern describes a problem which occurs over and over again in our environment, and then describes the core of the solution to that problem, in such a way that you can use this solution a million times over, without ever doing it the same way twice.” - </a:t>
            </a:r>
            <a:r>
              <a:rPr lang="en-US" altLang="en-US" sz="3000" b="1" dirty="0">
                <a:solidFill>
                  <a:schemeClr val="tx1"/>
                </a:solidFill>
                <a:cs typeface="Calibri" pitchFamily="34" charset="0"/>
              </a:rPr>
              <a:t>[Christopher Alexander]</a:t>
            </a:r>
            <a:endParaRPr lang="en-US" sz="3000" b="1" dirty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/>
              <a:t>Observer Pattern</a:t>
            </a:r>
            <a:r>
              <a:rPr lang="en-US" sz="3000" b="1" dirty="0"/>
              <a:t>: </a:t>
            </a:r>
            <a:r>
              <a:rPr lang="en-CA" altLang="en-US" sz="3200" dirty="0"/>
              <a:t>Define a </a:t>
            </a:r>
            <a:r>
              <a:rPr lang="en-CA" altLang="en-US" sz="3200" u="sng" dirty="0"/>
              <a:t>one-to-many</a:t>
            </a:r>
            <a:r>
              <a:rPr lang="en-CA" altLang="en-US" sz="3200" dirty="0"/>
              <a:t> dependency between objects so that when one object changes state, all its dependents are notified and </a:t>
            </a:r>
            <a:r>
              <a:rPr lang="en-CA" altLang="en-US" sz="3300" dirty="0"/>
              <a:t>updated</a:t>
            </a:r>
            <a:r>
              <a:rPr lang="en-CA" altLang="en-US" sz="3200" dirty="0"/>
              <a:t> automatically</a:t>
            </a:r>
            <a:r>
              <a:rPr lang="en-US" sz="3000" b="1" dirty="0"/>
              <a:t> 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300" b="1" dirty="0"/>
              <a:t>State Pattern</a:t>
            </a:r>
            <a:r>
              <a:rPr lang="en-US" sz="3000" b="1" dirty="0"/>
              <a:t>: </a:t>
            </a:r>
            <a:r>
              <a:rPr lang="en-US" sz="3300" dirty="0"/>
              <a:t>Behavioral software design pattern that allows an object to alter its behavior when its internal state changes</a:t>
            </a:r>
            <a:br>
              <a:rPr lang="en-US" sz="3300" dirty="0"/>
            </a:br>
            <a:br>
              <a:rPr lang="en-US" sz="3300" dirty="0"/>
            </a:br>
            <a:r>
              <a:rPr lang="en-US" sz="3300" b="1" dirty="0"/>
              <a:t>Command Pattern:</a:t>
            </a:r>
            <a:r>
              <a:rPr lang="en-US" sz="3300" dirty="0"/>
              <a:t> Behavioral design pattern which uses an object to represent and encapsulate all information needed to call a method at a later time.</a:t>
            </a:r>
            <a:br>
              <a:rPr lang="en-US" sz="3000" b="1" dirty="0"/>
            </a:br>
            <a:br>
              <a:rPr lang="en-US" sz="3000" b="1" dirty="0"/>
            </a:br>
            <a:br>
              <a:rPr lang="en-US" sz="3000" b="1" dirty="0"/>
            </a:br>
            <a:endParaRPr lang="en-US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Includes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6172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Functional Requirements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Editor and Game Play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Junits for each classes are implemented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Completed JavaDocs for all the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Continuous Integration implemented and Software version repository maintained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Coding Conventions maintained and API documentation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Refactoring operation has been applied after  build-1 and refactoring Document has been maintained</a:t>
            </a:r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Goal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develop Risk Game using given Build 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requirements.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r>
              <a:rPr lang="en-US" sz="4300" b="1" dirty="0">
                <a:solidFill>
                  <a:srgbClr val="FF0000"/>
                </a:solidFill>
              </a:rPr>
              <a:t>Coding</a:t>
            </a:r>
            <a:r>
              <a:rPr lang="en-US" b="1" dirty="0">
                <a:solidFill>
                  <a:srgbClr val="FF0000"/>
                </a:solidFill>
              </a:rPr>
              <a:t> Conventions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Naming Convention: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Class names in CamelCase that starts with capital letter.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Data member starts with d_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Method parameters starts with p_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Local variable starts with l_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Global variable in capital letters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Static members starts with capital letter, non static members starts with small case letters.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Functional Requirements: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10600" cy="1981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Code has been refactored and State Pattern has been implemented. The context class of State Pattern is GameEngine class. If command is invalid, a proper message is shown.</a:t>
            </a:r>
          </a:p>
        </p:txBody>
      </p:sp>
      <p:pic>
        <p:nvPicPr>
          <p:cNvPr id="1026" name="Picture 2" descr="C:\Users\GURSEERUT\Pictures\Screenshots\Screenshot (28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686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Map-Editor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editcontinent -add asia 2 -add america 3 -add africa 4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editcountry -add india asia -add china asia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editneighbor -add india china -add pak china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savemap d:\abc.map, </a:t>
            </a:r>
            <a:r>
              <a:rPr lang="en-US" sz="2800" dirty="0" err="1">
                <a:solidFill>
                  <a:schemeClr val="tx1"/>
                </a:solidFill>
              </a:rPr>
              <a:t>editmap</a:t>
            </a:r>
            <a:r>
              <a:rPr lang="en-US" sz="2800" dirty="0">
                <a:solidFill>
                  <a:schemeClr val="tx1"/>
                </a:solidFill>
              </a:rPr>
              <a:t> d:\abc.map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validatemap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1027" name="Picture 3" descr="C:\Users\GURSEERUT\Pictures\Screenshots\Screenshot (31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952875"/>
            <a:ext cx="8229600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801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Commands for Game-Play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686800" cy="6096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Implementation of Game log file using  Observer pattern.LogEntryBuffer(Observable) contains information about effect of </a:t>
            </a:r>
            <a:r>
              <a:rPr lang="en-US" dirty="0" err="1">
                <a:solidFill>
                  <a:schemeClr val="tx1"/>
                </a:solidFill>
              </a:rPr>
              <a:t>action.LogWriter</a:t>
            </a:r>
            <a:r>
              <a:rPr lang="en-US" dirty="0">
                <a:solidFill>
                  <a:schemeClr val="tx1"/>
                </a:solidFill>
              </a:rPr>
              <a:t> (Observer) writes the contents of </a:t>
            </a:r>
            <a:r>
              <a:rPr lang="en-US" dirty="0" err="1">
                <a:solidFill>
                  <a:schemeClr val="tx1"/>
                </a:solidFill>
              </a:rPr>
              <a:t>LogEntryBuffer</a:t>
            </a:r>
            <a:r>
              <a:rPr lang="en-US" dirty="0">
                <a:solidFill>
                  <a:schemeClr val="tx1"/>
                </a:solidFill>
              </a:rPr>
              <a:t> to a log </a:t>
            </a:r>
            <a:r>
              <a:rPr lang="en-US" dirty="0" err="1">
                <a:solidFill>
                  <a:schemeClr val="tx1"/>
                </a:solidFill>
              </a:rPr>
              <a:t>file.Command</a:t>
            </a:r>
            <a:r>
              <a:rPr lang="en-US" dirty="0">
                <a:solidFill>
                  <a:schemeClr val="tx1"/>
                </a:solidFill>
              </a:rPr>
              <a:t> pattern is used to implement Orders</a:t>
            </a:r>
          </a:p>
          <a:p>
            <a:endParaRPr lang="en-US" dirty="0"/>
          </a:p>
        </p:txBody>
      </p:sp>
      <p:pic>
        <p:nvPicPr>
          <p:cNvPr id="4" name="Picture 2" descr="C:\Users\GURSEERUT\Pictures\Screenshots\Screenshot (28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76962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6563-541D-441C-A2B2-DB02F9D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solidFill>
                  <a:srgbClr val="FF0000"/>
                </a:solidFill>
              </a:rPr>
              <a:t>Command Pattern </a:t>
            </a:r>
            <a:r>
              <a:rPr lang="en-US" sz="4300" dirty="0" err="1">
                <a:solidFill>
                  <a:srgbClr val="FF0000"/>
                </a:solidFill>
              </a:rPr>
              <a:t>Implemnetation</a:t>
            </a:r>
            <a:endParaRPr lang="en-US" sz="43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A2C1-B829-44DE-8D07-05CE6DB6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 pattern has been introduced to implement the order cards invoked by the Player to move forward In the game and is executed using execute()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1FF13-FA67-4EA7-8BD6-CB791EEE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28" y="3429000"/>
            <a:ext cx="8733403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428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SOEN 6441 Advanced Programming Practices  Winter 2021 </vt:lpstr>
      <vt:lpstr>Design Patterns Used:</vt:lpstr>
      <vt:lpstr>Observer Pattern: Define a one-to-many dependency between objects so that when one object changes state, all its dependents are notified and updated automatically   State Pattern: Behavioral software design pattern that allows an object to alter its behavior when its internal state changes  Command Pattern: Behavioral design pattern which uses an object to represent and encapsulate all information needed to call a method at a later time.   </vt:lpstr>
      <vt:lpstr>Project Includes</vt:lpstr>
      <vt:lpstr>Coding Conventions</vt:lpstr>
      <vt:lpstr>Functional Requirements:</vt:lpstr>
      <vt:lpstr>Commands for Map-Editor</vt:lpstr>
      <vt:lpstr>Commands for Game-Play</vt:lpstr>
      <vt:lpstr>Command Pattern Implemnetation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</dc:title>
  <dc:creator>GURSEERUT</dc:creator>
  <cp:lastModifiedBy>Ritika Garg</cp:lastModifiedBy>
  <cp:revision>31</cp:revision>
  <dcterms:created xsi:type="dcterms:W3CDTF">2006-08-16T00:00:00Z</dcterms:created>
  <dcterms:modified xsi:type="dcterms:W3CDTF">2021-03-24T20:11:10Z</dcterms:modified>
</cp:coreProperties>
</file>