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34" r:id="rId8"/>
  </p:sldMasterIdLst>
  <p:notesMasterIdLst>
    <p:notesMasterId r:id="rId23"/>
  </p:notesMasterIdLst>
  <p:sldIdLst>
    <p:sldId id="573" r:id="rId9"/>
    <p:sldId id="572" r:id="rId10"/>
    <p:sldId id="586" r:id="rId11"/>
    <p:sldId id="587" r:id="rId12"/>
    <p:sldId id="585" r:id="rId13"/>
    <p:sldId id="588" r:id="rId14"/>
    <p:sldId id="589" r:id="rId15"/>
    <p:sldId id="590" r:id="rId16"/>
    <p:sldId id="596" r:id="rId17"/>
    <p:sldId id="592" r:id="rId18"/>
    <p:sldId id="591" r:id="rId19"/>
    <p:sldId id="593" r:id="rId20"/>
    <p:sldId id="594" r:id="rId21"/>
    <p:sldId id="58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92991" autoAdjust="0"/>
  </p:normalViewPr>
  <p:slideViewPr>
    <p:cSldViewPr>
      <p:cViewPr>
        <p:scale>
          <a:sx n="75" d="100"/>
          <a:sy n="75" d="100"/>
        </p:scale>
        <p:origin x="-10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4A40D1E-1ECE-4065-98DD-2F0689F328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184C28-7191-45C8-A682-F637DFFB5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A614B8-3FB9-443F-B8E7-E7A7AD0E8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901579-0636-4C66-BC27-CC9C724CF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6089-77D0-4F19-8422-EB185797D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06F82-808E-4F8D-9778-61F69AAB58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5DAB2-020D-4C20-8D36-12828BA83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11799-F41C-4D3D-8F00-92FFB732E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AF6DB-B500-4029-ABE0-723967B79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564A2-2321-4B22-8988-460E688C42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66AD-94F0-4E7D-8B0C-715169436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1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46947-387A-4FBD-8E0F-B589A68A0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7DB979-4BE6-461E-8EF3-44FD580777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7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CBE62-5533-43A9-8C5D-DB71D3060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0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AA10-5FF7-4C45-9C21-6C732C2815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69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93D22-976B-447F-BD5E-2E7F5C83D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5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C2029-CEBD-49F5-A8BA-427C075838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8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2DE3C-4D02-4F7D-8F1B-B2AF12635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8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91779-9288-4C4F-86DF-89D27AEE7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8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B5F8B-BBCB-4E85-B6E6-366B5ECE84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35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E9F4B-4B04-42C9-B23D-FACB64095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58260-A395-4E61-9E3D-1E09F456C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1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46911-E767-43FB-AF68-896BE8C9F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2B386-C62B-4887-B34F-B6B654AE4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2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CF8DC-2E71-4767-B0A2-7CAF5E8F19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61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57816-379E-4D90-8727-AF1A2DD12F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E0301-C1A7-411F-AEBF-63E457441E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4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CB7B9-3591-4339-8590-679BF9F688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3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ECEC7-CFBD-4871-ABB8-EB20981B4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6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B11DE-BD73-4F97-83E9-F44488438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3AE56-782A-4FAB-835E-FD41CD5A2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93577-6486-4549-B115-61984E01B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10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E00E7-97B1-4A09-A1EC-D062FFC03D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3B8DB-F976-4D22-8586-E614C2595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1BE85E-CC49-4F25-AA4E-5E177C3FAD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5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66D0B-FA37-4CF6-85B8-7A84B3215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0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07C19-C028-4F9A-9435-9B9F3C7A1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6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11749-5EE8-41AD-B52F-5BFB50F38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2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7E8F7-F040-4B3C-A03D-90D2E90995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7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0B6E7-CC48-462A-B175-12BFC66336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44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7C087-5299-4DD2-B531-7658B2114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5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5E559-7714-4BF7-A156-D9FCAA617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03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41DF0-8D65-42B5-8817-EEA3C559B1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36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4A298-3FDF-4945-8AAE-46E6EF457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1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1D037-301A-4496-888A-6CBAB940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A3CDDF-5ACA-4B49-8AE4-066E365D0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75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E4FC0-27EB-4C64-ABE2-EA4D8F6B56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6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D5ABD-F6E3-4762-8034-DB6EA5A07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75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153B5-03D3-4D59-AF12-F08685B59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00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8714D-3B3E-42D3-A812-77E2E4D8A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67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9840A-F338-4554-8E08-5CAD69307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6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FADE2-62D0-4793-9A6F-683D6BDA29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284DF-439B-4A6B-A604-6B8AC3DBD2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2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64ED9-6FBC-4AD0-A87B-DC059E0B3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91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D4227-EBCD-4BF2-8BF0-BE78313DD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7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E792-20FE-4F0F-91C4-8ADDE10F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3524CC-7DAD-4E1A-9941-623EA159A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8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C54D6-80FE-47B1-A6AD-A8AA3AE3B5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781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51905-2AC4-40A2-85C6-B8C61BDBF4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65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202E-4252-47E8-AD49-7A0C72B81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92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A5846-6C78-4EF4-BF05-7A0A0EF09D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4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9119D-A53E-44B6-B143-80F5BB77B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02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A6E66-D411-4C00-8043-69AE7D027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37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EBC68-F2E1-4DBB-9AA4-C9DE3E82B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65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3821-951A-4BBD-A41C-076ACD59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868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03F1-83AE-4401-83A3-220A221B2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82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5D894-3421-406E-B36B-3FCCCE649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267C6-C7A7-4B33-826B-468C2399A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60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91076-D887-43BB-9FBC-2468270DC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00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3DB50-717A-4066-A3A0-F7B908E22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12A4E-8392-40F9-8F4E-BC7CE42CD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04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0E08D-E145-419D-B328-833224EC28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59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11198-AB3F-472E-85D7-FFB35BC133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55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99AE5-31DE-4942-BF9A-FD8EAE23C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59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8112C-0FEC-4E9E-A432-13FD6FC33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D2663-B581-4DF3-8FE0-2552C5E4C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B7C087-5299-4DD2-B531-7658B2114E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E559-7714-4BF7-A156-D9FCAA617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EDF9F-648A-4A59-9D4B-03A7C7289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96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1DF0-8D65-42B5-8817-EEA3C559B1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A298-3FDF-4945-8AAE-46E6EF457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D037-301A-4496-888A-6CBAB940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4FC0-27EB-4C64-ABE2-EA4D8F6B5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D5ABD-F6E3-4762-8034-DB6EA5A07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53B5-03D3-4D59-AF12-F08685B59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8714D-3B3E-42D3-A812-77E2E4D8A3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840A-F338-4554-8E08-5CAD69307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ADE2-62D0-4793-9A6F-683D6BDA2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767E79-8F6B-42D8-A787-2CB5E8E4D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C9139B-ADF2-47C0-A9AD-AA851EF661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C8EC88-7E71-4671-9974-06524591AD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2AAC53C-B440-43B7-982A-DEF03868C9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54DF46A-515B-4D41-8A7A-E85D7B0AAB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0EC42-9FDE-4D66-8193-5D9B58DB12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83895D90-5F87-4694-AFF1-8614B09AA3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FFFEF">
                <a:gamma/>
                <a:shade val="46275"/>
                <a:invGamma/>
              </a:srgbClr>
            </a:gs>
            <a:gs pos="50000">
              <a:srgbClr val="EFFFEF"/>
            </a:gs>
            <a:gs pos="100000">
              <a:srgbClr val="EFFFE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r>
              <a:rPr lang="en-US"/>
              <a:t>Guide to Oracle 10g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B31A8C35-44D6-4A39-A80E-F738AE480B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Guide to Oracle 10g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0C9139B-ADF2-47C0-A9AD-AA851EF661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PL/SQL Programing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PL/SQL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Other PL/SQL constructs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Sequences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Like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identity, but not tied to a column or table. Global in nature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Order_SEQ.Currval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 Get current 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Order_SEQ.Nextval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 Next value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492369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27" r="72211" b="12268"/>
          <a:stretch>
            <a:fillRect/>
          </a:stretch>
        </p:blipFill>
        <p:spPr bwMode="auto">
          <a:xfrm>
            <a:off x="5791200" y="2362200"/>
            <a:ext cx="32766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6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Synonyms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alternate names for existing database objects.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1788"/>
            <a:ext cx="7379294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9723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8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Abstract 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Like a table, but used as a type.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Simplifies table complexity </a:t>
            </a:r>
            <a:r>
              <a:rPr lang="en-US" smtClean="0">
                <a:solidFill>
                  <a:schemeClr val="tx1"/>
                </a:solidFill>
              </a:rPr>
              <a:t>w/o joins.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048000"/>
            <a:ext cx="338598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48000"/>
            <a:ext cx="3314232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3648075"/>
            <a:ext cx="1066800" cy="22860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5919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8400" y="4953000"/>
            <a:ext cx="1143000" cy="2952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87779" name="Picture 3" descr="C:\Users\mafudge\AppData\Local\Microsoft\Windows\Temporary Internet Files\Content.IE5\LXIZ92D3\MC90044149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27" y="2590800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asic </a:t>
            </a:r>
            <a:r>
              <a:rPr lang="en-US" dirty="0">
                <a:solidFill>
                  <a:schemeClr val="tx1"/>
                </a:solidFill>
              </a:rPr>
              <a:t>code blocks (unnamed procedures),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ariable </a:t>
            </a:r>
            <a:r>
              <a:rPr lang="en-US" dirty="0">
                <a:solidFill>
                  <a:schemeClr val="tx1"/>
                </a:solidFill>
              </a:rPr>
              <a:t>declaration and anchor data types,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ubstitution </a:t>
            </a:r>
            <a:r>
              <a:rPr lang="en-US" dirty="0">
                <a:solidFill>
                  <a:schemeClr val="tx1"/>
                </a:solidFill>
              </a:rPr>
              <a:t>variables,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ate </a:t>
            </a:r>
            <a:r>
              <a:rPr lang="en-US" dirty="0">
                <a:solidFill>
                  <a:schemeClr val="tx1"/>
                </a:solidFill>
              </a:rPr>
              <a:t>and other supplied functions,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equences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ynonyms</a:t>
            </a:r>
            <a:r>
              <a:rPr lang="en-US" dirty="0">
                <a:solidFill>
                  <a:schemeClr val="tx1"/>
                </a:solidFill>
              </a:rPr>
              <a:t>, and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bstract </a:t>
            </a:r>
            <a:r>
              <a:rPr lang="en-US" dirty="0">
                <a:solidFill>
                  <a:schemeClr val="tx1"/>
                </a:solidFill>
              </a:rPr>
              <a:t>data types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PL/SQL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Oracle’s extensions to SQL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Procedural in nature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Allow you to write code blocks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additional extensions  to SQL to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Fill in deficiencies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 improvements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Anything that is not “Standard SQL” is PL/SQL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 Blocks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Allow you to execute an anonymous or unnamed procedure.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Unnamed procedures are stored as an SQL file.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Stored procedures are stored in the database catalog.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Anatomy of a Code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467600" cy="472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91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Substitution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Prompt for a value inside a code block.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Replace or substitute that value for the variable before the code block is executed.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Substitution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5334000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991360"/>
            <a:ext cx="2580640" cy="14376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81600" y="25146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191000"/>
            <a:ext cx="5410200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Down Arrow 9"/>
          <p:cNvSpPr/>
          <p:nvPr/>
        </p:nvSpPr>
        <p:spPr>
          <a:xfrm>
            <a:off x="4991100" y="3390900"/>
            <a:ext cx="17526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265747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234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Anchor 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you want a variable’s type to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match that of a table column.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Guide to Oracle 11g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24CC-7DAD-4E1A-9941-623EA159A1F7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7924800" cy="365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ight Arrow 6"/>
          <p:cNvSpPr/>
          <p:nvPr/>
        </p:nvSpPr>
        <p:spPr>
          <a:xfrm rot="9135875">
            <a:off x="5546198" y="2837783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B979-4BE6-461E-8EF3-44FD580777C4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6400800" cy="2133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I’ll write some simple PL/SQL Programs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 Hello World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 Lookup Customer Info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4477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 !!!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4168</TotalTime>
  <Words>257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Apothecary</vt:lpstr>
      <vt:lpstr>Introduction to PL/SQL Programing</vt:lpstr>
      <vt:lpstr>Agenda</vt:lpstr>
      <vt:lpstr>What is PL/SQL</vt:lpstr>
      <vt:lpstr>Code Blocks</vt:lpstr>
      <vt:lpstr>Anatomy of a Code Block</vt:lpstr>
      <vt:lpstr>Substitution variables</vt:lpstr>
      <vt:lpstr>Substitution Variables</vt:lpstr>
      <vt:lpstr>Anchor Data Types</vt:lpstr>
      <vt:lpstr>Demo !!!</vt:lpstr>
      <vt:lpstr>Other PL/SQL constructs</vt:lpstr>
      <vt:lpstr>Sequences</vt:lpstr>
      <vt:lpstr>Synonyms</vt:lpstr>
      <vt:lpstr>Abstract Data Types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Fudge Jr</dc:creator>
  <cp:lastModifiedBy>Dr-Sulieman Moh'ed</cp:lastModifiedBy>
  <cp:revision>307</cp:revision>
  <dcterms:created xsi:type="dcterms:W3CDTF">1601-01-01T00:00:00Z</dcterms:created>
  <dcterms:modified xsi:type="dcterms:W3CDTF">2015-06-22T07:43:14Z</dcterms:modified>
</cp:coreProperties>
</file>