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59" r:id="rId5"/>
    <p:sldId id="260" r:id="rId6"/>
    <p:sldId id="257" r:id="rId7"/>
    <p:sldId id="258" r:id="rId8"/>
    <p:sldId id="263" r:id="rId9"/>
    <p:sldId id="265" r:id="rId10"/>
    <p:sldId id="264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125E6-74DA-429A-898A-45409D6BC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Listen und Arithmetik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685818-C46F-4E86-886C-25839D621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Vortrag von Ferdinand Trendelenburg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8DC8A0-6950-4E7F-B217-C0CB89EB7B01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80353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05A07-D331-47AC-868B-55F240B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S-Zahlen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915C4-D25B-464C-AB12-D4CDD582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globale Variablen:</a:t>
            </a:r>
          </a:p>
          <a:p>
            <a:pPr lvl="1"/>
            <a:r>
              <a:rPr lang="de-DE" dirty="0"/>
              <a:t>S: </a:t>
            </a:r>
            <a:r>
              <a:rPr lang="de-DE" dirty="0" err="1"/>
              <a:t>next</a:t>
            </a:r>
            <a:endParaRPr lang="de-DE" dirty="0"/>
          </a:p>
          <a:p>
            <a:r>
              <a:rPr lang="de-DE" dirty="0"/>
              <a:t>Konstruktor():</a:t>
            </a:r>
          </a:p>
          <a:p>
            <a:pPr lvl="1"/>
            <a:r>
              <a:rPr lang="de-DE" dirty="0"/>
              <a:t>1. nichts (0)</a:t>
            </a:r>
          </a:p>
          <a:p>
            <a:r>
              <a:rPr lang="de-DE" dirty="0" err="1"/>
              <a:t>setNext</a:t>
            </a:r>
            <a:r>
              <a:rPr lang="de-DE" dirty="0"/>
              <a:t>() -&gt; </a:t>
            </a:r>
          </a:p>
          <a:p>
            <a:pPr lvl="1"/>
            <a:r>
              <a:rPr lang="de-DE" dirty="0"/>
              <a:t>Nächstes Element erstellen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6CB5DB-2CF3-403C-8F73-0A6F1EED50EC}"/>
              </a:ext>
            </a:extLst>
          </p:cNvPr>
          <p:cNvSpPr/>
          <p:nvPr/>
        </p:nvSpPr>
        <p:spPr>
          <a:xfrm>
            <a:off x="6827520" y="5081451"/>
            <a:ext cx="4908958" cy="15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4AF109-3833-47BF-A19F-D4C5676D7B49}"/>
              </a:ext>
            </a:extLst>
          </p:cNvPr>
          <p:cNvSpPr/>
          <p:nvPr/>
        </p:nvSpPr>
        <p:spPr>
          <a:xfrm>
            <a:off x="7402286" y="5181600"/>
            <a:ext cx="3937952" cy="1306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2B9D30-46B5-41AF-AD11-48AEA321BE6A}"/>
              </a:ext>
            </a:extLst>
          </p:cNvPr>
          <p:cNvSpPr/>
          <p:nvPr/>
        </p:nvSpPr>
        <p:spPr>
          <a:xfrm>
            <a:off x="8081554" y="5268687"/>
            <a:ext cx="2927763" cy="1149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7255D7D-F58D-4389-998F-17E9C999483E}"/>
              </a:ext>
            </a:extLst>
          </p:cNvPr>
          <p:cNvSpPr/>
          <p:nvPr/>
        </p:nvSpPr>
        <p:spPr>
          <a:xfrm>
            <a:off x="8701541" y="5347065"/>
            <a:ext cx="2029095" cy="984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9DB571-848D-4C0C-9024-E0C4FCD95173}"/>
              </a:ext>
            </a:extLst>
          </p:cNvPr>
          <p:cNvSpPr/>
          <p:nvPr/>
        </p:nvSpPr>
        <p:spPr>
          <a:xfrm>
            <a:off x="9293725" y="5442857"/>
            <a:ext cx="1254032" cy="84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EE9A75-3B22-4CBC-9834-A305D4AB9523}"/>
              </a:ext>
            </a:extLst>
          </p:cNvPr>
          <p:cNvSpPr/>
          <p:nvPr/>
        </p:nvSpPr>
        <p:spPr>
          <a:xfrm>
            <a:off x="9920737" y="5521235"/>
            <a:ext cx="426720" cy="687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828307-6DE7-4009-B6D7-A92B42D33578}"/>
              </a:ext>
            </a:extLst>
          </p:cNvPr>
          <p:cNvSpPr txBox="1"/>
          <p:nvPr/>
        </p:nvSpPr>
        <p:spPr>
          <a:xfrm>
            <a:off x="6916289" y="557283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ECFE81-29A4-487B-AD43-89A12FED580D}"/>
              </a:ext>
            </a:extLst>
          </p:cNvPr>
          <p:cNvSpPr txBox="1"/>
          <p:nvPr/>
        </p:nvSpPr>
        <p:spPr>
          <a:xfrm>
            <a:off x="7493728" y="557283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5C072B-D552-40A8-913B-3A7339E764BB}"/>
              </a:ext>
            </a:extLst>
          </p:cNvPr>
          <p:cNvSpPr txBox="1"/>
          <p:nvPr/>
        </p:nvSpPr>
        <p:spPr>
          <a:xfrm>
            <a:off x="8197523" y="5572833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713709D-A0A6-42F5-8647-93456D908189}"/>
              </a:ext>
            </a:extLst>
          </p:cNvPr>
          <p:cNvSpPr txBox="1"/>
          <p:nvPr/>
        </p:nvSpPr>
        <p:spPr>
          <a:xfrm>
            <a:off x="8794134" y="5572833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8DD81B-F7EC-4D08-AE47-F1CB62D682F7}"/>
              </a:ext>
            </a:extLst>
          </p:cNvPr>
          <p:cNvSpPr txBox="1"/>
          <p:nvPr/>
        </p:nvSpPr>
        <p:spPr>
          <a:xfrm>
            <a:off x="9390128" y="5572833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711C3D-0ABC-42EB-AD24-790B03B4535D}"/>
              </a:ext>
            </a:extLst>
          </p:cNvPr>
          <p:cNvSpPr txBox="1"/>
          <p:nvPr/>
        </p:nvSpPr>
        <p:spPr>
          <a:xfrm>
            <a:off x="10295546" y="5562828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029B12-0F64-4D3B-A615-B543F4D3F3C9}"/>
              </a:ext>
            </a:extLst>
          </p:cNvPr>
          <p:cNvSpPr txBox="1"/>
          <p:nvPr/>
        </p:nvSpPr>
        <p:spPr>
          <a:xfrm>
            <a:off x="10500041" y="556282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488FE9-6AE9-4200-AB65-294A713A1DB0}"/>
              </a:ext>
            </a:extLst>
          </p:cNvPr>
          <p:cNvSpPr txBox="1"/>
          <p:nvPr/>
        </p:nvSpPr>
        <p:spPr>
          <a:xfrm>
            <a:off x="10716982" y="5562826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50ABEDA-EF0A-4D2A-9CEC-F52A6F4EDEB2}"/>
              </a:ext>
            </a:extLst>
          </p:cNvPr>
          <p:cNvSpPr txBox="1"/>
          <p:nvPr/>
        </p:nvSpPr>
        <p:spPr>
          <a:xfrm>
            <a:off x="11006043" y="5562826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371D70-D33E-44CD-AA81-4BFBF405B731}"/>
              </a:ext>
            </a:extLst>
          </p:cNvPr>
          <p:cNvSpPr txBox="1"/>
          <p:nvPr/>
        </p:nvSpPr>
        <p:spPr>
          <a:xfrm>
            <a:off x="11388057" y="5572834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1E7FB70-399E-4559-9568-080E707B8C3F}"/>
              </a:ext>
            </a:extLst>
          </p:cNvPr>
          <p:cNvSpPr txBox="1"/>
          <p:nvPr/>
        </p:nvSpPr>
        <p:spPr>
          <a:xfrm>
            <a:off x="10537370" y="-78384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10</a:t>
            </a:fld>
            <a:endParaRPr lang="de-DE" sz="40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BD3B2B4-6810-45F9-ADC2-77C25C0C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86" y="4576298"/>
            <a:ext cx="1819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21E3-F8BF-48EE-BF26-D526646A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91564-9C9D-4197-BF22-CB45D1BE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 != Integer sondern</a:t>
            </a:r>
          </a:p>
          <a:p>
            <a:r>
              <a:rPr lang="de-DE" dirty="0"/>
              <a:t>0 == S() mit Konstruktor ohne Parameter</a:t>
            </a:r>
          </a:p>
          <a:p>
            <a:pPr lvl="1"/>
            <a:r>
              <a:rPr lang="de-DE" dirty="0" err="1"/>
              <a:t>next</a:t>
            </a:r>
            <a:r>
              <a:rPr lang="de-DE" dirty="0"/>
              <a:t> = null</a:t>
            </a:r>
          </a:p>
          <a:p>
            <a:r>
              <a:rPr lang="de-DE" dirty="0" err="1"/>
              <a:t>isNull</a:t>
            </a:r>
            <a:r>
              <a:rPr lang="de-DE" dirty="0"/>
              <a:t>():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Optisch: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C08830-2E72-4A93-BE56-DD1D2F880007}"/>
              </a:ext>
            </a:extLst>
          </p:cNvPr>
          <p:cNvSpPr txBox="1"/>
          <p:nvPr/>
        </p:nvSpPr>
        <p:spPr>
          <a:xfrm>
            <a:off x="10537370" y="-78384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11</a:t>
            </a:fld>
            <a:endParaRPr lang="de-DE" sz="4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339A411-BAA5-4EE2-B86F-6B09A7C1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82" y="3693564"/>
            <a:ext cx="1895475" cy="5429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75357F-FDA1-4589-B2E1-60888BF7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82" y="4965110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8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05A07-D331-47AC-868B-55F240B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S-Zahlen in Prolog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FD8C9EE-386A-42B1-9DEC-0BC0969D7FF8}"/>
              </a:ext>
            </a:extLst>
          </p:cNvPr>
          <p:cNvSpPr/>
          <p:nvPr/>
        </p:nvSpPr>
        <p:spPr>
          <a:xfrm>
            <a:off x="1759131" y="4524102"/>
            <a:ext cx="4908958" cy="15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52DD499-0363-49AB-A41F-305C965B32EC}"/>
              </a:ext>
            </a:extLst>
          </p:cNvPr>
          <p:cNvSpPr/>
          <p:nvPr/>
        </p:nvSpPr>
        <p:spPr>
          <a:xfrm>
            <a:off x="2333897" y="4624251"/>
            <a:ext cx="3937952" cy="1306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93433F5-862C-4744-AB66-C91C86C0294B}"/>
              </a:ext>
            </a:extLst>
          </p:cNvPr>
          <p:cNvSpPr/>
          <p:nvPr/>
        </p:nvSpPr>
        <p:spPr>
          <a:xfrm>
            <a:off x="3013165" y="4711338"/>
            <a:ext cx="2927763" cy="1149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063FA3-286B-42FF-ACDC-17BF3AD377D4}"/>
              </a:ext>
            </a:extLst>
          </p:cNvPr>
          <p:cNvSpPr/>
          <p:nvPr/>
        </p:nvSpPr>
        <p:spPr>
          <a:xfrm>
            <a:off x="3633152" y="4789716"/>
            <a:ext cx="2029095" cy="984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81BEF48-62ED-4338-89CB-C07FB93775BF}"/>
              </a:ext>
            </a:extLst>
          </p:cNvPr>
          <p:cNvSpPr/>
          <p:nvPr/>
        </p:nvSpPr>
        <p:spPr>
          <a:xfrm>
            <a:off x="4225336" y="4885508"/>
            <a:ext cx="1254032" cy="84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02C5848-B11A-4965-931B-0A099C5F02C9}"/>
              </a:ext>
            </a:extLst>
          </p:cNvPr>
          <p:cNvSpPr/>
          <p:nvPr/>
        </p:nvSpPr>
        <p:spPr>
          <a:xfrm>
            <a:off x="4852348" y="4963886"/>
            <a:ext cx="426720" cy="687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C5CD6D3-2178-463E-AB9A-DE01D3D18D4F}"/>
              </a:ext>
            </a:extLst>
          </p:cNvPr>
          <p:cNvSpPr txBox="1"/>
          <p:nvPr/>
        </p:nvSpPr>
        <p:spPr>
          <a:xfrm>
            <a:off x="1847900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1E38DAF-3FFB-4867-B8E3-B008FE381CD0}"/>
              </a:ext>
            </a:extLst>
          </p:cNvPr>
          <p:cNvSpPr txBox="1"/>
          <p:nvPr/>
        </p:nvSpPr>
        <p:spPr>
          <a:xfrm>
            <a:off x="2425339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91B9168-D216-4E4C-8AF9-B4EE1218F18B}"/>
              </a:ext>
            </a:extLst>
          </p:cNvPr>
          <p:cNvSpPr txBox="1"/>
          <p:nvPr/>
        </p:nvSpPr>
        <p:spPr>
          <a:xfrm>
            <a:off x="3129134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7AED5D3-A70E-4AF5-ACED-C5976BC45097}"/>
              </a:ext>
            </a:extLst>
          </p:cNvPr>
          <p:cNvSpPr txBox="1"/>
          <p:nvPr/>
        </p:nvSpPr>
        <p:spPr>
          <a:xfrm>
            <a:off x="3725745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FB55879-A087-4171-8185-870DAC0F5ED1}"/>
              </a:ext>
            </a:extLst>
          </p:cNvPr>
          <p:cNvSpPr txBox="1"/>
          <p:nvPr/>
        </p:nvSpPr>
        <p:spPr>
          <a:xfrm>
            <a:off x="4321739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66CB58B-80CB-481B-B81F-08F68A3CBEDA}"/>
              </a:ext>
            </a:extLst>
          </p:cNvPr>
          <p:cNvSpPr txBox="1"/>
          <p:nvPr/>
        </p:nvSpPr>
        <p:spPr>
          <a:xfrm>
            <a:off x="5227157" y="5005479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2D09F5B-B34D-4FAC-803B-16C78113D563}"/>
              </a:ext>
            </a:extLst>
          </p:cNvPr>
          <p:cNvSpPr txBox="1"/>
          <p:nvPr/>
        </p:nvSpPr>
        <p:spPr>
          <a:xfrm>
            <a:off x="5431652" y="5005478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B43CBC-67CD-4F72-ACB2-0E2073047D41}"/>
              </a:ext>
            </a:extLst>
          </p:cNvPr>
          <p:cNvSpPr txBox="1"/>
          <p:nvPr/>
        </p:nvSpPr>
        <p:spPr>
          <a:xfrm>
            <a:off x="5648593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A16F8C4-B7B7-42FF-85C7-17A58F4E5F47}"/>
              </a:ext>
            </a:extLst>
          </p:cNvPr>
          <p:cNvSpPr txBox="1"/>
          <p:nvPr/>
        </p:nvSpPr>
        <p:spPr>
          <a:xfrm>
            <a:off x="5937654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5E57FC9-0573-4278-8B55-4CD641574F05}"/>
              </a:ext>
            </a:extLst>
          </p:cNvPr>
          <p:cNvSpPr txBox="1"/>
          <p:nvPr/>
        </p:nvSpPr>
        <p:spPr>
          <a:xfrm>
            <a:off x="6319668" y="5015485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16CB56A-116F-46B8-A1B2-797AF651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0 == 0 (Nummer)</a:t>
            </a:r>
          </a:p>
          <a:p>
            <a:r>
              <a:rPr lang="de-DE"/>
              <a:t>compound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88D16B6-9C9C-4BF2-9CF3-9F0CB4CB4935}"/>
              </a:ext>
            </a:extLst>
          </p:cNvPr>
          <p:cNvSpPr txBox="1"/>
          <p:nvPr/>
        </p:nvSpPr>
        <p:spPr>
          <a:xfrm>
            <a:off x="10537370" y="-78384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12</a:t>
            </a:fld>
            <a:endParaRPr lang="de-DE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BE76B7-0E84-4898-B937-ED314CA1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22" y="2268911"/>
            <a:ext cx="1028700" cy="5810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7499999-45C0-451F-9F86-02643C4E9651}"/>
              </a:ext>
            </a:extLst>
          </p:cNvPr>
          <p:cNvSpPr txBox="1"/>
          <p:nvPr/>
        </p:nvSpPr>
        <p:spPr>
          <a:xfrm>
            <a:off x="8077200" y="2109410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S(S(S(0)))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56B448-D8DD-492E-A086-11B876E98E17}"/>
              </a:ext>
            </a:extLst>
          </p:cNvPr>
          <p:cNvSpPr txBox="1"/>
          <p:nvPr/>
        </p:nvSpPr>
        <p:spPr>
          <a:xfrm>
            <a:off x="8077200" y="2559423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S(S(0))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7C95A8-CE7E-4151-B21A-E75D7C5BD5CD}"/>
              </a:ext>
            </a:extLst>
          </p:cNvPr>
          <p:cNvSpPr txBox="1"/>
          <p:nvPr/>
        </p:nvSpPr>
        <p:spPr>
          <a:xfrm>
            <a:off x="8077200" y="3009436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S(0)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60C1DD-0014-42B3-BFF5-81A6A696EB76}"/>
              </a:ext>
            </a:extLst>
          </p:cNvPr>
          <p:cNvSpPr txBox="1"/>
          <p:nvPr/>
        </p:nvSpPr>
        <p:spPr>
          <a:xfrm>
            <a:off x="8077200" y="3459449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57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C5CAD0C-23BF-455D-8038-4B239040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EE0FB30-4E3B-48BA-9ACC-DDD35593F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Listen in Prolog und </a:t>
            </a:r>
            <a:r>
              <a:rPr lang="de-DE" dirty="0" err="1"/>
              <a:t>java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DD709F-BE2C-4517-ABE7-A01E86A73A36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2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568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988CB-398A-4B7C-9FE7-BB0CBB2E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72AD3-D04C-4617-B80A-B5C9553E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= Referenz auf das erste Listen-Element</a:t>
            </a:r>
          </a:p>
          <a:p>
            <a:r>
              <a:rPr lang="de-DE" dirty="0"/>
              <a:t>Listen-Element = [ Wert | Rest ]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C494BB4-CF98-4C00-82EF-7417C98AC70C}"/>
              </a:ext>
            </a:extLst>
          </p:cNvPr>
          <p:cNvSpPr/>
          <p:nvPr/>
        </p:nvSpPr>
        <p:spPr>
          <a:xfrm>
            <a:off x="1576251" y="3814354"/>
            <a:ext cx="8081555" cy="220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Wert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76BC26-6A32-4F71-A6F3-A6AC92C84B90}"/>
              </a:ext>
            </a:extLst>
          </p:cNvPr>
          <p:cNvSpPr/>
          <p:nvPr/>
        </p:nvSpPr>
        <p:spPr>
          <a:xfrm>
            <a:off x="2464526" y="3910149"/>
            <a:ext cx="7114903" cy="201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27E145-B31E-454F-8D08-9AA427954501}"/>
              </a:ext>
            </a:extLst>
          </p:cNvPr>
          <p:cNvSpPr/>
          <p:nvPr/>
        </p:nvSpPr>
        <p:spPr>
          <a:xfrm>
            <a:off x="3317966" y="4023360"/>
            <a:ext cx="6200503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E53C16-9672-44F0-9E20-82C54FE1B262}"/>
              </a:ext>
            </a:extLst>
          </p:cNvPr>
          <p:cNvSpPr/>
          <p:nvPr/>
        </p:nvSpPr>
        <p:spPr>
          <a:xfrm>
            <a:off x="4032069" y="4110446"/>
            <a:ext cx="5408022" cy="1654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AB9A1B5-5424-4E5C-99A1-4951A0541BFC}"/>
              </a:ext>
            </a:extLst>
          </p:cNvPr>
          <p:cNvSpPr/>
          <p:nvPr/>
        </p:nvSpPr>
        <p:spPr>
          <a:xfrm>
            <a:off x="4815840" y="4171406"/>
            <a:ext cx="4537166" cy="1550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E9E324-6445-47A4-A07A-D72E74562B81}"/>
              </a:ext>
            </a:extLst>
          </p:cNvPr>
          <p:cNvSpPr/>
          <p:nvPr/>
        </p:nvSpPr>
        <p:spPr>
          <a:xfrm>
            <a:off x="5564777" y="4267200"/>
            <a:ext cx="3709852" cy="1375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Leere-Liste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72F42D-0787-4FAF-A307-21EAF13E065F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3</a:t>
            </a:fld>
            <a:endParaRPr lang="de-DE" sz="4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F6AB0C-4C11-46CA-9895-E9BC5598D66F}"/>
              </a:ext>
            </a:extLst>
          </p:cNvPr>
          <p:cNvSpPr txBox="1"/>
          <p:nvPr/>
        </p:nvSpPr>
        <p:spPr>
          <a:xfrm>
            <a:off x="1703294" y="6248399"/>
            <a:ext cx="795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[5, 4, 3, 2, 1, 0] == [5, [4, [3, [2, [1, [0, [ ] ] ] ] ] ] ]</a:t>
            </a:r>
          </a:p>
        </p:txBody>
      </p:sp>
    </p:spTree>
    <p:extLst>
      <p:ext uri="{BB962C8B-B14F-4D97-AF65-F5344CB8AC3E}">
        <p14:creationId xmlns:p14="http://schemas.microsoft.com/office/powerpoint/2010/main" val="106184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D8048-1597-460C-9252-8CDC0B74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FD15E-166B-4725-A85A-B7BF30D1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= Referenz auf das erste Listen-Element</a:t>
            </a:r>
          </a:p>
          <a:p>
            <a:r>
              <a:rPr lang="de-DE" dirty="0"/>
              <a:t>Objekt mit den globalen Variable: </a:t>
            </a:r>
          </a:p>
          <a:p>
            <a:pPr lvl="1"/>
            <a:r>
              <a:rPr lang="de-DE" dirty="0"/>
              <a:t>Objekt Wert;</a:t>
            </a:r>
          </a:p>
          <a:p>
            <a:pPr lvl="1"/>
            <a:r>
              <a:rPr lang="de-DE" dirty="0"/>
              <a:t>Listen-Element Rest;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497993-094A-4695-A632-AF6A2150F441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4</a:t>
            </a:fld>
            <a:endParaRPr lang="de-DE" sz="4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77093E7-ACBD-45E5-9378-50E48D0F29D6}"/>
              </a:ext>
            </a:extLst>
          </p:cNvPr>
          <p:cNvSpPr/>
          <p:nvPr/>
        </p:nvSpPr>
        <p:spPr>
          <a:xfrm>
            <a:off x="4119154" y="3074125"/>
            <a:ext cx="8020592" cy="371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Wert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F9B8F2-8C86-4693-9A8D-0C8206E2C95A}"/>
              </a:ext>
            </a:extLst>
          </p:cNvPr>
          <p:cNvSpPr/>
          <p:nvPr/>
        </p:nvSpPr>
        <p:spPr>
          <a:xfrm>
            <a:off x="5000137" y="3558949"/>
            <a:ext cx="7061232" cy="31335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0273F7-B330-49AD-929E-AD2E7C0973D8}"/>
              </a:ext>
            </a:extLst>
          </p:cNvPr>
          <p:cNvSpPr/>
          <p:nvPr/>
        </p:nvSpPr>
        <p:spPr>
          <a:xfrm>
            <a:off x="5846679" y="4161229"/>
            <a:ext cx="6153730" cy="246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2A0972-A10F-486F-8872-E34030BD62B8}"/>
              </a:ext>
            </a:extLst>
          </p:cNvPr>
          <p:cNvSpPr/>
          <p:nvPr/>
        </p:nvSpPr>
        <p:spPr>
          <a:xfrm>
            <a:off x="6554803" y="4683030"/>
            <a:ext cx="5367227" cy="18527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224413-5F24-4843-B18B-C4A0B807FF63}"/>
              </a:ext>
            </a:extLst>
          </p:cNvPr>
          <p:cNvSpPr/>
          <p:nvPr/>
        </p:nvSpPr>
        <p:spPr>
          <a:xfrm>
            <a:off x="7332006" y="5143992"/>
            <a:ext cx="4502940" cy="13482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2F74BE-4363-406D-9B99-CC2619F0F7A2}"/>
              </a:ext>
            </a:extLst>
          </p:cNvPr>
          <p:cNvSpPr/>
          <p:nvPr/>
        </p:nvSpPr>
        <p:spPr>
          <a:xfrm>
            <a:off x="8074701" y="5596216"/>
            <a:ext cx="3681867" cy="817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Leere-Liste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F74477-BC37-4814-BCEB-29BDFAEF88E9}"/>
              </a:ext>
            </a:extLst>
          </p:cNvPr>
          <p:cNvSpPr txBox="1"/>
          <p:nvPr/>
        </p:nvSpPr>
        <p:spPr>
          <a:xfrm>
            <a:off x="9287937" y="3035633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30DAB5-9AEF-47A9-9230-BDDD569E1642}"/>
              </a:ext>
            </a:extLst>
          </p:cNvPr>
          <p:cNvSpPr txBox="1"/>
          <p:nvPr/>
        </p:nvSpPr>
        <p:spPr>
          <a:xfrm>
            <a:off x="9187628" y="3522534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0044A-D24A-4231-9D14-AEB1BBDB4C90}"/>
              </a:ext>
            </a:extLst>
          </p:cNvPr>
          <p:cNvSpPr txBox="1"/>
          <p:nvPr/>
        </p:nvSpPr>
        <p:spPr>
          <a:xfrm>
            <a:off x="9148599" y="4143017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FABBB0-1C3E-4414-BA50-90F822F53DD8}"/>
              </a:ext>
            </a:extLst>
          </p:cNvPr>
          <p:cNvSpPr txBox="1"/>
          <p:nvPr/>
        </p:nvSpPr>
        <p:spPr>
          <a:xfrm>
            <a:off x="9070226" y="4650997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FCD898-81B8-48AC-BA35-37312AA1E03D}"/>
              </a:ext>
            </a:extLst>
          </p:cNvPr>
          <p:cNvSpPr txBox="1"/>
          <p:nvPr/>
        </p:nvSpPr>
        <p:spPr>
          <a:xfrm>
            <a:off x="8991842" y="5095134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5E535E-7BC0-433D-BB08-258848631324}"/>
              </a:ext>
            </a:extLst>
          </p:cNvPr>
          <p:cNvSpPr txBox="1"/>
          <p:nvPr/>
        </p:nvSpPr>
        <p:spPr>
          <a:xfrm>
            <a:off x="8899137" y="5546036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9696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E735-8F8C-4C62-B5E2-829500F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Leere-Liste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1584E-286C-4116-86B3-7B58E36A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Leere Liste / Leeres Listen-Element</a:t>
            </a:r>
          </a:p>
          <a:p>
            <a:r>
              <a:rPr lang="de-DE" dirty="0"/>
              <a:t>Konstruktor(): </a:t>
            </a:r>
          </a:p>
          <a:p>
            <a:pPr lvl="1"/>
            <a:r>
              <a:rPr lang="de-DE" dirty="0"/>
              <a:t>1. nichts (leeres Listen-Element)</a:t>
            </a:r>
          </a:p>
          <a:p>
            <a:pPr lvl="1"/>
            <a:r>
              <a:rPr lang="de-DE" dirty="0"/>
              <a:t>2. Objekt und Listen-Element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3AC433-3645-47BB-ACED-BEBE63557B64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5</a:t>
            </a:fld>
            <a:endParaRPr lang="de-DE" sz="4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136AB8-78D0-48CE-B9CA-7AD0E72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89" y="3732983"/>
            <a:ext cx="3829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988CB-398A-4B7C-9FE7-BB0CBB2E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in Prolog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72AD3-D04C-4617-B80A-B5C9553E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Listen-Element = Tupel(Wert, Listen-Element)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C494BB4-CF98-4C00-82EF-7417C98AC70C}"/>
              </a:ext>
            </a:extLst>
          </p:cNvPr>
          <p:cNvSpPr/>
          <p:nvPr/>
        </p:nvSpPr>
        <p:spPr>
          <a:xfrm>
            <a:off x="1576251" y="3814354"/>
            <a:ext cx="8081555" cy="220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Wert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76BC26-6A32-4F71-A6F3-A6AC92C84B90}"/>
              </a:ext>
            </a:extLst>
          </p:cNvPr>
          <p:cNvSpPr/>
          <p:nvPr/>
        </p:nvSpPr>
        <p:spPr>
          <a:xfrm>
            <a:off x="2464526" y="3910149"/>
            <a:ext cx="7114903" cy="201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27E145-B31E-454F-8D08-9AA427954501}"/>
              </a:ext>
            </a:extLst>
          </p:cNvPr>
          <p:cNvSpPr/>
          <p:nvPr/>
        </p:nvSpPr>
        <p:spPr>
          <a:xfrm>
            <a:off x="3317966" y="4023360"/>
            <a:ext cx="6200503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E53C16-9672-44F0-9E20-82C54FE1B262}"/>
              </a:ext>
            </a:extLst>
          </p:cNvPr>
          <p:cNvSpPr/>
          <p:nvPr/>
        </p:nvSpPr>
        <p:spPr>
          <a:xfrm>
            <a:off x="4032069" y="4110446"/>
            <a:ext cx="5408022" cy="1654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AB9A1B5-5424-4E5C-99A1-4951A0541BFC}"/>
              </a:ext>
            </a:extLst>
          </p:cNvPr>
          <p:cNvSpPr/>
          <p:nvPr/>
        </p:nvSpPr>
        <p:spPr>
          <a:xfrm>
            <a:off x="4815840" y="4171406"/>
            <a:ext cx="4537166" cy="1550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E9E324-6445-47A4-A07A-D72E74562B81}"/>
              </a:ext>
            </a:extLst>
          </p:cNvPr>
          <p:cNvSpPr/>
          <p:nvPr/>
        </p:nvSpPr>
        <p:spPr>
          <a:xfrm>
            <a:off x="5564777" y="4267200"/>
            <a:ext cx="3709852" cy="1375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Leere-Liste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72F42D-0787-4FAF-A307-21EAF13E065F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6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57846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E735-8F8C-4C62-B5E2-829500F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Leere-Liste in Prolog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1584E-286C-4116-86B3-7B58E36A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Leere Liste / Leeres Listen-Element</a:t>
            </a:r>
          </a:p>
          <a:p>
            <a:r>
              <a:rPr lang="de-DE" dirty="0"/>
              <a:t>Leeres Tupel = []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3AC433-3645-47BB-ACED-BEBE63557B64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7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1433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C5CAD0C-23BF-455D-8038-4B239040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Arithmetik mit </a:t>
            </a:r>
            <a:br>
              <a:rPr lang="de-DE" dirty="0"/>
            </a:br>
            <a:r>
              <a:rPr lang="de-DE" dirty="0"/>
              <a:t>S-Zahlen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EE0FB30-4E3B-48BA-9ACC-DDD35593F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Listen in Prolog und </a:t>
            </a:r>
            <a:r>
              <a:rPr lang="de-DE" dirty="0" err="1"/>
              <a:t>java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634CFB-A9C8-470A-8C1F-E64832100A89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8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883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F42E6-2953-43D3-B86E-B3DC84CC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Arithmetik mit S-Zahlen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51633-289F-4CA0-A7DF-F904604A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 = 0</a:t>
            </a:r>
          </a:p>
          <a:p>
            <a:r>
              <a:rPr lang="de-DE" dirty="0"/>
              <a:t>1 = S(0)</a:t>
            </a:r>
          </a:p>
          <a:p>
            <a:r>
              <a:rPr lang="de-DE" dirty="0"/>
              <a:t>2 = S(S(0))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2A9EE6-4B98-4337-BDA5-6E9F02C535D2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9</a:t>
            </a:fld>
            <a:endParaRPr lang="de-DE" sz="4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B5B05A6-6BFF-42FD-B7E8-978B0B98AC29}"/>
              </a:ext>
            </a:extLst>
          </p:cNvPr>
          <p:cNvSpPr/>
          <p:nvPr/>
        </p:nvSpPr>
        <p:spPr>
          <a:xfrm>
            <a:off x="1759131" y="4524102"/>
            <a:ext cx="4908958" cy="15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4C7E0B-8175-487E-8344-6B50876E2B39}"/>
              </a:ext>
            </a:extLst>
          </p:cNvPr>
          <p:cNvSpPr/>
          <p:nvPr/>
        </p:nvSpPr>
        <p:spPr>
          <a:xfrm>
            <a:off x="2333897" y="4624251"/>
            <a:ext cx="3937952" cy="1306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0BEA7-0E09-463A-A4E0-6585D777CCC0}"/>
              </a:ext>
            </a:extLst>
          </p:cNvPr>
          <p:cNvSpPr/>
          <p:nvPr/>
        </p:nvSpPr>
        <p:spPr>
          <a:xfrm>
            <a:off x="3013165" y="4711338"/>
            <a:ext cx="2927763" cy="1149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57599B-1B8C-44AE-B25B-6B7F9644340F}"/>
              </a:ext>
            </a:extLst>
          </p:cNvPr>
          <p:cNvSpPr/>
          <p:nvPr/>
        </p:nvSpPr>
        <p:spPr>
          <a:xfrm>
            <a:off x="3633152" y="4789716"/>
            <a:ext cx="2029095" cy="984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2AC516-DE2E-46CE-A42B-602E61C2DA2A}"/>
              </a:ext>
            </a:extLst>
          </p:cNvPr>
          <p:cNvSpPr/>
          <p:nvPr/>
        </p:nvSpPr>
        <p:spPr>
          <a:xfrm>
            <a:off x="4225336" y="4885508"/>
            <a:ext cx="1254032" cy="84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FEB75B3-8E80-4005-B3FE-DE63FA39EF7E}"/>
              </a:ext>
            </a:extLst>
          </p:cNvPr>
          <p:cNvSpPr/>
          <p:nvPr/>
        </p:nvSpPr>
        <p:spPr>
          <a:xfrm>
            <a:off x="4852348" y="4963886"/>
            <a:ext cx="426720" cy="687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A5D88A-49D9-4C76-8D89-0A8433BE4E19}"/>
              </a:ext>
            </a:extLst>
          </p:cNvPr>
          <p:cNvSpPr txBox="1"/>
          <p:nvPr/>
        </p:nvSpPr>
        <p:spPr>
          <a:xfrm>
            <a:off x="1847900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9413D9-4FC3-438F-AB4D-E60D7735A6F9}"/>
              </a:ext>
            </a:extLst>
          </p:cNvPr>
          <p:cNvSpPr txBox="1"/>
          <p:nvPr/>
        </p:nvSpPr>
        <p:spPr>
          <a:xfrm>
            <a:off x="2425339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52135E-60DE-46D7-8202-327BF7F78BEC}"/>
              </a:ext>
            </a:extLst>
          </p:cNvPr>
          <p:cNvSpPr txBox="1"/>
          <p:nvPr/>
        </p:nvSpPr>
        <p:spPr>
          <a:xfrm>
            <a:off x="3129134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9C8976-6921-4308-84B0-FDAE3C6BCDF7}"/>
              </a:ext>
            </a:extLst>
          </p:cNvPr>
          <p:cNvSpPr txBox="1"/>
          <p:nvPr/>
        </p:nvSpPr>
        <p:spPr>
          <a:xfrm>
            <a:off x="3725745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119773-EB00-48EF-8AF3-BC056C53161F}"/>
              </a:ext>
            </a:extLst>
          </p:cNvPr>
          <p:cNvSpPr txBox="1"/>
          <p:nvPr/>
        </p:nvSpPr>
        <p:spPr>
          <a:xfrm>
            <a:off x="4321739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B6ECA8-6BF9-405C-83D1-FA6B2B7993CF}"/>
              </a:ext>
            </a:extLst>
          </p:cNvPr>
          <p:cNvSpPr txBox="1"/>
          <p:nvPr/>
        </p:nvSpPr>
        <p:spPr>
          <a:xfrm>
            <a:off x="5227157" y="5005479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5F8B6A-14AC-4A80-A400-D698E5F82C83}"/>
              </a:ext>
            </a:extLst>
          </p:cNvPr>
          <p:cNvSpPr txBox="1"/>
          <p:nvPr/>
        </p:nvSpPr>
        <p:spPr>
          <a:xfrm>
            <a:off x="5431652" y="5005478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05DCCA-41C1-4706-98FE-411A1252C92E}"/>
              </a:ext>
            </a:extLst>
          </p:cNvPr>
          <p:cNvSpPr txBox="1"/>
          <p:nvPr/>
        </p:nvSpPr>
        <p:spPr>
          <a:xfrm>
            <a:off x="5648593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5FFDD98-80B2-4495-A251-AC36976D74A0}"/>
              </a:ext>
            </a:extLst>
          </p:cNvPr>
          <p:cNvSpPr txBox="1"/>
          <p:nvPr/>
        </p:nvSpPr>
        <p:spPr>
          <a:xfrm>
            <a:off x="5937654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3CD910-D9D3-436A-8ED0-CFC3744E9D04}"/>
              </a:ext>
            </a:extLst>
          </p:cNvPr>
          <p:cNvSpPr txBox="1"/>
          <p:nvPr/>
        </p:nvSpPr>
        <p:spPr>
          <a:xfrm>
            <a:off x="6319668" y="5015485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622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351</Words>
  <Application>Microsoft Office PowerPoint</Application>
  <PresentationFormat>Breitbild</PresentationFormat>
  <Paragraphs>135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Listen und Arithmetik</vt:lpstr>
      <vt:lpstr>Listen</vt:lpstr>
      <vt:lpstr>Listen</vt:lpstr>
      <vt:lpstr>Listen in Java</vt:lpstr>
      <vt:lpstr>Leere-Liste in Java</vt:lpstr>
      <vt:lpstr>Listen in Prolog</vt:lpstr>
      <vt:lpstr>Leere-Liste in Prolog</vt:lpstr>
      <vt:lpstr>Arithmetik mit  S-Zahlen</vt:lpstr>
      <vt:lpstr>Arithmetik mit S-Zahlen</vt:lpstr>
      <vt:lpstr>S-Zahlen in Java</vt:lpstr>
      <vt:lpstr>0 in Java</vt:lpstr>
      <vt:lpstr>S-Zahlen in Prolog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 und Arithmetik</dc:title>
  <dc:creator>Ferdinand Trendelenburg</dc:creator>
  <cp:lastModifiedBy>Ferdinand Trendelenburg</cp:lastModifiedBy>
  <cp:revision>28</cp:revision>
  <cp:lastPrinted>2018-11-05T12:46:11Z</cp:lastPrinted>
  <dcterms:created xsi:type="dcterms:W3CDTF">2018-11-02T16:09:58Z</dcterms:created>
  <dcterms:modified xsi:type="dcterms:W3CDTF">2018-11-05T14:11:57Z</dcterms:modified>
</cp:coreProperties>
</file>