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1" r:id="rId3"/>
    <p:sldId id="269" r:id="rId4"/>
    <p:sldId id="262" r:id="rId5"/>
    <p:sldId id="271" r:id="rId6"/>
    <p:sldId id="258" r:id="rId7"/>
    <p:sldId id="256" r:id="rId8"/>
    <p:sldId id="260" r:id="rId9"/>
    <p:sldId id="259" r:id="rId10"/>
    <p:sldId id="261" r:id="rId11"/>
    <p:sldId id="268" r:id="rId12"/>
    <p:sldId id="270" r:id="rId13"/>
    <p:sldId id="272" r:id="rId14"/>
    <p:sldId id="273" r:id="rId15"/>
    <p:sldId id="276" r:id="rId16"/>
    <p:sldId id="275" r:id="rId17"/>
    <p:sldId id="274" r:id="rId18"/>
    <p:sldId id="277" r:id="rId19"/>
    <p:sldId id="278" r:id="rId20"/>
    <p:sldId id="279" r:id="rId21"/>
    <p:sldId id="280" r:id="rId22"/>
    <p:sldId id="263"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varScale="1">
        <p:scale>
          <a:sx n="60" d="100"/>
          <a:sy n="60" d="100"/>
        </p:scale>
        <p:origin x="8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i Tiwari" userId="f46a95eecc7ee54f" providerId="LiveId" clId="{60188451-BAF1-4B4D-8D70-8C6787C4E4E6}"/>
    <pc:docChg chg="undo custSel addSld modSld">
      <pc:chgData name="Gargi Tiwari" userId="f46a95eecc7ee54f" providerId="LiveId" clId="{60188451-BAF1-4B4D-8D70-8C6787C4E4E6}" dt="2024-12-09T08:32:06.272" v="405" actId="20577"/>
      <pc:docMkLst>
        <pc:docMk/>
      </pc:docMkLst>
      <pc:sldChg chg="modSp">
        <pc:chgData name="Gargi Tiwari" userId="f46a95eecc7ee54f" providerId="LiveId" clId="{60188451-BAF1-4B4D-8D70-8C6787C4E4E6}" dt="2024-12-07T15:51:14.073" v="7" actId="14826"/>
        <pc:sldMkLst>
          <pc:docMk/>
          <pc:sldMk cId="372315665" sldId="256"/>
        </pc:sldMkLst>
        <pc:picChg chg="mod">
          <ac:chgData name="Gargi Tiwari" userId="f46a95eecc7ee54f" providerId="LiveId" clId="{60188451-BAF1-4B4D-8D70-8C6787C4E4E6}" dt="2024-12-07T15:51:14.073" v="7" actId="14826"/>
          <ac:picMkLst>
            <pc:docMk/>
            <pc:sldMk cId="372315665" sldId="256"/>
            <ac:picMk id="7" creationId="{FED6F3CC-176C-9926-AAFF-86C569D16848}"/>
          </ac:picMkLst>
        </pc:picChg>
      </pc:sldChg>
      <pc:sldChg chg="modSp mod">
        <pc:chgData name="Gargi Tiwari" userId="f46a95eecc7ee54f" providerId="LiveId" clId="{60188451-BAF1-4B4D-8D70-8C6787C4E4E6}" dt="2024-12-07T15:59:34.434" v="44" actId="20577"/>
        <pc:sldMkLst>
          <pc:docMk/>
          <pc:sldMk cId="3564052628" sldId="257"/>
        </pc:sldMkLst>
        <pc:spChg chg="mod">
          <ac:chgData name="Gargi Tiwari" userId="f46a95eecc7ee54f" providerId="LiveId" clId="{60188451-BAF1-4B4D-8D70-8C6787C4E4E6}" dt="2024-12-07T15:59:34.434" v="44" actId="20577"/>
          <ac:spMkLst>
            <pc:docMk/>
            <pc:sldMk cId="3564052628" sldId="257"/>
            <ac:spMk id="3" creationId="{D55D9C31-CA7F-FA77-EB58-06A07FE1350A}"/>
          </ac:spMkLst>
        </pc:spChg>
      </pc:sldChg>
      <pc:sldChg chg="modSp mod">
        <pc:chgData name="Gargi Tiwari" userId="f46a95eecc7ee54f" providerId="LiveId" clId="{60188451-BAF1-4B4D-8D70-8C6787C4E4E6}" dt="2024-12-08T05:49:50.907" v="160" actId="20577"/>
        <pc:sldMkLst>
          <pc:docMk/>
          <pc:sldMk cId="3599624450" sldId="258"/>
        </pc:sldMkLst>
        <pc:spChg chg="mod">
          <ac:chgData name="Gargi Tiwari" userId="f46a95eecc7ee54f" providerId="LiveId" clId="{60188451-BAF1-4B4D-8D70-8C6787C4E4E6}" dt="2024-12-08T05:49:50.907" v="160" actId="20577"/>
          <ac:spMkLst>
            <pc:docMk/>
            <pc:sldMk cId="3599624450" sldId="258"/>
            <ac:spMk id="3" creationId="{1427E450-08A8-1B60-F5D8-E03AA2CB0EE2}"/>
          </ac:spMkLst>
        </pc:spChg>
      </pc:sldChg>
      <pc:sldChg chg="modSp mod">
        <pc:chgData name="Gargi Tiwari" userId="f46a95eecc7ee54f" providerId="LiveId" clId="{60188451-BAF1-4B4D-8D70-8C6787C4E4E6}" dt="2024-12-08T05:35:15.868" v="57" actId="20577"/>
        <pc:sldMkLst>
          <pc:docMk/>
          <pc:sldMk cId="2880247168" sldId="259"/>
        </pc:sldMkLst>
        <pc:spChg chg="mod">
          <ac:chgData name="Gargi Tiwari" userId="f46a95eecc7ee54f" providerId="LiveId" clId="{60188451-BAF1-4B4D-8D70-8C6787C4E4E6}" dt="2024-12-08T05:35:15.868" v="57" actId="20577"/>
          <ac:spMkLst>
            <pc:docMk/>
            <pc:sldMk cId="2880247168" sldId="259"/>
            <ac:spMk id="21" creationId="{4F070AF6-AB79-D7FD-90B9-86E0CCCBC6EF}"/>
          </ac:spMkLst>
        </pc:spChg>
        <pc:picChg chg="mod">
          <ac:chgData name="Gargi Tiwari" userId="f46a95eecc7ee54f" providerId="LiveId" clId="{60188451-BAF1-4B4D-8D70-8C6787C4E4E6}" dt="2024-12-07T15:46:27.503" v="4" actId="14826"/>
          <ac:picMkLst>
            <pc:docMk/>
            <pc:sldMk cId="2880247168" sldId="259"/>
            <ac:picMk id="18" creationId="{A1E8DF09-ADC3-05D2-00C8-A906FB0148C6}"/>
          </ac:picMkLst>
        </pc:picChg>
      </pc:sldChg>
      <pc:sldChg chg="modSp mod">
        <pc:chgData name="Gargi Tiwari" userId="f46a95eecc7ee54f" providerId="LiveId" clId="{60188451-BAF1-4B4D-8D70-8C6787C4E4E6}" dt="2024-12-07T15:44:01.116" v="3" actId="14826"/>
        <pc:sldMkLst>
          <pc:docMk/>
          <pc:sldMk cId="3171804913" sldId="260"/>
        </pc:sldMkLst>
        <pc:picChg chg="mod">
          <ac:chgData name="Gargi Tiwari" userId="f46a95eecc7ee54f" providerId="LiveId" clId="{60188451-BAF1-4B4D-8D70-8C6787C4E4E6}" dt="2024-12-07T15:44:01.116" v="3" actId="14826"/>
          <ac:picMkLst>
            <pc:docMk/>
            <pc:sldMk cId="3171804913" sldId="260"/>
            <ac:picMk id="7" creationId="{8C1BE3D9-F53A-93C9-2DBC-8AAE8AD50849}"/>
          </ac:picMkLst>
        </pc:picChg>
      </pc:sldChg>
      <pc:sldChg chg="modSp mod">
        <pc:chgData name="Gargi Tiwari" userId="f46a95eecc7ee54f" providerId="LiveId" clId="{60188451-BAF1-4B4D-8D70-8C6787C4E4E6}" dt="2024-12-08T05:35:30.160" v="70" actId="20577"/>
        <pc:sldMkLst>
          <pc:docMk/>
          <pc:sldMk cId="4264495052" sldId="261"/>
        </pc:sldMkLst>
        <pc:spChg chg="mod">
          <ac:chgData name="Gargi Tiwari" userId="f46a95eecc7ee54f" providerId="LiveId" clId="{60188451-BAF1-4B4D-8D70-8C6787C4E4E6}" dt="2024-12-08T05:35:30.160" v="70" actId="20577"/>
          <ac:spMkLst>
            <pc:docMk/>
            <pc:sldMk cId="4264495052" sldId="261"/>
            <ac:spMk id="13" creationId="{73F9005B-D86B-0308-FAAB-29199710AB0A}"/>
          </ac:spMkLst>
        </pc:spChg>
        <pc:picChg chg="mod">
          <ac:chgData name="Gargi Tiwari" userId="f46a95eecc7ee54f" providerId="LiveId" clId="{60188451-BAF1-4B4D-8D70-8C6787C4E4E6}" dt="2024-12-07T15:48:30.924" v="5" actId="14826"/>
          <ac:picMkLst>
            <pc:docMk/>
            <pc:sldMk cId="4264495052" sldId="261"/>
            <ac:picMk id="10" creationId="{5107400D-28E0-4E63-6396-1E2733D956B9}"/>
          </ac:picMkLst>
        </pc:picChg>
      </pc:sldChg>
      <pc:sldChg chg="modSp mod">
        <pc:chgData name="Gargi Tiwari" userId="f46a95eecc7ee54f" providerId="LiveId" clId="{60188451-BAF1-4B4D-8D70-8C6787C4E4E6}" dt="2024-12-08T05:47:45.196" v="125" actId="20577"/>
        <pc:sldMkLst>
          <pc:docMk/>
          <pc:sldMk cId="100580311" sldId="262"/>
        </pc:sldMkLst>
        <pc:spChg chg="mod">
          <ac:chgData name="Gargi Tiwari" userId="f46a95eecc7ee54f" providerId="LiveId" clId="{60188451-BAF1-4B4D-8D70-8C6787C4E4E6}" dt="2024-12-08T05:47:45.196" v="125" actId="20577"/>
          <ac:spMkLst>
            <pc:docMk/>
            <pc:sldMk cId="100580311" sldId="262"/>
            <ac:spMk id="3" creationId="{A8403F4A-BA9A-F401-E3A2-D7C64AF2F59B}"/>
          </ac:spMkLst>
        </pc:spChg>
      </pc:sldChg>
      <pc:sldChg chg="modSp mod">
        <pc:chgData name="Gargi Tiwari" userId="f46a95eecc7ee54f" providerId="LiveId" clId="{60188451-BAF1-4B4D-8D70-8C6787C4E4E6}" dt="2024-12-07T16:01:59.592" v="45" actId="20577"/>
        <pc:sldMkLst>
          <pc:docMk/>
          <pc:sldMk cId="2588131093" sldId="263"/>
        </pc:sldMkLst>
        <pc:spChg chg="mod">
          <ac:chgData name="Gargi Tiwari" userId="f46a95eecc7ee54f" providerId="LiveId" clId="{60188451-BAF1-4B4D-8D70-8C6787C4E4E6}" dt="2024-12-07T16:01:59.592" v="45" actId="20577"/>
          <ac:spMkLst>
            <pc:docMk/>
            <pc:sldMk cId="2588131093" sldId="263"/>
            <ac:spMk id="3" creationId="{E90B9DE0-2E50-2C59-E1C6-C670AE88D2B0}"/>
          </ac:spMkLst>
        </pc:spChg>
      </pc:sldChg>
      <pc:sldChg chg="modSp mod">
        <pc:chgData name="Gargi Tiwari" userId="f46a95eecc7ee54f" providerId="LiveId" clId="{60188451-BAF1-4B4D-8D70-8C6787C4E4E6}" dt="2024-12-08T05:35:39.561" v="80" actId="20577"/>
        <pc:sldMkLst>
          <pc:docMk/>
          <pc:sldMk cId="2329620119" sldId="268"/>
        </pc:sldMkLst>
        <pc:spChg chg="mod">
          <ac:chgData name="Gargi Tiwari" userId="f46a95eecc7ee54f" providerId="LiveId" clId="{60188451-BAF1-4B4D-8D70-8C6787C4E4E6}" dt="2024-12-08T05:35:39.561" v="80" actId="20577"/>
          <ac:spMkLst>
            <pc:docMk/>
            <pc:sldMk cId="2329620119" sldId="268"/>
            <ac:spMk id="13" creationId="{E347CE6A-F2A1-9239-1281-A256734B381C}"/>
          </ac:spMkLst>
        </pc:spChg>
        <pc:picChg chg="mod">
          <ac:chgData name="Gargi Tiwari" userId="f46a95eecc7ee54f" providerId="LiveId" clId="{60188451-BAF1-4B4D-8D70-8C6787C4E4E6}" dt="2024-12-07T15:49:38.219" v="6" actId="14826"/>
          <ac:picMkLst>
            <pc:docMk/>
            <pc:sldMk cId="2329620119" sldId="268"/>
            <ac:picMk id="12" creationId="{C722516E-1063-1680-47E3-38BC7271FF36}"/>
          </ac:picMkLst>
        </pc:picChg>
      </pc:sldChg>
      <pc:sldChg chg="modSp">
        <pc:chgData name="Gargi Tiwari" userId="f46a95eecc7ee54f" providerId="LiveId" clId="{60188451-BAF1-4B4D-8D70-8C6787C4E4E6}" dt="2024-12-07T15:52:32.927" v="8" actId="14826"/>
        <pc:sldMkLst>
          <pc:docMk/>
          <pc:sldMk cId="794686346" sldId="270"/>
        </pc:sldMkLst>
        <pc:picChg chg="mod">
          <ac:chgData name="Gargi Tiwari" userId="f46a95eecc7ee54f" providerId="LiveId" clId="{60188451-BAF1-4B4D-8D70-8C6787C4E4E6}" dt="2024-12-07T15:52:32.927" v="8" actId="14826"/>
          <ac:picMkLst>
            <pc:docMk/>
            <pc:sldMk cId="794686346" sldId="270"/>
            <ac:picMk id="9" creationId="{6F696330-2BAE-53CB-ECB9-5E4F5A92A80B}"/>
          </ac:picMkLst>
        </pc:picChg>
      </pc:sldChg>
      <pc:sldChg chg="modSp">
        <pc:chgData name="Gargi Tiwari" userId="f46a95eecc7ee54f" providerId="LiveId" clId="{60188451-BAF1-4B4D-8D70-8C6787C4E4E6}" dt="2024-12-07T15:53:54.654" v="9" actId="14826"/>
        <pc:sldMkLst>
          <pc:docMk/>
          <pc:sldMk cId="1353759100" sldId="272"/>
        </pc:sldMkLst>
        <pc:picChg chg="mod">
          <ac:chgData name="Gargi Tiwari" userId="f46a95eecc7ee54f" providerId="LiveId" clId="{60188451-BAF1-4B4D-8D70-8C6787C4E4E6}" dt="2024-12-07T15:53:54.654" v="9" actId="14826"/>
          <ac:picMkLst>
            <pc:docMk/>
            <pc:sldMk cId="1353759100" sldId="272"/>
            <ac:picMk id="9" creationId="{872B7581-3AA0-D749-DB5F-9C3A63C74E5E}"/>
          </ac:picMkLst>
        </pc:picChg>
      </pc:sldChg>
      <pc:sldChg chg="modSp mod">
        <pc:chgData name="Gargi Tiwari" userId="f46a95eecc7ee54f" providerId="LiveId" clId="{60188451-BAF1-4B4D-8D70-8C6787C4E4E6}" dt="2024-12-07T15:56:09.049" v="14" actId="14100"/>
        <pc:sldMkLst>
          <pc:docMk/>
          <pc:sldMk cId="940884042" sldId="273"/>
        </pc:sldMkLst>
        <pc:picChg chg="mod">
          <ac:chgData name="Gargi Tiwari" userId="f46a95eecc7ee54f" providerId="LiveId" clId="{60188451-BAF1-4B4D-8D70-8C6787C4E4E6}" dt="2024-12-07T15:56:09.049" v="14" actId="14100"/>
          <ac:picMkLst>
            <pc:docMk/>
            <pc:sldMk cId="940884042" sldId="273"/>
            <ac:picMk id="9" creationId="{BD856B12-DB33-F04C-1244-4ED68C3775E1}"/>
          </ac:picMkLst>
        </pc:picChg>
      </pc:sldChg>
      <pc:sldChg chg="modSp add mod">
        <pc:chgData name="Gargi Tiwari" userId="f46a95eecc7ee54f" providerId="LiveId" clId="{60188451-BAF1-4B4D-8D70-8C6787C4E4E6}" dt="2024-12-09T07:00:41.804" v="196" actId="14100"/>
        <pc:sldMkLst>
          <pc:docMk/>
          <pc:sldMk cId="1817337249" sldId="274"/>
        </pc:sldMkLst>
        <pc:spChg chg="mod">
          <ac:chgData name="Gargi Tiwari" userId="f46a95eecc7ee54f" providerId="LiveId" clId="{60188451-BAF1-4B4D-8D70-8C6787C4E4E6}" dt="2024-12-09T06:59:41.235" v="188" actId="20577"/>
          <ac:spMkLst>
            <pc:docMk/>
            <pc:sldMk cId="1817337249" sldId="274"/>
            <ac:spMk id="2" creationId="{F3A23719-13E2-882D-6EA9-49AEAF0B1CEF}"/>
          </ac:spMkLst>
        </pc:spChg>
        <pc:spChg chg="mod">
          <ac:chgData name="Gargi Tiwari" userId="f46a95eecc7ee54f" providerId="LiveId" clId="{60188451-BAF1-4B4D-8D70-8C6787C4E4E6}" dt="2024-12-09T06:59:46.605" v="189" actId="20577"/>
          <ac:spMkLst>
            <pc:docMk/>
            <pc:sldMk cId="1817337249" sldId="274"/>
            <ac:spMk id="3" creationId="{DB0071CC-DFBE-EE87-33E0-1064F6EA901D}"/>
          </ac:spMkLst>
        </pc:spChg>
        <pc:picChg chg="mod">
          <ac:chgData name="Gargi Tiwari" userId="f46a95eecc7ee54f" providerId="LiveId" clId="{60188451-BAF1-4B4D-8D70-8C6787C4E4E6}" dt="2024-12-09T07:00:41.804" v="196" actId="14100"/>
          <ac:picMkLst>
            <pc:docMk/>
            <pc:sldMk cId="1817337249" sldId="274"/>
            <ac:picMk id="9" creationId="{E0E52F46-FA56-B3D8-08E9-57865571508B}"/>
          </ac:picMkLst>
        </pc:picChg>
      </pc:sldChg>
      <pc:sldChg chg="modSp add mod">
        <pc:chgData name="Gargi Tiwari" userId="f46a95eecc7ee54f" providerId="LiveId" clId="{60188451-BAF1-4B4D-8D70-8C6787C4E4E6}" dt="2024-12-09T07:03:33.535" v="235" actId="14100"/>
        <pc:sldMkLst>
          <pc:docMk/>
          <pc:sldMk cId="3929358608" sldId="275"/>
        </pc:sldMkLst>
        <pc:spChg chg="mod">
          <ac:chgData name="Gargi Tiwari" userId="f46a95eecc7ee54f" providerId="LiveId" clId="{60188451-BAF1-4B4D-8D70-8C6787C4E4E6}" dt="2024-12-09T07:01:06.702" v="225" actId="20577"/>
          <ac:spMkLst>
            <pc:docMk/>
            <pc:sldMk cId="3929358608" sldId="275"/>
            <ac:spMk id="2" creationId="{E75BEB35-611E-C88C-14F8-BBE82F2F570A}"/>
          </ac:spMkLst>
        </pc:spChg>
        <pc:spChg chg="mod">
          <ac:chgData name="Gargi Tiwari" userId="f46a95eecc7ee54f" providerId="LiveId" clId="{60188451-BAF1-4B4D-8D70-8C6787C4E4E6}" dt="2024-12-09T07:01:10.494" v="226" actId="20577"/>
          <ac:spMkLst>
            <pc:docMk/>
            <pc:sldMk cId="3929358608" sldId="275"/>
            <ac:spMk id="3" creationId="{AEE1EDC2-3F7E-678B-9519-3A190CD66274}"/>
          </ac:spMkLst>
        </pc:spChg>
        <pc:picChg chg="mod">
          <ac:chgData name="Gargi Tiwari" userId="f46a95eecc7ee54f" providerId="LiveId" clId="{60188451-BAF1-4B4D-8D70-8C6787C4E4E6}" dt="2024-12-09T07:03:33.535" v="235" actId="14100"/>
          <ac:picMkLst>
            <pc:docMk/>
            <pc:sldMk cId="3929358608" sldId="275"/>
            <ac:picMk id="9" creationId="{7271C053-570F-892C-2464-6623E49BEFE1}"/>
          </ac:picMkLst>
        </pc:picChg>
      </pc:sldChg>
      <pc:sldChg chg="modSp add mod">
        <pc:chgData name="Gargi Tiwari" userId="f46a95eecc7ee54f" providerId="LiveId" clId="{60188451-BAF1-4B4D-8D70-8C6787C4E4E6}" dt="2024-12-09T07:04:29.724" v="278" actId="14100"/>
        <pc:sldMkLst>
          <pc:docMk/>
          <pc:sldMk cId="3777527570" sldId="276"/>
        </pc:sldMkLst>
        <pc:spChg chg="mod">
          <ac:chgData name="Gargi Tiwari" userId="f46a95eecc7ee54f" providerId="LiveId" clId="{60188451-BAF1-4B4D-8D70-8C6787C4E4E6}" dt="2024-12-09T07:04:02.031" v="271" actId="20577"/>
          <ac:spMkLst>
            <pc:docMk/>
            <pc:sldMk cId="3777527570" sldId="276"/>
            <ac:spMk id="2" creationId="{F4029D05-144D-A1CB-72E8-CA5C9B424FB3}"/>
          </ac:spMkLst>
        </pc:spChg>
        <pc:spChg chg="mod">
          <ac:chgData name="Gargi Tiwari" userId="f46a95eecc7ee54f" providerId="LiveId" clId="{60188451-BAF1-4B4D-8D70-8C6787C4E4E6}" dt="2024-12-09T07:04:06.916" v="272" actId="20577"/>
          <ac:spMkLst>
            <pc:docMk/>
            <pc:sldMk cId="3777527570" sldId="276"/>
            <ac:spMk id="3" creationId="{BD7C8830-6A27-49DF-1034-3FB94A569055}"/>
          </ac:spMkLst>
        </pc:spChg>
        <pc:picChg chg="mod">
          <ac:chgData name="Gargi Tiwari" userId="f46a95eecc7ee54f" providerId="LiveId" clId="{60188451-BAF1-4B4D-8D70-8C6787C4E4E6}" dt="2024-12-09T07:04:29.724" v="278" actId="14100"/>
          <ac:picMkLst>
            <pc:docMk/>
            <pc:sldMk cId="3777527570" sldId="276"/>
            <ac:picMk id="9" creationId="{0C3C095D-2AA0-00E3-90BC-E1C6AE4B22E3}"/>
          </ac:picMkLst>
        </pc:picChg>
      </pc:sldChg>
      <pc:sldChg chg="modSp add mod">
        <pc:chgData name="Gargi Tiwari" userId="f46a95eecc7ee54f" providerId="LiveId" clId="{60188451-BAF1-4B4D-8D70-8C6787C4E4E6}" dt="2024-12-09T07:17:36.732" v="325" actId="1076"/>
        <pc:sldMkLst>
          <pc:docMk/>
          <pc:sldMk cId="3391058914" sldId="277"/>
        </pc:sldMkLst>
        <pc:spChg chg="mod">
          <ac:chgData name="Gargi Tiwari" userId="f46a95eecc7ee54f" providerId="LiveId" clId="{60188451-BAF1-4B4D-8D70-8C6787C4E4E6}" dt="2024-12-09T07:16:57.373" v="322" actId="20577"/>
          <ac:spMkLst>
            <pc:docMk/>
            <pc:sldMk cId="3391058914" sldId="277"/>
            <ac:spMk id="2" creationId="{5A7807C1-8AA9-85DE-B208-197EE65CECE0}"/>
          </ac:spMkLst>
        </pc:spChg>
        <pc:picChg chg="mod">
          <ac:chgData name="Gargi Tiwari" userId="f46a95eecc7ee54f" providerId="LiveId" clId="{60188451-BAF1-4B4D-8D70-8C6787C4E4E6}" dt="2024-12-09T07:17:36.732" v="325" actId="1076"/>
          <ac:picMkLst>
            <pc:docMk/>
            <pc:sldMk cId="3391058914" sldId="277"/>
            <ac:picMk id="9" creationId="{FBEA23D6-8936-1CD8-EB7D-CFA1CDD49875}"/>
          </ac:picMkLst>
        </pc:picChg>
      </pc:sldChg>
      <pc:sldChg chg="modSp add">
        <pc:chgData name="Gargi Tiwari" userId="f46a95eecc7ee54f" providerId="LiveId" clId="{60188451-BAF1-4B4D-8D70-8C6787C4E4E6}" dt="2024-12-09T07:18:01.249" v="327" actId="14826"/>
        <pc:sldMkLst>
          <pc:docMk/>
          <pc:sldMk cId="1783916110" sldId="278"/>
        </pc:sldMkLst>
        <pc:picChg chg="mod">
          <ac:chgData name="Gargi Tiwari" userId="f46a95eecc7ee54f" providerId="LiveId" clId="{60188451-BAF1-4B4D-8D70-8C6787C4E4E6}" dt="2024-12-09T07:18:01.249" v="327" actId="14826"/>
          <ac:picMkLst>
            <pc:docMk/>
            <pc:sldMk cId="1783916110" sldId="278"/>
            <ac:picMk id="9" creationId="{F8C187BE-D514-2A02-5893-BEBE8D0CFE0C}"/>
          </ac:picMkLst>
        </pc:picChg>
      </pc:sldChg>
      <pc:sldChg chg="modSp add">
        <pc:chgData name="Gargi Tiwari" userId="f46a95eecc7ee54f" providerId="LiveId" clId="{60188451-BAF1-4B4D-8D70-8C6787C4E4E6}" dt="2024-12-09T07:18:29.211" v="329" actId="14826"/>
        <pc:sldMkLst>
          <pc:docMk/>
          <pc:sldMk cId="3168053120" sldId="279"/>
        </pc:sldMkLst>
        <pc:picChg chg="mod">
          <ac:chgData name="Gargi Tiwari" userId="f46a95eecc7ee54f" providerId="LiveId" clId="{60188451-BAF1-4B4D-8D70-8C6787C4E4E6}" dt="2024-12-09T07:18:29.211" v="329" actId="14826"/>
          <ac:picMkLst>
            <pc:docMk/>
            <pc:sldMk cId="3168053120" sldId="279"/>
            <ac:picMk id="9" creationId="{DFE46BC1-3BC9-42AD-345C-4E9A037FBC42}"/>
          </ac:picMkLst>
        </pc:picChg>
      </pc:sldChg>
      <pc:sldChg chg="modSp add">
        <pc:chgData name="Gargi Tiwari" userId="f46a95eecc7ee54f" providerId="LiveId" clId="{60188451-BAF1-4B4D-8D70-8C6787C4E4E6}" dt="2024-12-09T07:19:01.970" v="331" actId="14826"/>
        <pc:sldMkLst>
          <pc:docMk/>
          <pc:sldMk cId="3185886185" sldId="280"/>
        </pc:sldMkLst>
        <pc:picChg chg="mod">
          <ac:chgData name="Gargi Tiwari" userId="f46a95eecc7ee54f" providerId="LiveId" clId="{60188451-BAF1-4B4D-8D70-8C6787C4E4E6}" dt="2024-12-09T07:19:01.970" v="331" actId="14826"/>
          <ac:picMkLst>
            <pc:docMk/>
            <pc:sldMk cId="3185886185" sldId="280"/>
            <ac:picMk id="9" creationId="{AB431FFD-BC2D-44D8-096D-8360050D84E6}"/>
          </ac:picMkLst>
        </pc:picChg>
      </pc:sldChg>
      <pc:sldChg chg="modSp add mod">
        <pc:chgData name="Gargi Tiwari" userId="f46a95eecc7ee54f" providerId="LiveId" clId="{60188451-BAF1-4B4D-8D70-8C6787C4E4E6}" dt="2024-12-09T08:32:06.272" v="405" actId="20577"/>
        <pc:sldMkLst>
          <pc:docMk/>
          <pc:sldMk cId="887622149" sldId="281"/>
        </pc:sldMkLst>
        <pc:spChg chg="mod">
          <ac:chgData name="Gargi Tiwari" userId="f46a95eecc7ee54f" providerId="LiveId" clId="{60188451-BAF1-4B4D-8D70-8C6787C4E4E6}" dt="2024-12-09T08:32:06.272" v="405" actId="20577"/>
          <ac:spMkLst>
            <pc:docMk/>
            <pc:sldMk cId="887622149" sldId="281"/>
            <ac:spMk id="2" creationId="{BF2F02D5-F3F4-8211-B7B6-263EE70A08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EBFE9-92E0-449C-91DA-060637AAB195}"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EFFAB-E38E-4C95-8148-4FFC3573EFC3}" type="slidenum">
              <a:rPr lang="en-US" smtClean="0"/>
              <a:t>‹#›</a:t>
            </a:fld>
            <a:endParaRPr lang="en-US"/>
          </a:p>
        </p:txBody>
      </p:sp>
    </p:spTree>
    <p:extLst>
      <p:ext uri="{BB962C8B-B14F-4D97-AF65-F5344CB8AC3E}">
        <p14:creationId xmlns:p14="http://schemas.microsoft.com/office/powerpoint/2010/main" val="309191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EFFAB-E38E-4C95-8148-4FFC3573EFC3}" type="slidenum">
              <a:rPr lang="en-US" smtClean="0"/>
              <a:t>8</a:t>
            </a:fld>
            <a:endParaRPr lang="en-US"/>
          </a:p>
        </p:txBody>
      </p:sp>
    </p:spTree>
    <p:extLst>
      <p:ext uri="{BB962C8B-B14F-4D97-AF65-F5344CB8AC3E}">
        <p14:creationId xmlns:p14="http://schemas.microsoft.com/office/powerpoint/2010/main" val="191636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DF04-6060-9D57-18AD-8FD1D389D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1A063A-F9B6-F28F-60B0-5DC79F335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4EB1CB-1F87-E1B0-3A9F-3BA717F6DB7C}"/>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069EBAAB-92FF-B635-BA9B-62A22EFDC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10192-C43D-C10D-74D5-59EA3D141DF1}"/>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315637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81FF-EE39-076D-5D97-9E48D49DD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595AE8-7245-AC18-9BB8-FD95A41B1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6066-BD4E-E11B-F1F4-CB24095C098E}"/>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72B252E3-B087-A05C-883B-68341B62D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EE54F-6F92-702D-87C7-B640BD7C578C}"/>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92985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61CBE-658F-C313-4CB8-D5DFEB01E1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34E1F5-1750-EB8F-766E-F8CA727E6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99EEE-D90B-0617-582B-71A438BB6405}"/>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D3E920CF-1B7A-CD9B-0EE7-56A52961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0D238-7701-0AA4-C23D-EA957986DCC7}"/>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35253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0ADD-BECE-3116-70EA-F05BF8168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69669-4BF7-9933-112A-40F562F16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E0E75-82A0-C81F-D259-3DF1A1DB2A6E}"/>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182EE1A6-102C-AB9B-EE74-7ABEA99AF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C9878-A24E-3C82-393B-7FB5036131F3}"/>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367190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F852-DC90-AC87-D914-510C8386B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D5657-00AA-B888-1EED-204DCDE1F9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0D37D-F3A9-A00C-328A-A2221F24BF2C}"/>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AD0E794A-D85B-D5F3-9AB4-C007FFB54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1C856-DDF2-1824-4F3B-6048CA8B0C89}"/>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309829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99B1-632E-187D-37AF-72655DA6E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54D64-3851-C870-CEED-21D8BC99E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35062-4865-2382-46A6-3377049F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B40ED-720F-54AD-6AEE-D3D4264C1A71}"/>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6" name="Footer Placeholder 5">
            <a:extLst>
              <a:ext uri="{FF2B5EF4-FFF2-40B4-BE49-F238E27FC236}">
                <a16:creationId xmlns:a16="http://schemas.microsoft.com/office/drawing/2014/main" id="{12CE33D1-DA1A-FA51-C3C0-621780CA6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7B2D8-E08D-0694-9BA8-9500251B62C2}"/>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4570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AAA9-F5E1-2817-8ADA-739A649AD0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7F9BC3-16B6-AB2E-890F-D8F98D19C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ED168-D534-8084-CE9A-BC28F4876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E0F8C-336C-DF2C-8851-3FA819524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3B68B-8FAD-6D11-C5D8-F1C80F24E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BEFAC-13E3-1BE4-EECD-2949942CDD1B}"/>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8" name="Footer Placeholder 7">
            <a:extLst>
              <a:ext uri="{FF2B5EF4-FFF2-40B4-BE49-F238E27FC236}">
                <a16:creationId xmlns:a16="http://schemas.microsoft.com/office/drawing/2014/main" id="{49609D35-7B26-0EDD-A564-6ECF92F382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B83FD4-37F4-6DB5-AB06-F5D24A2D139C}"/>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35960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62CA-C311-79E6-A31C-E3857FFE2B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DF593-B23E-B3C7-ECEC-BF85819FE6B4}"/>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4" name="Footer Placeholder 3">
            <a:extLst>
              <a:ext uri="{FF2B5EF4-FFF2-40B4-BE49-F238E27FC236}">
                <a16:creationId xmlns:a16="http://schemas.microsoft.com/office/drawing/2014/main" id="{0620EF1C-DDAF-A823-82C9-E9257994D1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810485-B016-17BF-C36D-F62B4399ECB4}"/>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174105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181C9-71B9-B9DD-B774-ACEB8CBCB3D5}"/>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3" name="Footer Placeholder 2">
            <a:extLst>
              <a:ext uri="{FF2B5EF4-FFF2-40B4-BE49-F238E27FC236}">
                <a16:creationId xmlns:a16="http://schemas.microsoft.com/office/drawing/2014/main" id="{7D7911BF-B443-38EB-8824-F55793E34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FFBF6-5F6E-F46B-C97C-A00E26AEB3E6}"/>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16231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403D-3175-EADA-10A3-C9C6E52CA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B2D56-1E49-5230-0F7A-5D845533B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F76DB9-7CCA-76A3-0FF9-09B06487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03396-0930-4ADC-F5FA-51FFC602C86F}"/>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6" name="Footer Placeholder 5">
            <a:extLst>
              <a:ext uri="{FF2B5EF4-FFF2-40B4-BE49-F238E27FC236}">
                <a16:creationId xmlns:a16="http://schemas.microsoft.com/office/drawing/2014/main" id="{FD69FE52-E313-FD14-5BD8-3C40CE504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8DE1F-9AE6-C062-BE43-A896F43989F7}"/>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148809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EE8A-57AB-68FB-BC23-C3D80FD88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A92F8-48CF-F59C-3B0A-1C308ACED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C8130-A274-FB05-707F-68B13EF70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ED37E-90FA-9529-53D2-71ADA6014E9C}"/>
              </a:ext>
            </a:extLst>
          </p:cNvPr>
          <p:cNvSpPr>
            <a:spLocks noGrp="1"/>
          </p:cNvSpPr>
          <p:nvPr>
            <p:ph type="dt" sz="half" idx="10"/>
          </p:nvPr>
        </p:nvSpPr>
        <p:spPr/>
        <p:txBody>
          <a:bodyPr/>
          <a:lstStyle/>
          <a:p>
            <a:fld id="{126D6294-621C-42D1-BB33-942E22939747}" type="datetimeFigureOut">
              <a:rPr lang="en-US" smtClean="0"/>
              <a:t>12/9/2024</a:t>
            </a:fld>
            <a:endParaRPr lang="en-US"/>
          </a:p>
        </p:txBody>
      </p:sp>
      <p:sp>
        <p:nvSpPr>
          <p:cNvPr id="6" name="Footer Placeholder 5">
            <a:extLst>
              <a:ext uri="{FF2B5EF4-FFF2-40B4-BE49-F238E27FC236}">
                <a16:creationId xmlns:a16="http://schemas.microsoft.com/office/drawing/2014/main" id="{33EB8984-AAE0-D24C-87DC-C43238073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9124F-F1DA-94F3-3329-966D278741E1}"/>
              </a:ext>
            </a:extLst>
          </p:cNvPr>
          <p:cNvSpPr>
            <a:spLocks noGrp="1"/>
          </p:cNvSpPr>
          <p:nvPr>
            <p:ph type="sldNum" sz="quarter" idx="12"/>
          </p:nvPr>
        </p:nvSpPr>
        <p:spPr/>
        <p:txBody>
          <a:bodyPr/>
          <a:lstStyle/>
          <a:p>
            <a:fld id="{03326F6F-A170-4359-B245-1A70A652E1C7}" type="slidenum">
              <a:rPr lang="en-US" smtClean="0"/>
              <a:t>‹#›</a:t>
            </a:fld>
            <a:endParaRPr lang="en-US"/>
          </a:p>
        </p:txBody>
      </p:sp>
    </p:spTree>
    <p:extLst>
      <p:ext uri="{BB962C8B-B14F-4D97-AF65-F5344CB8AC3E}">
        <p14:creationId xmlns:p14="http://schemas.microsoft.com/office/powerpoint/2010/main" val="5650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54ABA-0D74-1AE3-E6B9-B1ADF8425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9F3000-7804-A412-FC1A-054E573E8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4ED26-BB5B-C539-065D-20BA581C6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D6294-621C-42D1-BB33-942E22939747}" type="datetimeFigureOut">
              <a:rPr lang="en-US" smtClean="0"/>
              <a:t>12/9/2024</a:t>
            </a:fld>
            <a:endParaRPr lang="en-US"/>
          </a:p>
        </p:txBody>
      </p:sp>
      <p:sp>
        <p:nvSpPr>
          <p:cNvPr id="5" name="Footer Placeholder 4">
            <a:extLst>
              <a:ext uri="{FF2B5EF4-FFF2-40B4-BE49-F238E27FC236}">
                <a16:creationId xmlns:a16="http://schemas.microsoft.com/office/drawing/2014/main" id="{A29AE2D1-4508-0007-780B-040A193D2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55F5F8-68CB-3519-F791-C69BE73BE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26F6F-A170-4359-B245-1A70A652E1C7}" type="slidenum">
              <a:rPr lang="en-US" smtClean="0"/>
              <a:t>‹#›</a:t>
            </a:fld>
            <a:endParaRPr lang="en-US"/>
          </a:p>
        </p:txBody>
      </p:sp>
    </p:spTree>
    <p:extLst>
      <p:ext uri="{BB962C8B-B14F-4D97-AF65-F5344CB8AC3E}">
        <p14:creationId xmlns:p14="http://schemas.microsoft.com/office/powerpoint/2010/main" val="160697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0+] Powerpoint Backgrounds ...">
            <a:extLst>
              <a:ext uri="{FF2B5EF4-FFF2-40B4-BE49-F238E27FC236}">
                <a16:creationId xmlns:a16="http://schemas.microsoft.com/office/drawing/2014/main" id="{C4C0324A-9E0B-26C1-BB72-E75C4B72D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535379-16B4-859B-995F-0ABC3FC74CDC}"/>
              </a:ext>
            </a:extLst>
          </p:cNvPr>
          <p:cNvSpPr>
            <a:spLocks noGrp="1"/>
          </p:cNvSpPr>
          <p:nvPr>
            <p:ph type="title"/>
          </p:nvPr>
        </p:nvSpPr>
        <p:spPr>
          <a:xfrm>
            <a:off x="838200" y="1226916"/>
            <a:ext cx="10515600" cy="1412375"/>
          </a:xfrm>
        </p:spPr>
        <p:txBody>
          <a:bodyPr>
            <a:normAutofit/>
          </a:bodyPr>
          <a:lstStyle/>
          <a:p>
            <a:pPr algn="ctr"/>
            <a:r>
              <a:rPr lang="en-US" sz="5400" dirty="0"/>
              <a:t> </a:t>
            </a:r>
            <a:r>
              <a:rPr lang="en-US" sz="6000" dirty="0">
                <a:latin typeface="Algerian" panose="04020705040A02060702" pitchFamily="82" charset="0"/>
              </a:rPr>
              <a:t>insurance analytics</a:t>
            </a:r>
          </a:p>
        </p:txBody>
      </p:sp>
      <p:sp>
        <p:nvSpPr>
          <p:cNvPr id="3" name="Content Placeholder 2">
            <a:extLst>
              <a:ext uri="{FF2B5EF4-FFF2-40B4-BE49-F238E27FC236}">
                <a16:creationId xmlns:a16="http://schemas.microsoft.com/office/drawing/2014/main" id="{D55D9C31-CA7F-FA77-EB58-06A07FE1350A}"/>
              </a:ext>
            </a:extLst>
          </p:cNvPr>
          <p:cNvSpPr>
            <a:spLocks noGrp="1"/>
          </p:cNvSpPr>
          <p:nvPr>
            <p:ph idx="1"/>
          </p:nvPr>
        </p:nvSpPr>
        <p:spPr>
          <a:xfrm>
            <a:off x="7512627" y="3002973"/>
            <a:ext cx="4048991" cy="3059689"/>
          </a:xfrm>
        </p:spPr>
        <p:txBody>
          <a:bodyPr>
            <a:normAutofit/>
          </a:bodyPr>
          <a:lstStyle/>
          <a:p>
            <a:pPr marL="0" indent="0">
              <a:buNone/>
            </a:pPr>
            <a:r>
              <a:rPr lang="en-US" b="1" dirty="0"/>
              <a:t>TEAM MEMBERS :</a:t>
            </a:r>
          </a:p>
          <a:p>
            <a:pPr marL="0" indent="0">
              <a:buNone/>
            </a:pPr>
            <a:r>
              <a:rPr lang="en-US" sz="1900" b="1" dirty="0">
                <a:solidFill>
                  <a:srgbClr val="222222"/>
                </a:solidFill>
                <a:latin typeface="Aptos Display" panose="020B0004020202020204" pitchFamily="34" charset="0"/>
              </a:rPr>
              <a:t>Gargi  Tiwari</a:t>
            </a:r>
            <a:endParaRPr lang="en-US" sz="1900" b="1" i="0" dirty="0">
              <a:solidFill>
                <a:srgbClr val="222222"/>
              </a:solidFill>
              <a:effectLst/>
              <a:latin typeface="Aptos Display" panose="020B0004020202020204" pitchFamily="34" charset="0"/>
            </a:endParaRPr>
          </a:p>
          <a:p>
            <a:pPr marL="0" indent="0">
              <a:buNone/>
            </a:pPr>
            <a:r>
              <a:rPr lang="en-US" sz="1900" b="1" dirty="0" err="1">
                <a:solidFill>
                  <a:srgbClr val="222222"/>
                </a:solidFill>
                <a:latin typeface="Aptos Display" panose="020B0004020202020204" pitchFamily="34" charset="0"/>
              </a:rPr>
              <a:t>Sushmitha</a:t>
            </a:r>
            <a:r>
              <a:rPr lang="en-US" sz="1900" b="1" dirty="0">
                <a:solidFill>
                  <a:srgbClr val="222222"/>
                </a:solidFill>
                <a:latin typeface="Aptos Display" panose="020B0004020202020204" pitchFamily="34" charset="0"/>
              </a:rPr>
              <a:t> B S</a:t>
            </a:r>
          </a:p>
          <a:p>
            <a:pPr marL="0" indent="0">
              <a:buNone/>
            </a:pPr>
            <a:r>
              <a:rPr lang="en-US" sz="1900" b="1" dirty="0">
                <a:solidFill>
                  <a:srgbClr val="222222"/>
                </a:solidFill>
                <a:latin typeface="Aptos Display" panose="020B0004020202020204" pitchFamily="34" charset="0"/>
              </a:rPr>
              <a:t>Hitesh S</a:t>
            </a:r>
            <a:endParaRPr lang="en-US" sz="1900" b="1" i="0" dirty="0">
              <a:solidFill>
                <a:srgbClr val="222222"/>
              </a:solidFill>
              <a:effectLst/>
              <a:latin typeface="Aptos Display" panose="020B0004020202020204" pitchFamily="34" charset="0"/>
            </a:endParaRPr>
          </a:p>
          <a:p>
            <a:pPr marL="0" indent="0">
              <a:buNone/>
            </a:pPr>
            <a:r>
              <a:rPr lang="en-US" sz="1900" b="1" i="0" dirty="0">
                <a:solidFill>
                  <a:srgbClr val="222222"/>
                </a:solidFill>
                <a:effectLst/>
                <a:latin typeface="Aptos Display" panose="020B0004020202020204" pitchFamily="34" charset="0"/>
              </a:rPr>
              <a:t> </a:t>
            </a:r>
            <a:r>
              <a:rPr lang="en-US" sz="1900" b="1" i="0" dirty="0" err="1">
                <a:solidFill>
                  <a:srgbClr val="222222"/>
                </a:solidFill>
                <a:effectLst/>
                <a:latin typeface="Aptos Display" panose="020B0004020202020204" pitchFamily="34" charset="0"/>
              </a:rPr>
              <a:t>Madanu</a:t>
            </a:r>
            <a:r>
              <a:rPr lang="en-US" sz="1900" b="1" i="0" dirty="0">
                <a:solidFill>
                  <a:srgbClr val="222222"/>
                </a:solidFill>
                <a:effectLst/>
                <a:latin typeface="Aptos Display" panose="020B0004020202020204" pitchFamily="34" charset="0"/>
              </a:rPr>
              <a:t> Pranay </a:t>
            </a:r>
            <a:r>
              <a:rPr lang="en-US" sz="1900" b="1" i="0" dirty="0" err="1">
                <a:solidFill>
                  <a:srgbClr val="222222"/>
                </a:solidFill>
                <a:effectLst/>
                <a:latin typeface="Aptos Display" panose="020B0004020202020204" pitchFamily="34" charset="0"/>
              </a:rPr>
              <a:t>Theja</a:t>
            </a:r>
            <a:endParaRPr lang="en-US" sz="1900" b="1" dirty="0">
              <a:solidFill>
                <a:srgbClr val="222222"/>
              </a:solidFill>
              <a:latin typeface="Aptos Display" panose="020B0004020202020204" pitchFamily="34" charset="0"/>
            </a:endParaRPr>
          </a:p>
          <a:p>
            <a:pPr marL="0" indent="0">
              <a:buNone/>
            </a:pPr>
            <a:r>
              <a:rPr lang="en-US" sz="1900" b="1" i="0" dirty="0">
                <a:solidFill>
                  <a:srgbClr val="222222"/>
                </a:solidFill>
                <a:effectLst/>
                <a:latin typeface="Aptos Display" panose="020B0004020202020204" pitchFamily="34" charset="0"/>
              </a:rPr>
              <a:t> D Bindu</a:t>
            </a:r>
          </a:p>
          <a:p>
            <a:pPr marL="0" indent="0">
              <a:buNone/>
            </a:pPr>
            <a:endParaRPr lang="en-US" sz="1900" b="1" i="0" dirty="0">
              <a:solidFill>
                <a:srgbClr val="222222"/>
              </a:solidFill>
              <a:effectLst/>
              <a:latin typeface="Aptos Display" panose="020B0004020202020204" pitchFamily="34" charset="0"/>
            </a:endParaRPr>
          </a:p>
        </p:txBody>
      </p:sp>
      <p:pic>
        <p:nvPicPr>
          <p:cNvPr id="4" name="Picture 2">
            <a:extLst>
              <a:ext uri="{FF2B5EF4-FFF2-40B4-BE49-F238E27FC236}">
                <a16:creationId xmlns:a16="http://schemas.microsoft.com/office/drawing/2014/main" id="{5DB99F12-A404-84A9-DEBA-DF3196B5A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60" b="3560"/>
          <a:stretch/>
        </p:blipFill>
        <p:spPr bwMode="auto">
          <a:xfrm>
            <a:off x="1527463" y="3253644"/>
            <a:ext cx="3839498" cy="23774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B39F4326-E7B8-0370-11D1-132C6DDC6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C29C8A-09BD-3DB4-F723-FB0F85B94DF5}"/>
              </a:ext>
            </a:extLst>
          </p:cNvPr>
          <p:cNvSpPr>
            <a:spLocks noGrp="1"/>
          </p:cNvSpPr>
          <p:nvPr>
            <p:ph type="title"/>
          </p:nvPr>
        </p:nvSpPr>
        <p:spPr>
          <a:xfrm>
            <a:off x="645513" y="365125"/>
            <a:ext cx="10708287" cy="954519"/>
          </a:xfrm>
        </p:spPr>
        <p:txBody>
          <a:bodyPr>
            <a:normAutofit/>
          </a:bodyPr>
          <a:lstStyle/>
          <a:p>
            <a:r>
              <a:rPr lang="en-US" dirty="0">
                <a:latin typeface="Algerian" panose="04020705040A02060702" pitchFamily="82" charset="0"/>
              </a:rPr>
              <a:t>KPI 3(2) :</a:t>
            </a:r>
          </a:p>
        </p:txBody>
      </p:sp>
      <p:pic>
        <p:nvPicPr>
          <p:cNvPr id="10" name="Picture 9">
            <a:extLst>
              <a:ext uri="{FF2B5EF4-FFF2-40B4-BE49-F238E27FC236}">
                <a16:creationId xmlns:a16="http://schemas.microsoft.com/office/drawing/2014/main" id="{5107400D-28E0-4E63-6396-1E2733D956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1718" y="1151616"/>
            <a:ext cx="4321012" cy="2405927"/>
          </a:xfrm>
          <a:prstGeom prst="rect">
            <a:avLst/>
          </a:prstGeom>
        </p:spPr>
      </p:pic>
      <p:sp>
        <p:nvSpPr>
          <p:cNvPr id="13" name="TextBox 12">
            <a:extLst>
              <a:ext uri="{FF2B5EF4-FFF2-40B4-BE49-F238E27FC236}">
                <a16:creationId xmlns:a16="http://schemas.microsoft.com/office/drawing/2014/main" id="{73F9005B-D86B-0308-FAAB-29199710AB0A}"/>
              </a:ext>
            </a:extLst>
          </p:cNvPr>
          <p:cNvSpPr txBox="1"/>
          <p:nvPr/>
        </p:nvSpPr>
        <p:spPr>
          <a:xfrm>
            <a:off x="996227" y="2098964"/>
            <a:ext cx="4479782" cy="1138773"/>
          </a:xfrm>
          <a:prstGeom prst="rect">
            <a:avLst/>
          </a:prstGeom>
          <a:noFill/>
        </p:spPr>
        <p:txBody>
          <a:bodyPr wrap="square" rtlCol="0">
            <a:spAutoFit/>
          </a:bodyPr>
          <a:lstStyle/>
          <a:p>
            <a:pPr marL="285750" indent="-285750">
              <a:buFont typeface="Arial" panose="020B0604020202020204" pitchFamily="34" charset="0"/>
              <a:buChar char="•"/>
            </a:pPr>
            <a:r>
              <a:rPr lang="en-US" sz="2400" kern="100" dirty="0">
                <a:latin typeface="Calibri" panose="020F0502020204030204" pitchFamily="34" charset="0"/>
                <a:ea typeface="Calibri" panose="020F0502020204030204" pitchFamily="34" charset="0"/>
                <a:cs typeface="Times New Roman" panose="02020603050405020304" pitchFamily="18" charset="0"/>
              </a:rPr>
              <a:t>Renewal</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-Target, Achieved ,</a:t>
            </a:r>
            <a:r>
              <a:rPr lang="en-US" sz="2400" kern="100" dirty="0">
                <a:latin typeface="Calibri" panose="020F0502020204030204" pitchFamily="34" charset="0"/>
                <a:ea typeface="Calibri" panose="020F0502020204030204" pitchFamily="34" charset="0"/>
                <a:cs typeface="Times New Roman" panose="02020603050405020304" pitchFamily="18" charset="0"/>
              </a:rPr>
              <a:t>Invoice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000" dirty="0">
              <a:latin typeface="Aptos" panose="020B0004020202020204" pitchFamily="34" charset="0"/>
            </a:endParaRPr>
          </a:p>
        </p:txBody>
      </p:sp>
    </p:spTree>
    <p:extLst>
      <p:ext uri="{BB962C8B-B14F-4D97-AF65-F5344CB8AC3E}">
        <p14:creationId xmlns:p14="http://schemas.microsoft.com/office/powerpoint/2010/main" val="426449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111B2-4E18-88EE-B3A0-5C7934761021}"/>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C596704F-99ED-0292-2791-871D7B6CB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708551-B3CF-8A69-ED52-A14B0DF60898}"/>
              </a:ext>
            </a:extLst>
          </p:cNvPr>
          <p:cNvSpPr>
            <a:spLocks noGrp="1"/>
          </p:cNvSpPr>
          <p:nvPr>
            <p:ph type="title"/>
          </p:nvPr>
        </p:nvSpPr>
        <p:spPr>
          <a:xfrm>
            <a:off x="645513" y="365125"/>
            <a:ext cx="10708287" cy="954519"/>
          </a:xfrm>
        </p:spPr>
        <p:txBody>
          <a:bodyPr>
            <a:normAutofit/>
          </a:bodyPr>
          <a:lstStyle/>
          <a:p>
            <a:r>
              <a:rPr lang="en-US" dirty="0">
                <a:latin typeface="Algerian" panose="04020705040A02060702" pitchFamily="82" charset="0"/>
              </a:rPr>
              <a:t>KPI 3(3) :</a:t>
            </a:r>
          </a:p>
        </p:txBody>
      </p:sp>
      <p:pic>
        <p:nvPicPr>
          <p:cNvPr id="12" name="Picture 11">
            <a:extLst>
              <a:ext uri="{FF2B5EF4-FFF2-40B4-BE49-F238E27FC236}">
                <a16:creationId xmlns:a16="http://schemas.microsoft.com/office/drawing/2014/main" id="{C722516E-1063-1680-47E3-38BC7271FF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33807" y="743615"/>
            <a:ext cx="6445184" cy="3211165"/>
          </a:xfrm>
          <a:prstGeom prst="rect">
            <a:avLst/>
          </a:prstGeom>
        </p:spPr>
      </p:pic>
      <p:sp>
        <p:nvSpPr>
          <p:cNvPr id="13" name="TextBox 12">
            <a:extLst>
              <a:ext uri="{FF2B5EF4-FFF2-40B4-BE49-F238E27FC236}">
                <a16:creationId xmlns:a16="http://schemas.microsoft.com/office/drawing/2014/main" id="{E347CE6A-F2A1-9239-1281-A256734B381C}"/>
              </a:ext>
            </a:extLst>
          </p:cNvPr>
          <p:cNvSpPr txBox="1"/>
          <p:nvPr/>
        </p:nvSpPr>
        <p:spPr>
          <a:xfrm>
            <a:off x="996227" y="1672933"/>
            <a:ext cx="3658900" cy="1138773"/>
          </a:xfrm>
          <a:prstGeom prst="rect">
            <a:avLst/>
          </a:prstGeom>
          <a:noFill/>
        </p:spPr>
        <p:txBody>
          <a:bodyPr wrap="square" rtlCol="0">
            <a:spAutoFit/>
          </a:bodyPr>
          <a:lstStyle/>
          <a:p>
            <a:pPr marL="285750" indent="-28575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New-Target ,Achieved ,</a:t>
            </a:r>
            <a:r>
              <a:rPr lang="en-US" sz="2400" kern="100" dirty="0">
                <a:latin typeface="Calibri" panose="020F0502020204030204" pitchFamily="34" charset="0"/>
                <a:ea typeface="Calibri" panose="020F0502020204030204" pitchFamily="34" charset="0"/>
                <a:cs typeface="Times New Roman" panose="02020603050405020304" pitchFamily="18" charset="0"/>
              </a:rPr>
              <a:t>Invoice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000" dirty="0">
              <a:latin typeface="Aptos" panose="020B0004020202020204" pitchFamily="34" charset="0"/>
            </a:endParaRPr>
          </a:p>
        </p:txBody>
      </p:sp>
    </p:spTree>
    <p:extLst>
      <p:ext uri="{BB962C8B-B14F-4D97-AF65-F5344CB8AC3E}">
        <p14:creationId xmlns:p14="http://schemas.microsoft.com/office/powerpoint/2010/main" val="232962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0D4FE-D10E-A173-7FFD-490F162C8364}"/>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CCB5FC1B-D359-2E22-1E5F-592017170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43B0E5-10A0-FA00-3BDB-8186560732E3}"/>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KPI 4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6F696330-2BAE-53CB-ECB9-5E4F5A92A8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9486" y="1319644"/>
            <a:ext cx="4108807" cy="3560966"/>
          </a:xfrm>
          <a:prstGeom prst="rect">
            <a:avLst/>
          </a:prstGeom>
        </p:spPr>
      </p:pic>
      <p:sp>
        <p:nvSpPr>
          <p:cNvPr id="3" name="TextBox 2">
            <a:extLst>
              <a:ext uri="{FF2B5EF4-FFF2-40B4-BE49-F238E27FC236}">
                <a16:creationId xmlns:a16="http://schemas.microsoft.com/office/drawing/2014/main" id="{32A58377-042C-30DF-3958-D34A0227D8C9}"/>
              </a:ext>
            </a:extLst>
          </p:cNvPr>
          <p:cNvSpPr txBox="1"/>
          <p:nvPr/>
        </p:nvSpPr>
        <p:spPr>
          <a:xfrm>
            <a:off x="731520" y="1748790"/>
            <a:ext cx="3280410" cy="1107996"/>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Stage Funnel by Revenue</a:t>
            </a:r>
          </a:p>
          <a:p>
            <a:endParaRPr lang="en-US" dirty="0"/>
          </a:p>
        </p:txBody>
      </p:sp>
    </p:spTree>
    <p:extLst>
      <p:ext uri="{BB962C8B-B14F-4D97-AF65-F5344CB8AC3E}">
        <p14:creationId xmlns:p14="http://schemas.microsoft.com/office/powerpoint/2010/main" val="79468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79FBD-DB7E-1AB7-1852-F6462D796705}"/>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B9152F1F-4BDA-29C4-AE0C-9D3654389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6103D2-DBB3-7A50-A8CA-D1285CFAD301}"/>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KPI 5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872B7581-3AA0-D749-DB5F-9C3A63C74E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49190" y="770437"/>
            <a:ext cx="5951222" cy="3546335"/>
          </a:xfrm>
          <a:prstGeom prst="rect">
            <a:avLst/>
          </a:prstGeom>
        </p:spPr>
      </p:pic>
      <p:sp>
        <p:nvSpPr>
          <p:cNvPr id="3" name="TextBox 2">
            <a:extLst>
              <a:ext uri="{FF2B5EF4-FFF2-40B4-BE49-F238E27FC236}">
                <a16:creationId xmlns:a16="http://schemas.microsoft.com/office/drawing/2014/main" id="{08E28A91-7159-CE41-3F24-6B5BCBD82B81}"/>
              </a:ext>
            </a:extLst>
          </p:cNvPr>
          <p:cNvSpPr txBox="1"/>
          <p:nvPr/>
        </p:nvSpPr>
        <p:spPr>
          <a:xfrm>
            <a:off x="731520" y="1748790"/>
            <a:ext cx="3280410" cy="1477328"/>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No of meeting By Account Exe</a:t>
            </a: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75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02C2-A5B8-BBF1-7F37-2EA9CAD7D2A5}"/>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F20948DE-51B0-9447-892A-25D27AC89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A10065-B66C-6322-DE06-0B5AAF0DC339}"/>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KPI 6:</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BD856B12-DB33-F04C-1244-4ED68C3775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26912" y="1319644"/>
            <a:ext cx="5762846" cy="3922207"/>
          </a:xfrm>
          <a:prstGeom prst="rect">
            <a:avLst/>
          </a:prstGeom>
        </p:spPr>
      </p:pic>
      <p:sp>
        <p:nvSpPr>
          <p:cNvPr id="3" name="TextBox 2">
            <a:extLst>
              <a:ext uri="{FF2B5EF4-FFF2-40B4-BE49-F238E27FC236}">
                <a16:creationId xmlns:a16="http://schemas.microsoft.com/office/drawing/2014/main" id="{AD07C567-13F0-9272-D49A-6A6652D76407}"/>
              </a:ext>
            </a:extLst>
          </p:cNvPr>
          <p:cNvSpPr txBox="1"/>
          <p:nvPr/>
        </p:nvSpPr>
        <p:spPr>
          <a:xfrm>
            <a:off x="731520" y="1748790"/>
            <a:ext cx="3280410" cy="1477328"/>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Calibri" panose="020F0502020204030204" pitchFamily="34" charset="0"/>
                <a:ea typeface="Calibri" panose="020F0502020204030204" pitchFamily="34" charset="0"/>
                <a:cs typeface="Times New Roman" panose="02020603050405020304" pitchFamily="18" charset="0"/>
              </a:rPr>
              <a:t>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op Open Opportunity</a:t>
            </a: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088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A217B-6269-E6CE-031D-6E82D3A90EE3}"/>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1041471A-F1C1-3421-BB23-368E7034C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029D05-144D-A1CB-72E8-CA5C9B424FB3}"/>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DASHBOARD TABLEAU</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0C3C095D-2AA0-00E3-90BC-E1C6AE4B22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693" y="1095153"/>
            <a:ext cx="11887200" cy="5688419"/>
          </a:xfrm>
          <a:prstGeom prst="rect">
            <a:avLst/>
          </a:prstGeom>
        </p:spPr>
      </p:pic>
      <p:sp>
        <p:nvSpPr>
          <p:cNvPr id="3" name="TextBox 2">
            <a:extLst>
              <a:ext uri="{FF2B5EF4-FFF2-40B4-BE49-F238E27FC236}">
                <a16:creationId xmlns:a16="http://schemas.microsoft.com/office/drawing/2014/main" id="{BD7C8830-6A27-49DF-1034-3FB94A569055}"/>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752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E7392-CFDC-361F-EEAE-9A2AB54F7FD6}"/>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266DDF78-0FCD-9623-558E-BA6A26A4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5BEB35-611E-C88C-14F8-BBE82F2F570A}"/>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DASHBOARD POWER BI</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7271C053-570F-892C-2464-6623E49BEF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429" y="1041992"/>
            <a:ext cx="11835303" cy="5539562"/>
          </a:xfrm>
          <a:prstGeom prst="rect">
            <a:avLst/>
          </a:prstGeom>
        </p:spPr>
      </p:pic>
      <p:sp>
        <p:nvSpPr>
          <p:cNvPr id="3" name="TextBox 2">
            <a:extLst>
              <a:ext uri="{FF2B5EF4-FFF2-40B4-BE49-F238E27FC236}">
                <a16:creationId xmlns:a16="http://schemas.microsoft.com/office/drawing/2014/main" id="{AEE1EDC2-3F7E-678B-9519-3A190CD66274}"/>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935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84102-FE94-42C9-6BD6-1A05046A91AB}"/>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CFD8E2BE-87F8-2FED-5697-221338480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A23719-13E2-882D-6EA9-49AEAF0B1CEF}"/>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DASHBOARD EXCEL</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E0E52F46-FA56-B3D8-08E9-5786557150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693" y="903767"/>
            <a:ext cx="11717079" cy="5837276"/>
          </a:xfrm>
          <a:prstGeom prst="rect">
            <a:avLst/>
          </a:prstGeom>
        </p:spPr>
      </p:pic>
      <p:sp>
        <p:nvSpPr>
          <p:cNvPr id="3" name="TextBox 2">
            <a:extLst>
              <a:ext uri="{FF2B5EF4-FFF2-40B4-BE49-F238E27FC236}">
                <a16:creationId xmlns:a16="http://schemas.microsoft.com/office/drawing/2014/main" id="{DB0071CC-DFBE-EE87-33E0-1064F6EA901D}"/>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733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C3ED1-45A2-A456-1D36-10BF9C88D5DB}"/>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16681DB9-CB8C-B17C-2990-463C7019F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7807C1-8AA9-85DE-B208-197EE65CECE0}"/>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a:t>
            </a:r>
            <a:r>
              <a:rPr lang="en-US" dirty="0" err="1">
                <a:latin typeface="Algerian" panose="04020705040A02060702" pitchFamily="82" charset="0"/>
              </a:rPr>
              <a:t>mysql</a:t>
            </a:r>
            <a:r>
              <a:rPr lang="en-US" dirty="0">
                <a:latin typeface="Algerian" panose="04020705040A02060702" pitchFamily="82" charset="0"/>
              </a:rPr>
              <a:t> queries screenshot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FBEA23D6-8936-1CD8-EB7D-CFA1CDD498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513" y="871264"/>
            <a:ext cx="10377380" cy="5837276"/>
          </a:xfrm>
          <a:prstGeom prst="rect">
            <a:avLst/>
          </a:prstGeom>
        </p:spPr>
      </p:pic>
      <p:sp>
        <p:nvSpPr>
          <p:cNvPr id="3" name="TextBox 2">
            <a:extLst>
              <a:ext uri="{FF2B5EF4-FFF2-40B4-BE49-F238E27FC236}">
                <a16:creationId xmlns:a16="http://schemas.microsoft.com/office/drawing/2014/main" id="{44FAE192-B3AA-C7D9-46ED-0154A5B05284}"/>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105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B6A59-6F5C-B20E-7420-C96A36235A64}"/>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CC8707CF-C7B4-A1B2-2495-FDD06A6C1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FD0B56-FD42-BDD3-BBB8-81FD226457A8}"/>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a:t>
            </a:r>
            <a:r>
              <a:rPr lang="en-US" dirty="0" err="1">
                <a:latin typeface="Algerian" panose="04020705040A02060702" pitchFamily="82" charset="0"/>
              </a:rPr>
              <a:t>mysql</a:t>
            </a:r>
            <a:r>
              <a:rPr lang="en-US" dirty="0">
                <a:latin typeface="Algerian" panose="04020705040A02060702" pitchFamily="82" charset="0"/>
              </a:rPr>
              <a:t> queries screenshot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F8C187BE-D514-2A02-5893-BEBE8D0CFE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513" y="871264"/>
            <a:ext cx="10377380" cy="5837275"/>
          </a:xfrm>
          <a:prstGeom prst="rect">
            <a:avLst/>
          </a:prstGeom>
        </p:spPr>
      </p:pic>
      <p:sp>
        <p:nvSpPr>
          <p:cNvPr id="3" name="TextBox 2">
            <a:extLst>
              <a:ext uri="{FF2B5EF4-FFF2-40B4-BE49-F238E27FC236}">
                <a16:creationId xmlns:a16="http://schemas.microsoft.com/office/drawing/2014/main" id="{E05D3E0A-DE51-04AA-8235-7A22E4D31ED3}"/>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391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9425D-8D46-6E02-5BDF-F0993C6027AB}"/>
            </a:ext>
          </a:extLst>
        </p:cNvPr>
        <p:cNvGrpSpPr/>
        <p:nvPr/>
      </p:nvGrpSpPr>
      <p:grpSpPr>
        <a:xfrm>
          <a:off x="0" y="0"/>
          <a:ext cx="0" cy="0"/>
          <a:chOff x="0" y="0"/>
          <a:chExt cx="0" cy="0"/>
        </a:xfrm>
      </p:grpSpPr>
      <p:pic>
        <p:nvPicPr>
          <p:cNvPr id="1026" name="Picture 2" descr="200+] Powerpoint Backgrounds ...">
            <a:extLst>
              <a:ext uri="{FF2B5EF4-FFF2-40B4-BE49-F238E27FC236}">
                <a16:creationId xmlns:a16="http://schemas.microsoft.com/office/drawing/2014/main" id="{49396529-0ECB-5606-E2AB-7C6AE08F5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2F02D5-F3F4-8211-B7B6-263EE70A08C6}"/>
              </a:ext>
            </a:extLst>
          </p:cNvPr>
          <p:cNvSpPr>
            <a:spLocks noGrp="1"/>
          </p:cNvSpPr>
          <p:nvPr>
            <p:ph type="title"/>
          </p:nvPr>
        </p:nvSpPr>
        <p:spPr>
          <a:xfrm>
            <a:off x="838200" y="1226916"/>
            <a:ext cx="10515600" cy="1412375"/>
          </a:xfrm>
        </p:spPr>
        <p:txBody>
          <a:bodyPr>
            <a:normAutofit/>
          </a:bodyPr>
          <a:lstStyle/>
          <a:p>
            <a:pPr algn="ctr"/>
            <a:r>
              <a:rPr lang="en-US" sz="5400" dirty="0"/>
              <a:t> </a:t>
            </a:r>
            <a:r>
              <a:rPr lang="en-US" sz="2000" dirty="0">
                <a:latin typeface="Algerian" panose="04020705040A02060702" pitchFamily="82" charset="0"/>
              </a:rPr>
              <a:t>code: p690 INSURANCE ANALYTICS GROUP -2 </a:t>
            </a:r>
            <a:endParaRPr lang="en-US"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A9BA1CB-E968-57DE-F352-B8A501263685}"/>
              </a:ext>
            </a:extLst>
          </p:cNvPr>
          <p:cNvSpPr>
            <a:spLocks noGrp="1"/>
          </p:cNvSpPr>
          <p:nvPr>
            <p:ph idx="1"/>
          </p:nvPr>
        </p:nvSpPr>
        <p:spPr>
          <a:xfrm>
            <a:off x="7512627" y="3002973"/>
            <a:ext cx="4048991" cy="3059689"/>
          </a:xfrm>
        </p:spPr>
        <p:txBody>
          <a:bodyPr>
            <a:normAutofit/>
          </a:bodyPr>
          <a:lstStyle/>
          <a:p>
            <a:pPr marL="0" indent="0">
              <a:buNone/>
            </a:pPr>
            <a:r>
              <a:rPr lang="en-US" b="1" dirty="0"/>
              <a:t>TEAM MEMBERS :</a:t>
            </a:r>
          </a:p>
          <a:p>
            <a:pPr marL="0" indent="0">
              <a:buNone/>
            </a:pPr>
            <a:r>
              <a:rPr lang="en-US" sz="1900" b="1" dirty="0">
                <a:solidFill>
                  <a:srgbClr val="222222"/>
                </a:solidFill>
                <a:latin typeface="Aptos Display" panose="020B0004020202020204" pitchFamily="34" charset="0"/>
              </a:rPr>
              <a:t>Gargi  Tiwari</a:t>
            </a:r>
            <a:endParaRPr lang="en-US" sz="1900" b="1" i="0" dirty="0">
              <a:solidFill>
                <a:srgbClr val="222222"/>
              </a:solidFill>
              <a:effectLst/>
              <a:latin typeface="Aptos Display" panose="020B0004020202020204" pitchFamily="34" charset="0"/>
            </a:endParaRPr>
          </a:p>
          <a:p>
            <a:pPr marL="0" indent="0">
              <a:buNone/>
            </a:pPr>
            <a:r>
              <a:rPr lang="en-US" sz="1900" b="1" dirty="0" err="1">
                <a:solidFill>
                  <a:srgbClr val="222222"/>
                </a:solidFill>
                <a:latin typeface="Aptos Display" panose="020B0004020202020204" pitchFamily="34" charset="0"/>
              </a:rPr>
              <a:t>Sushmitha</a:t>
            </a:r>
            <a:r>
              <a:rPr lang="en-US" sz="1900" b="1" dirty="0">
                <a:solidFill>
                  <a:srgbClr val="222222"/>
                </a:solidFill>
                <a:latin typeface="Aptos Display" panose="020B0004020202020204" pitchFamily="34" charset="0"/>
              </a:rPr>
              <a:t> B S</a:t>
            </a:r>
          </a:p>
          <a:p>
            <a:pPr marL="0" indent="0">
              <a:buNone/>
            </a:pPr>
            <a:r>
              <a:rPr lang="en-US" sz="1900" b="1" dirty="0">
                <a:solidFill>
                  <a:srgbClr val="222222"/>
                </a:solidFill>
                <a:latin typeface="Aptos Display" panose="020B0004020202020204" pitchFamily="34" charset="0"/>
              </a:rPr>
              <a:t>Hitesh S</a:t>
            </a:r>
            <a:endParaRPr lang="en-US" sz="1900" b="1" i="0" dirty="0">
              <a:solidFill>
                <a:srgbClr val="222222"/>
              </a:solidFill>
              <a:effectLst/>
              <a:latin typeface="Aptos Display" panose="020B0004020202020204" pitchFamily="34" charset="0"/>
            </a:endParaRPr>
          </a:p>
          <a:p>
            <a:pPr marL="0" indent="0">
              <a:buNone/>
            </a:pPr>
            <a:r>
              <a:rPr lang="en-US" sz="1900" b="1" i="0" dirty="0">
                <a:solidFill>
                  <a:srgbClr val="222222"/>
                </a:solidFill>
                <a:effectLst/>
                <a:latin typeface="Aptos Display" panose="020B0004020202020204" pitchFamily="34" charset="0"/>
              </a:rPr>
              <a:t> </a:t>
            </a:r>
            <a:r>
              <a:rPr lang="en-US" sz="1900" b="1" i="0" dirty="0" err="1">
                <a:solidFill>
                  <a:srgbClr val="222222"/>
                </a:solidFill>
                <a:effectLst/>
                <a:latin typeface="Aptos Display" panose="020B0004020202020204" pitchFamily="34" charset="0"/>
              </a:rPr>
              <a:t>Madanu</a:t>
            </a:r>
            <a:r>
              <a:rPr lang="en-US" sz="1900" b="1" i="0" dirty="0">
                <a:solidFill>
                  <a:srgbClr val="222222"/>
                </a:solidFill>
                <a:effectLst/>
                <a:latin typeface="Aptos Display" panose="020B0004020202020204" pitchFamily="34" charset="0"/>
              </a:rPr>
              <a:t> Pranay </a:t>
            </a:r>
            <a:r>
              <a:rPr lang="en-US" sz="1900" b="1" i="0" dirty="0" err="1">
                <a:solidFill>
                  <a:srgbClr val="222222"/>
                </a:solidFill>
                <a:effectLst/>
                <a:latin typeface="Aptos Display" panose="020B0004020202020204" pitchFamily="34" charset="0"/>
              </a:rPr>
              <a:t>Theja</a:t>
            </a:r>
            <a:endParaRPr lang="en-US" sz="1900" b="1" dirty="0">
              <a:solidFill>
                <a:srgbClr val="222222"/>
              </a:solidFill>
              <a:latin typeface="Aptos Display" panose="020B0004020202020204" pitchFamily="34" charset="0"/>
            </a:endParaRPr>
          </a:p>
          <a:p>
            <a:pPr marL="0" indent="0">
              <a:buNone/>
            </a:pPr>
            <a:r>
              <a:rPr lang="en-US" sz="1900" b="1" i="0" dirty="0">
                <a:solidFill>
                  <a:srgbClr val="222222"/>
                </a:solidFill>
                <a:effectLst/>
                <a:latin typeface="Aptos Display" panose="020B0004020202020204" pitchFamily="34" charset="0"/>
              </a:rPr>
              <a:t> D Bindu</a:t>
            </a:r>
          </a:p>
          <a:p>
            <a:pPr marL="0" indent="0">
              <a:buNone/>
            </a:pPr>
            <a:endParaRPr lang="en-US" sz="1900" b="1" i="0" dirty="0">
              <a:solidFill>
                <a:srgbClr val="222222"/>
              </a:solidFill>
              <a:effectLst/>
              <a:latin typeface="Aptos Display" panose="020B0004020202020204" pitchFamily="34" charset="0"/>
            </a:endParaRPr>
          </a:p>
        </p:txBody>
      </p:sp>
      <p:pic>
        <p:nvPicPr>
          <p:cNvPr id="4" name="Picture 2">
            <a:extLst>
              <a:ext uri="{FF2B5EF4-FFF2-40B4-BE49-F238E27FC236}">
                <a16:creationId xmlns:a16="http://schemas.microsoft.com/office/drawing/2014/main" id="{B123497A-E4B2-D018-D4A5-691A10F1A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60" b="3560"/>
          <a:stretch/>
        </p:blipFill>
        <p:spPr bwMode="auto">
          <a:xfrm>
            <a:off x="1527463" y="3253644"/>
            <a:ext cx="3839498" cy="23774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2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98FBA-D9A9-83C4-8107-323BE5CFACF4}"/>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0E0B3032-7AEF-488A-C086-BC33079A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8D5061-7462-BAE8-EABE-2E55450059D6}"/>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a:t>
            </a:r>
            <a:r>
              <a:rPr lang="en-US" dirty="0" err="1">
                <a:latin typeface="Algerian" panose="04020705040A02060702" pitchFamily="82" charset="0"/>
              </a:rPr>
              <a:t>mysql</a:t>
            </a:r>
            <a:r>
              <a:rPr lang="en-US" dirty="0">
                <a:latin typeface="Algerian" panose="04020705040A02060702" pitchFamily="82" charset="0"/>
              </a:rPr>
              <a:t> queries screenshot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DFE46BC1-3BC9-42AD-345C-4E9A037FBC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514" y="871264"/>
            <a:ext cx="10377378" cy="5837275"/>
          </a:xfrm>
          <a:prstGeom prst="rect">
            <a:avLst/>
          </a:prstGeom>
        </p:spPr>
      </p:pic>
      <p:sp>
        <p:nvSpPr>
          <p:cNvPr id="3" name="TextBox 2">
            <a:extLst>
              <a:ext uri="{FF2B5EF4-FFF2-40B4-BE49-F238E27FC236}">
                <a16:creationId xmlns:a16="http://schemas.microsoft.com/office/drawing/2014/main" id="{83B2E465-26EF-BE48-B66B-88C69E76D008}"/>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8053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12509-8790-EBE8-6D24-6D41067E74DA}"/>
            </a:ext>
          </a:extLst>
        </p:cNvPr>
        <p:cNvGrpSpPr/>
        <p:nvPr/>
      </p:nvGrpSpPr>
      <p:grpSpPr>
        <a:xfrm>
          <a:off x="0" y="0"/>
          <a:ext cx="0" cy="0"/>
          <a:chOff x="0" y="0"/>
          <a:chExt cx="0" cy="0"/>
        </a:xfrm>
      </p:grpSpPr>
      <p:pic>
        <p:nvPicPr>
          <p:cNvPr id="8194" name="Picture 2" descr="200+] Powerpoint Backgrounds ...">
            <a:extLst>
              <a:ext uri="{FF2B5EF4-FFF2-40B4-BE49-F238E27FC236}">
                <a16:creationId xmlns:a16="http://schemas.microsoft.com/office/drawing/2014/main" id="{5A4C63CA-0A64-C0BA-86A6-0CB80B43E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0FD0E9-48F7-DB2C-B7FB-252ABD9FF302}"/>
              </a:ext>
            </a:extLst>
          </p:cNvPr>
          <p:cNvSpPr>
            <a:spLocks noGrp="1"/>
          </p:cNvSpPr>
          <p:nvPr>
            <p:ph type="title"/>
          </p:nvPr>
        </p:nvSpPr>
        <p:spPr>
          <a:xfrm>
            <a:off x="645513" y="365125"/>
            <a:ext cx="10708287" cy="954519"/>
          </a:xfrm>
        </p:spPr>
        <p:txBody>
          <a:bodyPr>
            <a:normAutofit fontScale="90000"/>
          </a:bodyPr>
          <a:lstStyle/>
          <a:p>
            <a:r>
              <a:rPr lang="en-US" dirty="0">
                <a:latin typeface="Algerian" panose="04020705040A02060702" pitchFamily="82" charset="0"/>
              </a:rPr>
              <a:t> </a:t>
            </a:r>
            <a:r>
              <a:rPr lang="en-US" dirty="0" err="1">
                <a:latin typeface="Algerian" panose="04020705040A02060702" pitchFamily="82" charset="0"/>
              </a:rPr>
              <a:t>mysql</a:t>
            </a:r>
            <a:r>
              <a:rPr lang="en-US" dirty="0">
                <a:latin typeface="Algerian" panose="04020705040A02060702" pitchFamily="82" charset="0"/>
              </a:rPr>
              <a:t> queries screenshot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Algerian" panose="04020705040A02060702" pitchFamily="82" charset="0"/>
            </a:endParaRPr>
          </a:p>
        </p:txBody>
      </p:sp>
      <p:pic>
        <p:nvPicPr>
          <p:cNvPr id="9" name="Picture 8">
            <a:extLst>
              <a:ext uri="{FF2B5EF4-FFF2-40B4-BE49-F238E27FC236}">
                <a16:creationId xmlns:a16="http://schemas.microsoft.com/office/drawing/2014/main" id="{AB431FFD-BC2D-44D8-096D-8360050D84E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514" y="871264"/>
            <a:ext cx="10377378" cy="5837274"/>
          </a:xfrm>
          <a:prstGeom prst="rect">
            <a:avLst/>
          </a:prstGeom>
        </p:spPr>
      </p:pic>
      <p:sp>
        <p:nvSpPr>
          <p:cNvPr id="3" name="TextBox 2">
            <a:extLst>
              <a:ext uri="{FF2B5EF4-FFF2-40B4-BE49-F238E27FC236}">
                <a16:creationId xmlns:a16="http://schemas.microsoft.com/office/drawing/2014/main" id="{5EA9D7F3-14D6-8183-1713-656967AB9A7B}"/>
              </a:ext>
            </a:extLst>
          </p:cNvPr>
          <p:cNvSpPr txBox="1"/>
          <p:nvPr/>
        </p:nvSpPr>
        <p:spPr>
          <a:xfrm>
            <a:off x="731520" y="1748790"/>
            <a:ext cx="3280410" cy="738664"/>
          </a:xfrm>
          <a:prstGeom prst="rect">
            <a:avLst/>
          </a:prstGeom>
          <a:noFill/>
        </p:spPr>
        <p:txBody>
          <a:bodyPr wrap="square" rtlCol="0">
            <a:spAutoFit/>
          </a:bodyPr>
          <a:lstStyle/>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588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200+] Powerpoint Backgrounds ...">
            <a:extLst>
              <a:ext uri="{FF2B5EF4-FFF2-40B4-BE49-F238E27FC236}">
                <a16:creationId xmlns:a16="http://schemas.microsoft.com/office/drawing/2014/main" id="{63D5067A-4B4D-00BE-63E5-F26B72B80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0AAE44-4135-1916-F9FA-9D5586FF8673}"/>
              </a:ext>
            </a:extLst>
          </p:cNvPr>
          <p:cNvSpPr>
            <a:spLocks noGrp="1"/>
          </p:cNvSpPr>
          <p:nvPr>
            <p:ph type="title"/>
          </p:nvPr>
        </p:nvSpPr>
        <p:spPr/>
        <p:txBody>
          <a:bodyPr/>
          <a:lstStyle/>
          <a:p>
            <a:r>
              <a:rPr lang="en-US" dirty="0">
                <a:latin typeface="Algerian" panose="04020705040A02060702" pitchFamily="82" charset="0"/>
              </a:rPr>
              <a:t>QUICK ANALYSIS :</a:t>
            </a:r>
          </a:p>
        </p:txBody>
      </p:sp>
      <p:sp>
        <p:nvSpPr>
          <p:cNvPr id="3" name="Content Placeholder 2">
            <a:extLst>
              <a:ext uri="{FF2B5EF4-FFF2-40B4-BE49-F238E27FC236}">
                <a16:creationId xmlns:a16="http://schemas.microsoft.com/office/drawing/2014/main" id="{E90B9DE0-2E50-2C59-E1C6-C670AE88D2B0}"/>
              </a:ext>
            </a:extLst>
          </p:cNvPr>
          <p:cNvSpPr>
            <a:spLocks noGrp="1"/>
          </p:cNvSpPr>
          <p:nvPr>
            <p:ph idx="1"/>
          </p:nvPr>
        </p:nvSpPr>
        <p:spPr>
          <a:xfrm>
            <a:off x="838200" y="1825624"/>
            <a:ext cx="10515600" cy="4438015"/>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By systematically analyzing employee performance using data-driven approaches, the project aims to foster a culture of continuous improvement, ultimately benefiting both employees and the organization as a whole. This analysis can lead to informed decisions that enhance productivity and customer satisfaction in the competitive insurance market.</a:t>
            </a:r>
            <a:endParaRPr lang="en-US" dirty="0"/>
          </a:p>
        </p:txBody>
      </p:sp>
    </p:spTree>
    <p:extLst>
      <p:ext uri="{BB962C8B-B14F-4D97-AF65-F5344CB8AC3E}">
        <p14:creationId xmlns:p14="http://schemas.microsoft.com/office/powerpoint/2010/main" val="258813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BF3C33-9379-0414-7252-85DBDE5A3B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106" y="463510"/>
            <a:ext cx="8953788" cy="5120640"/>
          </a:xfrm>
        </p:spPr>
      </p:pic>
    </p:spTree>
    <p:extLst>
      <p:ext uri="{BB962C8B-B14F-4D97-AF65-F5344CB8AC3E}">
        <p14:creationId xmlns:p14="http://schemas.microsoft.com/office/powerpoint/2010/main" val="5919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5847A-1B53-F3F9-4F20-E47297172911}"/>
            </a:ext>
          </a:extLst>
        </p:cNvPr>
        <p:cNvGrpSpPr/>
        <p:nvPr/>
      </p:nvGrpSpPr>
      <p:grpSpPr>
        <a:xfrm>
          <a:off x="0" y="0"/>
          <a:ext cx="0" cy="0"/>
          <a:chOff x="0" y="0"/>
          <a:chExt cx="0" cy="0"/>
        </a:xfrm>
      </p:grpSpPr>
      <p:pic>
        <p:nvPicPr>
          <p:cNvPr id="4098" name="Picture 2" descr="200+] Powerpoint Backgrounds ...">
            <a:extLst>
              <a:ext uri="{FF2B5EF4-FFF2-40B4-BE49-F238E27FC236}">
                <a16:creationId xmlns:a16="http://schemas.microsoft.com/office/drawing/2014/main" id="{83488EB6-8F7A-2882-ADF4-BE4822A39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D9F3EC-F44B-8896-91D9-521A3CBDCF7C}"/>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0E40527-87C8-0830-EE58-F66D352CC294}"/>
              </a:ext>
            </a:extLst>
          </p:cNvPr>
          <p:cNvSpPr>
            <a:spLocks noGrp="1"/>
          </p:cNvSpPr>
          <p:nvPr>
            <p:ph idx="1"/>
          </p:nvPr>
        </p:nvSpPr>
        <p:spPr>
          <a:xfrm>
            <a:off x="1257300" y="2055813"/>
            <a:ext cx="9445336" cy="2196147"/>
          </a:xfrm>
        </p:spPr>
        <p:txBody>
          <a:bodyPr>
            <a:normAutofit/>
          </a:bodyPr>
          <a:lstStyle/>
          <a:p>
            <a:pPr marL="0"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the rapidly evolving insurance industry, the ability to effectively analyze employee performance is crucial for driving efficiency  and optimizing operational processes. This project focuses on leveraging data analytics to evaluate and improve the performance of employees within the organization</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28997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00+] Powerpoint Backgrounds ...">
            <a:extLst>
              <a:ext uri="{FF2B5EF4-FFF2-40B4-BE49-F238E27FC236}">
                <a16:creationId xmlns:a16="http://schemas.microsoft.com/office/drawing/2014/main" id="{8BAE4FDA-7340-0A8C-6C8A-8CB448DA9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09731" cy="69494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8403F4A-BA9A-F401-E3A2-D7C64AF2F59B}"/>
              </a:ext>
            </a:extLst>
          </p:cNvPr>
          <p:cNvSpPr>
            <a:spLocks noGrp="1"/>
          </p:cNvSpPr>
          <p:nvPr>
            <p:ph idx="1"/>
          </p:nvPr>
        </p:nvSpPr>
        <p:spPr>
          <a:xfrm>
            <a:off x="838200" y="924791"/>
            <a:ext cx="10515600" cy="5252173"/>
          </a:xfrm>
        </p:spPr>
        <p:txBody>
          <a:bodyPr>
            <a:normAutofit/>
          </a:bodyPr>
          <a:lstStyle/>
          <a:p>
            <a:pPr marL="0" indent="0">
              <a:buNone/>
            </a:pPr>
            <a:endParaRPr lang="en-US" dirty="0">
              <a:latin typeface="Algerian" panose="04020705040A02060702" pitchFamily="82" charset="0"/>
            </a:endParaRPr>
          </a:p>
          <a:p>
            <a:pPr marL="285750" indent="-285750">
              <a:lnSpc>
                <a:spcPct val="150000"/>
              </a:lnSpc>
              <a:buFont typeface="Arial" panose="020B0604020202020204" pitchFamily="34" charset="0"/>
              <a:buChar char="•"/>
            </a:pPr>
            <a:r>
              <a:rPr lang="en-IN" sz="2600" dirty="0">
                <a:latin typeface="Aptos" panose="020B0004020202020204" pitchFamily="34" charset="0"/>
              </a:rPr>
              <a:t>Identify insights and trends that can help improve the overall performance of an employees.</a:t>
            </a:r>
          </a:p>
          <a:p>
            <a:pPr marL="285750" indent="-285750">
              <a:lnSpc>
                <a:spcPct val="150000"/>
              </a:lnSpc>
              <a:buFont typeface="Arial" panose="020B0604020202020204" pitchFamily="34" charset="0"/>
              <a:buChar char="•"/>
            </a:pPr>
            <a:r>
              <a:rPr lang="en-IN" sz="2600" dirty="0">
                <a:latin typeface="Aptos" panose="020B0004020202020204" pitchFamily="34" charset="0"/>
              </a:rPr>
              <a:t>Identifying top–performing employees.</a:t>
            </a:r>
          </a:p>
          <a:p>
            <a:pPr marL="285750" indent="-285750">
              <a:lnSpc>
                <a:spcPct val="150000"/>
              </a:lnSpc>
              <a:buFont typeface="Arial" panose="020B0604020202020204" pitchFamily="34" charset="0"/>
              <a:buChar char="•"/>
            </a:pPr>
            <a:r>
              <a:rPr lang="en-IN" sz="2600" dirty="0">
                <a:latin typeface="Aptos" panose="020B0004020202020204" pitchFamily="34" charset="0"/>
              </a:rPr>
              <a:t>Identifying bottom –performing employees.</a:t>
            </a:r>
          </a:p>
          <a:p>
            <a:pPr marL="0" indent="0">
              <a:buNone/>
            </a:pPr>
            <a:endParaRPr lang="en-US" dirty="0"/>
          </a:p>
        </p:txBody>
      </p:sp>
      <p:sp>
        <p:nvSpPr>
          <p:cNvPr id="5" name="Title 1">
            <a:extLst>
              <a:ext uri="{FF2B5EF4-FFF2-40B4-BE49-F238E27FC236}">
                <a16:creationId xmlns:a16="http://schemas.microsoft.com/office/drawing/2014/main" id="{E04C931B-B57C-ADC1-F7DE-DC09A47830AB}"/>
              </a:ext>
            </a:extLst>
          </p:cNvPr>
          <p:cNvSpPr>
            <a:spLocks noGrp="1"/>
          </p:cNvSpPr>
          <p:nvPr>
            <p:ph type="title"/>
          </p:nvPr>
        </p:nvSpPr>
        <p:spPr>
          <a:xfrm>
            <a:off x="838200" y="365126"/>
            <a:ext cx="10515600" cy="975302"/>
          </a:xfrm>
        </p:spPr>
        <p:txBody>
          <a:bodyPr>
            <a:normAutofit/>
          </a:bodyPr>
          <a:lstStyle/>
          <a:p>
            <a:r>
              <a:rPr lang="en-US" sz="3600" dirty="0">
                <a:latin typeface="Algerian" panose="04020705040A02060702" pitchFamily="82" charset="0"/>
              </a:rPr>
              <a:t>PRIMARY GOAL OF THIS PROJECT :</a:t>
            </a:r>
          </a:p>
        </p:txBody>
      </p:sp>
    </p:spTree>
    <p:extLst>
      <p:ext uri="{BB962C8B-B14F-4D97-AF65-F5344CB8AC3E}">
        <p14:creationId xmlns:p14="http://schemas.microsoft.com/office/powerpoint/2010/main" val="10058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A6353-2C9D-D709-0CA9-ECB79292F66A}"/>
            </a:ext>
          </a:extLst>
        </p:cNvPr>
        <p:cNvGrpSpPr/>
        <p:nvPr/>
      </p:nvGrpSpPr>
      <p:grpSpPr>
        <a:xfrm>
          <a:off x="0" y="0"/>
          <a:ext cx="0" cy="0"/>
          <a:chOff x="0" y="0"/>
          <a:chExt cx="0" cy="0"/>
        </a:xfrm>
      </p:grpSpPr>
      <p:pic>
        <p:nvPicPr>
          <p:cNvPr id="3074" name="Picture 2" descr="200+] Powerpoint Backgrounds ...">
            <a:extLst>
              <a:ext uri="{FF2B5EF4-FFF2-40B4-BE49-F238E27FC236}">
                <a16:creationId xmlns:a16="http://schemas.microsoft.com/office/drawing/2014/main" id="{A901691D-83D7-7FDC-8FD8-03196FCD8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409731" cy="69494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4CA63ED-7C90-09BC-C889-9E206397F347}"/>
              </a:ext>
            </a:extLst>
          </p:cNvPr>
          <p:cNvSpPr>
            <a:spLocks noGrp="1"/>
          </p:cNvSpPr>
          <p:nvPr>
            <p:ph idx="1"/>
          </p:nvPr>
        </p:nvSpPr>
        <p:spPr>
          <a:xfrm>
            <a:off x="838200" y="924791"/>
            <a:ext cx="10515600" cy="5252173"/>
          </a:xfrm>
        </p:spPr>
        <p:txBody>
          <a:bodyPr>
            <a:normAutofit lnSpcReduction="10000"/>
          </a:bodyPr>
          <a:lstStyle/>
          <a:p>
            <a:pPr marL="0" indent="0">
              <a:buNone/>
            </a:pPr>
            <a:endParaRPr lang="en-US" dirty="0">
              <a:latin typeface="Algerian" panose="04020705040A02060702" pitchFamily="82" charset="0"/>
            </a:endParaRPr>
          </a:p>
          <a:p>
            <a:pPr marL="285750" indent="-285750">
              <a:lnSpc>
                <a:spcPct val="150000"/>
              </a:lnSpc>
              <a:buFont typeface="Arial" panose="020B0604020202020204" pitchFamily="34" charset="0"/>
              <a:buChar char="•"/>
            </a:pPr>
            <a:r>
              <a:rPr lang="en-IN" sz="2400" dirty="0">
                <a:latin typeface="Aptos" panose="020B0004020202020204" pitchFamily="34" charset="0"/>
              </a:rPr>
              <a:t>Import files: Brokerage , Individual Budgets, Invoice, Meeting ,Opportunity, Fees.</a:t>
            </a:r>
          </a:p>
          <a:p>
            <a:pPr marL="285750" indent="-285750">
              <a:lnSpc>
                <a:spcPct val="150000"/>
              </a:lnSpc>
              <a:buFont typeface="Arial" panose="020B0604020202020204" pitchFamily="34" charset="0"/>
              <a:buChar char="•"/>
            </a:pPr>
            <a:r>
              <a:rPr lang="en-IN" sz="2400" dirty="0">
                <a:latin typeface="Aptos" panose="020B0004020202020204" pitchFamily="34" charset="0"/>
              </a:rPr>
              <a:t> Remove duplicates  :The  datasets has underlying duplicates and null which drop through Power BI.</a:t>
            </a:r>
          </a:p>
          <a:p>
            <a:pPr marL="285750" indent="-285750">
              <a:lnSpc>
                <a:spcPct val="150000"/>
              </a:lnSpc>
              <a:buFont typeface="Arial" panose="020B0604020202020204" pitchFamily="34" charset="0"/>
              <a:buChar char="•"/>
            </a:pPr>
            <a:r>
              <a:rPr lang="en-IN" sz="2400" dirty="0">
                <a:latin typeface="Aptos" panose="020B0004020202020204" pitchFamily="34" charset="0"/>
              </a:rPr>
              <a:t>Manage Relation among dataset: with the power pivot and power query use a data model to manage the relationship between all the files.</a:t>
            </a:r>
          </a:p>
          <a:p>
            <a:pPr marL="285750" indent="-285750">
              <a:lnSpc>
                <a:spcPct val="150000"/>
              </a:lnSpc>
              <a:buFont typeface="Arial" panose="020B0604020202020204" pitchFamily="34" charset="0"/>
              <a:buChar char="•"/>
            </a:pPr>
            <a:r>
              <a:rPr lang="en-IN" sz="2400" dirty="0">
                <a:latin typeface="Aptos" panose="020B0004020202020204" pitchFamily="34" charset="0"/>
              </a:rPr>
              <a:t>Prepare Data for Analysis : After cleaning ,removing duplicates and managing relation , calculate some measure and KPI’s for Visualization.</a:t>
            </a:r>
          </a:p>
          <a:p>
            <a:pPr marL="285750" indent="-285750">
              <a:lnSpc>
                <a:spcPct val="150000"/>
              </a:lnSpc>
              <a:buFont typeface="Arial" panose="020B0604020202020204" pitchFamily="34" charset="0"/>
              <a:buChar char="•"/>
            </a:pPr>
            <a:endParaRPr lang="en-IN" sz="2400" dirty="0">
              <a:latin typeface="Aptos" panose="020B0004020202020204" pitchFamily="34" charset="0"/>
            </a:endParaRPr>
          </a:p>
          <a:p>
            <a:pPr marL="0" indent="0">
              <a:buNone/>
            </a:pPr>
            <a:endParaRPr lang="en-US" dirty="0"/>
          </a:p>
        </p:txBody>
      </p:sp>
      <p:sp>
        <p:nvSpPr>
          <p:cNvPr id="5" name="Title 1">
            <a:extLst>
              <a:ext uri="{FF2B5EF4-FFF2-40B4-BE49-F238E27FC236}">
                <a16:creationId xmlns:a16="http://schemas.microsoft.com/office/drawing/2014/main" id="{8D99C060-A52E-651D-30C4-BDFED577A46E}"/>
              </a:ext>
            </a:extLst>
          </p:cNvPr>
          <p:cNvSpPr>
            <a:spLocks noGrp="1"/>
          </p:cNvSpPr>
          <p:nvPr>
            <p:ph type="title"/>
          </p:nvPr>
        </p:nvSpPr>
        <p:spPr>
          <a:xfrm>
            <a:off x="838200" y="365126"/>
            <a:ext cx="10515600" cy="868251"/>
          </a:xfrm>
        </p:spPr>
        <p:txBody>
          <a:bodyPr>
            <a:normAutofit/>
          </a:bodyPr>
          <a:lstStyle/>
          <a:p>
            <a:r>
              <a:rPr lang="en-US" sz="3600" dirty="0">
                <a:latin typeface="Algerian" panose="04020705040A02060702" pitchFamily="82" charset="0"/>
              </a:rPr>
              <a:t>Working on raw datasets :</a:t>
            </a:r>
          </a:p>
        </p:txBody>
      </p:sp>
    </p:spTree>
    <p:extLst>
      <p:ext uri="{BB962C8B-B14F-4D97-AF65-F5344CB8AC3E}">
        <p14:creationId xmlns:p14="http://schemas.microsoft.com/office/powerpoint/2010/main" val="165364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00+] Powerpoint Backgrounds ...">
            <a:extLst>
              <a:ext uri="{FF2B5EF4-FFF2-40B4-BE49-F238E27FC236}">
                <a16:creationId xmlns:a16="http://schemas.microsoft.com/office/drawing/2014/main" id="{CF0024F7-6429-F74C-32D4-CF3641C47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5AFF92-6C52-410A-231F-EFE5EA192F03}"/>
              </a:ext>
            </a:extLst>
          </p:cNvPr>
          <p:cNvSpPr>
            <a:spLocks noGrp="1"/>
          </p:cNvSpPr>
          <p:nvPr>
            <p:ph type="title"/>
          </p:nvPr>
        </p:nvSpPr>
        <p:spPr/>
        <p:txBody>
          <a:bodyPr/>
          <a:lstStyle/>
          <a:p>
            <a:r>
              <a:rPr lang="en-US" dirty="0">
                <a:latin typeface="Algerian" panose="04020705040A02060702" pitchFamily="82" charset="0"/>
              </a:rPr>
              <a:t>KPI’S :</a:t>
            </a:r>
          </a:p>
        </p:txBody>
      </p:sp>
      <p:sp>
        <p:nvSpPr>
          <p:cNvPr id="3" name="Content Placeholder 2">
            <a:extLst>
              <a:ext uri="{FF2B5EF4-FFF2-40B4-BE49-F238E27FC236}">
                <a16:creationId xmlns:a16="http://schemas.microsoft.com/office/drawing/2014/main" id="{1427E450-08A8-1B60-F5D8-E03AA2CB0EE2}"/>
              </a:ext>
            </a:extLst>
          </p:cNvPr>
          <p:cNvSpPr>
            <a:spLocks noGrp="1"/>
          </p:cNvSpPr>
          <p:nvPr>
            <p:ph idx="1"/>
          </p:nvPr>
        </p:nvSpPr>
        <p:spPr>
          <a:xfrm>
            <a:off x="838200" y="1797627"/>
            <a:ext cx="10515600" cy="4379336"/>
          </a:xfrm>
        </p:spPr>
        <p:txBody>
          <a:bodyPr>
            <a:normAutofit/>
          </a:bodyPr>
          <a:lstStyle/>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No of Invoice by Account Exec</a:t>
            </a:r>
          </a:p>
          <a:p>
            <a:pPr algn="just"/>
            <a:r>
              <a:rPr lang="en-US" sz="2400" kern="100" dirty="0">
                <a:effectLst/>
                <a:latin typeface="Calibri" panose="020F0502020204030204" pitchFamily="34" charset="0"/>
                <a:ea typeface="Calibri" panose="020F0502020204030204" pitchFamily="34" charset="0"/>
                <a:cs typeface="Times New Roman" panose="02020603050405020304" pitchFamily="18" charset="0"/>
              </a:rPr>
              <a:t>Yearly Meeting Count</a:t>
            </a:r>
          </a:p>
          <a:p>
            <a:pPr algn="just"/>
            <a:r>
              <a:rPr lang="en-US" sz="2400" dirty="0">
                <a:latin typeface="Calibri" panose="020F0502020204030204" pitchFamily="34" charset="0"/>
                <a:ea typeface="Calibri" panose="020F0502020204030204" pitchFamily="34" charset="0"/>
                <a:cs typeface="Times New Roman" panose="02020603050405020304" pitchFamily="18" charset="0"/>
              </a:rPr>
              <a:t> Calculate </a:t>
            </a:r>
            <a:r>
              <a:rPr lang="en-US" sz="2400" dirty="0">
                <a:effectLst/>
                <a:latin typeface="Calibri" panose="020F0502020204030204" pitchFamily="34" charset="0"/>
                <a:ea typeface="Calibri" panose="020F0502020204030204" pitchFamily="34" charset="0"/>
                <a:cs typeface="Times New Roman" panose="02020603050405020304" pitchFamily="18" charset="0"/>
              </a:rPr>
              <a:t>Cross Sell—Target, Achieved, </a:t>
            </a:r>
            <a:r>
              <a:rPr lang="en-US" sz="2400" dirty="0">
                <a:latin typeface="Calibri" panose="020F0502020204030204" pitchFamily="34" charset="0"/>
                <a:ea typeface="Calibri" panose="020F0502020204030204" pitchFamily="34" charset="0"/>
                <a:cs typeface="Times New Roman" panose="02020603050405020304" pitchFamily="18" charset="0"/>
              </a:rPr>
              <a:t>Invoice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Calculate New-Target, Achieved , </a:t>
            </a:r>
            <a:r>
              <a:rPr lang="en-US" sz="2400" kern="100" dirty="0">
                <a:latin typeface="Calibri" panose="020F0502020204030204" pitchFamily="34" charset="0"/>
                <a:ea typeface="Calibri" panose="020F0502020204030204" pitchFamily="34" charset="0"/>
                <a:cs typeface="Times New Roman" panose="02020603050405020304" pitchFamily="18" charset="0"/>
              </a:rPr>
              <a:t>Invoice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Calculate Renewal-Target, Achieved </a:t>
            </a:r>
            <a:r>
              <a:rPr lang="en-US" sz="2400" kern="100" dirty="0">
                <a:latin typeface="Calibri" panose="020F0502020204030204" pitchFamily="34" charset="0"/>
                <a:ea typeface="Calibri" panose="020F0502020204030204" pitchFamily="34" charset="0"/>
                <a:cs typeface="Times New Roman" panose="02020603050405020304" pitchFamily="18" charset="0"/>
              </a:rPr>
              <a:t>, Invoice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effectLst/>
                <a:latin typeface="Calibri" panose="020F0502020204030204" pitchFamily="34" charset="0"/>
                <a:ea typeface="Calibri" panose="020F0502020204030204" pitchFamily="34" charset="0"/>
                <a:cs typeface="Times New Roman" panose="02020603050405020304" pitchFamily="18" charset="0"/>
              </a:rPr>
              <a:t> Stage Funnel by Revenue</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No of meeting By Account Exe</a:t>
            </a:r>
          </a:p>
          <a:p>
            <a:pPr algn="just"/>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Top Open Opportunity</a:t>
            </a:r>
          </a:p>
          <a:p>
            <a:pPr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buFont typeface="Wingdings" panose="05000000000000000000" pitchFamily="2" charset="2"/>
              <a:buChar char="q"/>
            </a:pPr>
            <a:endParaRPr lang="en-US" sz="2200" dirty="0">
              <a:latin typeface="Aptos" panose="020B0004020202020204" pitchFamily="34" charset="0"/>
            </a:endParaRPr>
          </a:p>
        </p:txBody>
      </p:sp>
    </p:spTree>
    <p:extLst>
      <p:ext uri="{BB962C8B-B14F-4D97-AF65-F5344CB8AC3E}">
        <p14:creationId xmlns:p14="http://schemas.microsoft.com/office/powerpoint/2010/main" val="359962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0+] Powerpoint Backgrounds ...">
            <a:extLst>
              <a:ext uri="{FF2B5EF4-FFF2-40B4-BE49-F238E27FC236}">
                <a16:creationId xmlns:a16="http://schemas.microsoft.com/office/drawing/2014/main" id="{098B96AE-FFEF-C058-CF03-8BF4E35A1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BFD6D6-327B-EFC1-5890-30261C57CC40}"/>
              </a:ext>
            </a:extLst>
          </p:cNvPr>
          <p:cNvSpPr txBox="1"/>
          <p:nvPr/>
        </p:nvSpPr>
        <p:spPr>
          <a:xfrm>
            <a:off x="816531" y="544079"/>
            <a:ext cx="7762008" cy="769441"/>
          </a:xfrm>
          <a:prstGeom prst="rect">
            <a:avLst/>
          </a:prstGeom>
          <a:noFill/>
        </p:spPr>
        <p:txBody>
          <a:bodyPr wrap="square" rtlCol="0">
            <a:spAutoFit/>
          </a:bodyPr>
          <a:lstStyle/>
          <a:p>
            <a:r>
              <a:rPr lang="en-US" sz="4400" dirty="0">
                <a:latin typeface="Algerian" panose="04020705040A02060702" pitchFamily="82" charset="0"/>
              </a:rPr>
              <a:t>KPI 1:</a:t>
            </a:r>
          </a:p>
        </p:txBody>
      </p:sp>
      <p:pic>
        <p:nvPicPr>
          <p:cNvPr id="7" name="Picture 6">
            <a:extLst>
              <a:ext uri="{FF2B5EF4-FFF2-40B4-BE49-F238E27FC236}">
                <a16:creationId xmlns:a16="http://schemas.microsoft.com/office/drawing/2014/main" id="{FED6F3CC-176C-9926-AAFF-86C569D16848}"/>
              </a:ext>
            </a:extLst>
          </p:cNvPr>
          <p:cNvPicPr>
            <a:picLocks noChangeAspect="1"/>
          </p:cNvPicPr>
          <p:nvPr/>
        </p:nvPicPr>
        <p:blipFill>
          <a:blip r:embed="rId3">
            <a:extLst>
              <a:ext uri="{28A0092B-C50C-407E-A947-70E740481C1C}">
                <a14:useLocalDpi xmlns:a14="http://schemas.microsoft.com/office/drawing/2010/main" val="0"/>
              </a:ext>
            </a:extLst>
          </a:blip>
          <a:srcRect l="5224" r="5224"/>
          <a:stretch/>
        </p:blipFill>
        <p:spPr>
          <a:xfrm>
            <a:off x="4805916" y="812682"/>
            <a:ext cx="6989844" cy="5153778"/>
          </a:xfrm>
          <a:prstGeom prst="rect">
            <a:avLst/>
          </a:prstGeom>
        </p:spPr>
      </p:pic>
      <p:sp>
        <p:nvSpPr>
          <p:cNvPr id="5" name="TextBox 4">
            <a:extLst>
              <a:ext uri="{FF2B5EF4-FFF2-40B4-BE49-F238E27FC236}">
                <a16:creationId xmlns:a16="http://schemas.microsoft.com/office/drawing/2014/main" id="{B4E912D4-1FD3-EB41-8D98-B7D32EC51867}"/>
              </a:ext>
            </a:extLst>
          </p:cNvPr>
          <p:cNvSpPr txBox="1"/>
          <p:nvPr/>
        </p:nvSpPr>
        <p:spPr>
          <a:xfrm>
            <a:off x="816530" y="1947364"/>
            <a:ext cx="3989385"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No of Invoice by Account Exec</a:t>
            </a:r>
          </a:p>
        </p:txBody>
      </p:sp>
    </p:spTree>
    <p:extLst>
      <p:ext uri="{BB962C8B-B14F-4D97-AF65-F5344CB8AC3E}">
        <p14:creationId xmlns:p14="http://schemas.microsoft.com/office/powerpoint/2010/main" val="37231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200+] Powerpoint Backgrounds ...">
            <a:extLst>
              <a:ext uri="{FF2B5EF4-FFF2-40B4-BE49-F238E27FC236}">
                <a16:creationId xmlns:a16="http://schemas.microsoft.com/office/drawing/2014/main" id="{9709B0DF-68FC-6727-A12A-089535E10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DB9AD2-F8E7-FE0C-ECC1-599FC11CB862}"/>
              </a:ext>
            </a:extLst>
          </p:cNvPr>
          <p:cNvSpPr txBox="1"/>
          <p:nvPr/>
        </p:nvSpPr>
        <p:spPr>
          <a:xfrm>
            <a:off x="914400" y="459511"/>
            <a:ext cx="7481454" cy="769441"/>
          </a:xfrm>
          <a:prstGeom prst="rect">
            <a:avLst/>
          </a:prstGeom>
          <a:noFill/>
        </p:spPr>
        <p:txBody>
          <a:bodyPr wrap="square" rtlCol="0">
            <a:spAutoFit/>
          </a:bodyPr>
          <a:lstStyle/>
          <a:p>
            <a:r>
              <a:rPr lang="en-US" sz="4400" dirty="0">
                <a:latin typeface="Algerian" panose="04020705040A02060702" pitchFamily="82" charset="0"/>
              </a:rPr>
              <a:t>KPI 2:</a:t>
            </a:r>
          </a:p>
        </p:txBody>
      </p:sp>
      <p:pic>
        <p:nvPicPr>
          <p:cNvPr id="7" name="Content Placeholder 6">
            <a:extLst>
              <a:ext uri="{FF2B5EF4-FFF2-40B4-BE49-F238E27FC236}">
                <a16:creationId xmlns:a16="http://schemas.microsoft.com/office/drawing/2014/main" id="{8C1BE3D9-F53A-93C9-2DBC-8AAE8AD50849}"/>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t="7000" b="7000"/>
          <a:stretch/>
        </p:blipFill>
        <p:spPr>
          <a:xfrm>
            <a:off x="5063490" y="622645"/>
            <a:ext cx="6214109" cy="4120805"/>
          </a:xfrm>
        </p:spPr>
      </p:pic>
      <p:sp>
        <p:nvSpPr>
          <p:cNvPr id="17" name="TextBox 16">
            <a:extLst>
              <a:ext uri="{FF2B5EF4-FFF2-40B4-BE49-F238E27FC236}">
                <a16:creationId xmlns:a16="http://schemas.microsoft.com/office/drawing/2014/main" id="{7E88F29F-20DA-0444-0FA6-3CF6781A62E1}"/>
              </a:ext>
            </a:extLst>
          </p:cNvPr>
          <p:cNvSpPr txBox="1"/>
          <p:nvPr/>
        </p:nvSpPr>
        <p:spPr>
          <a:xfrm>
            <a:off x="996227" y="2088573"/>
            <a:ext cx="3658900" cy="461665"/>
          </a:xfrm>
          <a:prstGeom prst="rect">
            <a:avLst/>
          </a:prstGeom>
          <a:noFill/>
        </p:spPr>
        <p:txBody>
          <a:bodyPr wrap="square" rtlCol="0">
            <a:spAutoFit/>
          </a:bodyPr>
          <a:lstStyle/>
          <a:p>
            <a:pPr marL="285750" indent="-28575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Yearly Meeting Count</a:t>
            </a:r>
            <a:r>
              <a:rPr lang="en-US" sz="2400" dirty="0">
                <a:latin typeface="Aptos" panose="020B0004020202020204" pitchFamily="34" charset="0"/>
              </a:rPr>
              <a:t>.</a:t>
            </a:r>
          </a:p>
        </p:txBody>
      </p:sp>
    </p:spTree>
    <p:extLst>
      <p:ext uri="{BB962C8B-B14F-4D97-AF65-F5344CB8AC3E}">
        <p14:creationId xmlns:p14="http://schemas.microsoft.com/office/powerpoint/2010/main" val="317180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200+] Powerpoint Backgrounds ...">
            <a:extLst>
              <a:ext uri="{FF2B5EF4-FFF2-40B4-BE49-F238E27FC236}">
                <a16:creationId xmlns:a16="http://schemas.microsoft.com/office/drawing/2014/main" id="{59513F66-BBF9-C44B-38AF-6314A2516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9" y="0"/>
            <a:ext cx="1224642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2F495E-9A42-B816-6644-343F98CB85BC}"/>
              </a:ext>
            </a:extLst>
          </p:cNvPr>
          <p:cNvSpPr txBox="1"/>
          <p:nvPr/>
        </p:nvSpPr>
        <p:spPr>
          <a:xfrm>
            <a:off x="610113" y="622385"/>
            <a:ext cx="7481454" cy="769441"/>
          </a:xfrm>
          <a:prstGeom prst="rect">
            <a:avLst/>
          </a:prstGeom>
          <a:noFill/>
        </p:spPr>
        <p:txBody>
          <a:bodyPr wrap="square" rtlCol="0">
            <a:spAutoFit/>
          </a:bodyPr>
          <a:lstStyle/>
          <a:p>
            <a:r>
              <a:rPr lang="en-US" sz="4400" dirty="0">
                <a:latin typeface="Algerian" panose="04020705040A02060702" pitchFamily="82" charset="0"/>
              </a:rPr>
              <a:t>KPI 3(1):</a:t>
            </a:r>
          </a:p>
        </p:txBody>
      </p:sp>
      <p:pic>
        <p:nvPicPr>
          <p:cNvPr id="18" name="Picture 17">
            <a:extLst>
              <a:ext uri="{FF2B5EF4-FFF2-40B4-BE49-F238E27FC236}">
                <a16:creationId xmlns:a16="http://schemas.microsoft.com/office/drawing/2014/main" id="{A1E8DF09-ADC3-05D2-00C8-A906FB0148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17770" y="1001666"/>
            <a:ext cx="5692139" cy="3074188"/>
          </a:xfrm>
          <a:prstGeom prst="rect">
            <a:avLst/>
          </a:prstGeom>
        </p:spPr>
      </p:pic>
      <p:sp>
        <p:nvSpPr>
          <p:cNvPr id="21" name="TextBox 20">
            <a:extLst>
              <a:ext uri="{FF2B5EF4-FFF2-40B4-BE49-F238E27FC236}">
                <a16:creationId xmlns:a16="http://schemas.microsoft.com/office/drawing/2014/main" id="{4F070AF6-AB79-D7FD-90B9-86E0CCCBC6EF}"/>
              </a:ext>
            </a:extLst>
          </p:cNvPr>
          <p:cNvSpPr txBox="1"/>
          <p:nvPr/>
        </p:nvSpPr>
        <p:spPr>
          <a:xfrm>
            <a:off x="996227" y="2337954"/>
            <a:ext cx="36589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Cross Sell--Target, Achieved, </a:t>
            </a:r>
            <a:r>
              <a:rPr lang="en-US" sz="2400" dirty="0">
                <a:latin typeface="Calibri" panose="020F0502020204030204" pitchFamily="34" charset="0"/>
                <a:ea typeface="Calibri" panose="020F0502020204030204" pitchFamily="34" charset="0"/>
                <a:cs typeface="Times New Roman" panose="02020603050405020304" pitchFamily="18" charset="0"/>
              </a:rPr>
              <a:t>Invoice</a:t>
            </a:r>
            <a:endParaRPr lang="en-US" sz="2400" dirty="0">
              <a:latin typeface="Aptos" panose="020B0004020202020204" pitchFamily="34" charset="0"/>
            </a:endParaRPr>
          </a:p>
        </p:txBody>
      </p:sp>
    </p:spTree>
    <p:extLst>
      <p:ext uri="{BB962C8B-B14F-4D97-AF65-F5344CB8AC3E}">
        <p14:creationId xmlns:p14="http://schemas.microsoft.com/office/powerpoint/2010/main" val="288024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3405</TotalTime>
  <Words>420</Words>
  <Application>Microsoft Office PowerPoint</Application>
  <PresentationFormat>Widescreen</PresentationFormat>
  <Paragraphs>62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Aptos</vt:lpstr>
      <vt:lpstr>Aptos Display</vt:lpstr>
      <vt:lpstr>Arial</vt:lpstr>
      <vt:lpstr>Calibri</vt:lpstr>
      <vt:lpstr>Calibri Light</vt:lpstr>
      <vt:lpstr>Wingdings</vt:lpstr>
      <vt:lpstr>Office Theme</vt:lpstr>
      <vt:lpstr> insurance analytics</vt:lpstr>
      <vt:lpstr> code: p690 INSURANCE ANALYTICS GROUP -2 </vt:lpstr>
      <vt:lpstr>INTRODUCTION:</vt:lpstr>
      <vt:lpstr>PRIMARY GOAL OF THIS PROJECT :</vt:lpstr>
      <vt:lpstr>Working on raw datasets :</vt:lpstr>
      <vt:lpstr>KPI’S :</vt:lpstr>
      <vt:lpstr>PowerPoint Presentation</vt:lpstr>
      <vt:lpstr>PowerPoint Presentation</vt:lpstr>
      <vt:lpstr>PowerPoint Presentation</vt:lpstr>
      <vt:lpstr>KPI 3(2) :</vt:lpstr>
      <vt:lpstr>KPI 3(3) :</vt:lpstr>
      <vt:lpstr> KPI 4 : </vt:lpstr>
      <vt:lpstr> KPI 5 : </vt:lpstr>
      <vt:lpstr> KPI 6: </vt:lpstr>
      <vt:lpstr> DASHBOARD TABLEAU </vt:lpstr>
      <vt:lpstr> DASHBOARD POWER BI </vt:lpstr>
      <vt:lpstr> DASHBOARD EXCEL </vt:lpstr>
      <vt:lpstr> mysql queries screenshot </vt:lpstr>
      <vt:lpstr> mysql queries screenshot </vt:lpstr>
      <vt:lpstr> mysql queries screenshot </vt:lpstr>
      <vt:lpstr> mysql queries screenshot </vt:lpstr>
      <vt:lpstr>QUICK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Mounika Penugonda</dc:creator>
  <cp:lastModifiedBy>Gargi Tiwari</cp:lastModifiedBy>
  <cp:revision>17</cp:revision>
  <dcterms:created xsi:type="dcterms:W3CDTF">2024-09-24T12:19:31Z</dcterms:created>
  <dcterms:modified xsi:type="dcterms:W3CDTF">2024-12-09T08:33:46Z</dcterms:modified>
</cp:coreProperties>
</file>