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DABC-2D1C-91E1-2F0B-06E556745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93639-7E07-8D19-D80F-F01A895B0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19A3-F726-7B02-8CA5-480DA1E7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567A-1047-C4FF-0B41-02AA594E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F4EAF-FBB5-62DD-D025-B7A82B8B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36A3-F6DD-4664-DC6E-1C56D696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99E0C-B771-6717-EDF1-5BE4FE8D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4D86-2AB7-3E2B-4EC0-A8FCAC91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02F0-9265-B3E8-BB0D-671C7AB8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F8D34-AE16-98A4-02FB-598A9207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323F8-51C6-F23A-F680-1CE939983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22916-406D-C1E4-39DC-F2C290A64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FD80-E123-A485-B6EE-DA7E225F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7C7BB-00A2-CFC9-5A89-3D543837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9368-97FB-6AE3-2844-48AC259A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2F12-21AA-3792-8206-2E46FE3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4E10-733D-C079-DD50-11B29F40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7E70C-09EE-A3FB-A578-FC791BF9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1C80-BE7F-A2CD-B92D-8956F522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67B0-3F24-C98A-BDB8-3140EA22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4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924A-98E5-0D42-2DE8-F372201F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C123-0224-2E1A-F9A6-ED362F807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2D1B8-06BA-74A7-3550-90BAD8A2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8B95-E079-0CCF-9CAE-2400034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FA81-18BA-80A4-704C-AB5167D8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3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2B53-A2E3-63AA-15D6-B2B82546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42F9-AFA0-F7D2-B79F-AA30CC262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AC6B9-547C-0989-BC92-CB185B1F4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61AA8-E1C0-BB9B-6F53-6C0A7B10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6305B-7F4F-F6E4-8B88-4CCC2847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7030F-B3AB-77B1-C600-D53B9103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5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5F82-8415-FE7A-EA9F-563C888D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6E68-11D8-2435-4086-C18185F3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0EC52-0D48-1245-35BD-B3BACA31A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C8859-4D30-6EDB-30DC-CF90B368C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6DCBA-7CC4-4D58-D36C-B216542E8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D9201-F09C-AE58-1FF4-0591F513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10682-E03F-A0A2-19C8-9DA1C6FC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BD6E7-BD56-CBFD-B547-23DB545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1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80E7-327D-932D-9EE8-70775878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0A4C7-DE21-0953-BCA2-B4C305CB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EA999-AB5D-AB23-DBBA-7B6374CB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A0453-22CD-FA49-F3E3-6503BD69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9CBC8-BFEA-E820-2FF0-299B996A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5CEB5-0757-38E2-059E-59265225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796E9-9A86-18A7-05FA-203A75EC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2DF6-7483-C009-1A60-27876B4A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6A9C-30FF-39E8-822D-154617FA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CA9E8-A0F1-8BFE-8DA9-F0987371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1AFB1-7C0C-F051-CB12-71439A56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29A4-4CA4-9443-FD0E-01994ED9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2052-2EDF-DB0B-376D-D3C75FC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3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E90A-A041-E7C2-0654-491B809F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7E5C4-86CB-07DA-432E-1547F094A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E8050-16DD-F735-D88E-E103760C3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83AB-8A3B-6D4B-3F2F-72F7F0AF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AB75D-6816-6C6F-6D8F-90719100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4235A-B28D-6413-23AB-B750E8D7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328BA-EE9A-C342-7899-D7A3DC32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33A53-82C1-BD75-0D99-93F88963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4F5B-E86D-5CBD-88B7-E2DEBA9EE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12A553-804E-4963-9C77-27BFBFA7E5BE}" type="datetimeFigureOut">
              <a:rPr lang="en-US" smtClean="0"/>
              <a:t>05/17/2024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4BD5-7989-E9A2-BA96-A5D88C08B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7B9C-F505-2E97-CD32-38F5066D7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2955A-2B9F-4DA9-9AF8-5E4C3F53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8620BD7-4B28-91A5-4DA7-9D8327305E47}"/>
              </a:ext>
            </a:extLst>
          </p:cNvPr>
          <p:cNvSpPr/>
          <p:nvPr/>
        </p:nvSpPr>
        <p:spPr>
          <a:xfrm>
            <a:off x="1965961" y="1152144"/>
            <a:ext cx="5000448" cy="449451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E8C6C-3CEE-FE09-85EA-8E99F7F12153}"/>
              </a:ext>
            </a:extLst>
          </p:cNvPr>
          <p:cNvSpPr/>
          <p:nvPr/>
        </p:nvSpPr>
        <p:spPr>
          <a:xfrm>
            <a:off x="2395728" y="1380744"/>
            <a:ext cx="1216152" cy="81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User 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ACF167-AF24-8B1B-B58B-35A2CF80A8D7}"/>
              </a:ext>
            </a:extLst>
          </p:cNvPr>
          <p:cNvSpPr/>
          <p:nvPr/>
        </p:nvSpPr>
        <p:spPr>
          <a:xfrm>
            <a:off x="4992624" y="1380745"/>
            <a:ext cx="1444752" cy="8138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 Preprocessing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2EEA6E-B40B-2866-0BA6-AAED13046BFC}"/>
              </a:ext>
            </a:extLst>
          </p:cNvPr>
          <p:cNvSpPr/>
          <p:nvPr/>
        </p:nvSpPr>
        <p:spPr>
          <a:xfrm>
            <a:off x="4992624" y="2688336"/>
            <a:ext cx="1444752" cy="8138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 Preprocessing status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5783F-AB90-650D-02CB-7006B41CEF7B}"/>
              </a:ext>
            </a:extLst>
          </p:cNvPr>
          <p:cNvSpPr/>
          <p:nvPr/>
        </p:nvSpPr>
        <p:spPr>
          <a:xfrm>
            <a:off x="2391156" y="2688336"/>
            <a:ext cx="1216152" cy="8138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User Query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E3B97-353B-924D-C9D1-C6210994400A}"/>
              </a:ext>
            </a:extLst>
          </p:cNvPr>
          <p:cNvCxnSpPr>
            <a:cxnSpLocks/>
          </p:cNvCxnSpPr>
          <p:nvPr/>
        </p:nvCxnSpPr>
        <p:spPr>
          <a:xfrm flipV="1">
            <a:off x="1197864" y="3081528"/>
            <a:ext cx="1193292" cy="13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46E910-2D0E-F285-D5A1-64539BDF1DF5}"/>
              </a:ext>
            </a:extLst>
          </p:cNvPr>
          <p:cNvSpPr txBox="1"/>
          <p:nvPr/>
        </p:nvSpPr>
        <p:spPr>
          <a:xfrm>
            <a:off x="416052" y="2814625"/>
            <a:ext cx="1060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Query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55184-71FE-F9CF-A9A6-AF3AC51CF439}"/>
              </a:ext>
            </a:extLst>
          </p:cNvPr>
          <p:cNvSpPr txBox="1"/>
          <p:nvPr/>
        </p:nvSpPr>
        <p:spPr>
          <a:xfrm>
            <a:off x="2391156" y="567928"/>
            <a:ext cx="121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PDF/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3CD6FF-F3FC-B538-CB20-8EE5C08A7CBB}"/>
              </a:ext>
            </a:extLst>
          </p:cNvPr>
          <p:cNvCxnSpPr/>
          <p:nvPr/>
        </p:nvCxnSpPr>
        <p:spPr>
          <a:xfrm>
            <a:off x="2843784" y="921871"/>
            <a:ext cx="0" cy="458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AA80C6-B0D7-C717-14B6-00A138CA7529}"/>
              </a:ext>
            </a:extLst>
          </p:cNvPr>
          <p:cNvCxnSpPr/>
          <p:nvPr/>
        </p:nvCxnSpPr>
        <p:spPr>
          <a:xfrm>
            <a:off x="3607308" y="1787651"/>
            <a:ext cx="1385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3AFFD-734C-05D9-272A-573CB653164F}"/>
              </a:ext>
            </a:extLst>
          </p:cNvPr>
          <p:cNvSpPr/>
          <p:nvPr/>
        </p:nvSpPr>
        <p:spPr>
          <a:xfrm>
            <a:off x="6437376" y="154700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784276-D87D-6359-269C-382C627CC994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080409" y="1420973"/>
            <a:ext cx="642910" cy="48052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0EA945-F472-505E-D980-218545C27673}"/>
              </a:ext>
            </a:extLst>
          </p:cNvPr>
          <p:cNvSpPr txBox="1"/>
          <p:nvPr/>
        </p:nvSpPr>
        <p:spPr>
          <a:xfrm>
            <a:off x="4121650" y="3823604"/>
            <a:ext cx="1719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User Query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AF1858-BF15-4752-348A-0A73FC0B1D77}"/>
              </a:ext>
            </a:extLst>
          </p:cNvPr>
          <p:cNvSpPr/>
          <p:nvPr/>
        </p:nvSpPr>
        <p:spPr>
          <a:xfrm>
            <a:off x="7804498" y="1534139"/>
            <a:ext cx="1603246" cy="157764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Pre-Processing Module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872D8D-B283-ED44-FF79-CFBDEE0D018B}"/>
              </a:ext>
            </a:extLst>
          </p:cNvPr>
          <p:cNvSpPr/>
          <p:nvPr/>
        </p:nvSpPr>
        <p:spPr>
          <a:xfrm>
            <a:off x="7804498" y="3634075"/>
            <a:ext cx="1603246" cy="157764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Model Module</a:t>
            </a:r>
          </a:p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DD75EE-6B3B-9EF7-AE85-C271A9315716}"/>
              </a:ext>
            </a:extLst>
          </p:cNvPr>
          <p:cNvSpPr/>
          <p:nvPr/>
        </p:nvSpPr>
        <p:spPr>
          <a:xfrm>
            <a:off x="4981186" y="4544563"/>
            <a:ext cx="1444752" cy="8138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 Preprocessing status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BA05D7-568F-2B97-53B2-7A798BEE1376}"/>
              </a:ext>
            </a:extLst>
          </p:cNvPr>
          <p:cNvCxnSpPr/>
          <p:nvPr/>
        </p:nvCxnSpPr>
        <p:spPr>
          <a:xfrm>
            <a:off x="6437376" y="1920239"/>
            <a:ext cx="1367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9DFB9C-D209-86CF-CF1C-D41F6839F339}"/>
              </a:ext>
            </a:extLst>
          </p:cNvPr>
          <p:cNvCxnSpPr/>
          <p:nvPr/>
        </p:nvCxnSpPr>
        <p:spPr>
          <a:xfrm flipH="1">
            <a:off x="6460235" y="2837468"/>
            <a:ext cx="1344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D2656A-4EE0-5794-10CD-00AF64DADB09}"/>
              </a:ext>
            </a:extLst>
          </p:cNvPr>
          <p:cNvCxnSpPr>
            <a:endCxn id="33" idx="3"/>
          </p:cNvCxnSpPr>
          <p:nvPr/>
        </p:nvCxnSpPr>
        <p:spPr>
          <a:xfrm flipH="1">
            <a:off x="6425938" y="4951470"/>
            <a:ext cx="1378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1BDC09-281C-885A-58E9-BE35A5771F4D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3607308" y="3095243"/>
            <a:ext cx="1385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534467-FCA0-5A85-7759-386940965676}"/>
              </a:ext>
            </a:extLst>
          </p:cNvPr>
          <p:cNvSpPr txBox="1"/>
          <p:nvPr/>
        </p:nvSpPr>
        <p:spPr>
          <a:xfrm>
            <a:off x="3867864" y="5647599"/>
            <a:ext cx="279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 Module</a:t>
            </a:r>
          </a:p>
        </p:txBody>
      </p:sp>
    </p:spTree>
    <p:extLst>
      <p:ext uri="{BB962C8B-B14F-4D97-AF65-F5344CB8AC3E}">
        <p14:creationId xmlns:p14="http://schemas.microsoft.com/office/powerpoint/2010/main" val="95143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07F922-133F-DF7C-979A-8C35DBAA08AF}"/>
              </a:ext>
            </a:extLst>
          </p:cNvPr>
          <p:cNvSpPr/>
          <p:nvPr/>
        </p:nvSpPr>
        <p:spPr>
          <a:xfrm>
            <a:off x="9134572" y="3720443"/>
            <a:ext cx="1853543" cy="154913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CE0CAE-6E81-E5F0-CCE9-E8D5ED735055}"/>
              </a:ext>
            </a:extLst>
          </p:cNvPr>
          <p:cNvSpPr/>
          <p:nvPr/>
        </p:nvSpPr>
        <p:spPr>
          <a:xfrm>
            <a:off x="9134573" y="1747101"/>
            <a:ext cx="1853543" cy="154913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0D9-845D-9467-52E4-192E37DE1BB0}"/>
              </a:ext>
            </a:extLst>
          </p:cNvPr>
          <p:cNvSpPr/>
          <p:nvPr/>
        </p:nvSpPr>
        <p:spPr>
          <a:xfrm>
            <a:off x="2479249" y="1747101"/>
            <a:ext cx="5274691" cy="4050384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F497E-B75F-CF0B-5AEF-1928803F453A}"/>
              </a:ext>
            </a:extLst>
          </p:cNvPr>
          <p:cNvSpPr/>
          <p:nvPr/>
        </p:nvSpPr>
        <p:spPr>
          <a:xfrm>
            <a:off x="2479249" y="320511"/>
            <a:ext cx="2243580" cy="112179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101FA-814D-B7FA-2BC8-97AF6F50454A}"/>
              </a:ext>
            </a:extLst>
          </p:cNvPr>
          <p:cNvSpPr/>
          <p:nvPr/>
        </p:nvSpPr>
        <p:spPr>
          <a:xfrm>
            <a:off x="2714919" y="1953705"/>
            <a:ext cx="2017337" cy="1027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text into 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4B949-A9C2-5762-6CB6-E19AE2CE640C}"/>
              </a:ext>
            </a:extLst>
          </p:cNvPr>
          <p:cNvSpPr/>
          <p:nvPr/>
        </p:nvSpPr>
        <p:spPr>
          <a:xfrm>
            <a:off x="5227162" y="3296239"/>
            <a:ext cx="2017337" cy="1027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 Embeddings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54956-D22F-6EB6-0C6B-084709B08E76}"/>
              </a:ext>
            </a:extLst>
          </p:cNvPr>
          <p:cNvSpPr/>
          <p:nvPr/>
        </p:nvSpPr>
        <p:spPr>
          <a:xfrm>
            <a:off x="2705491" y="4529579"/>
            <a:ext cx="2017337" cy="1027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Confirmation of embeddings storage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7E0DA-A075-D3E4-3B89-13DBEFDE0759}"/>
              </a:ext>
            </a:extLst>
          </p:cNvPr>
          <p:cNvSpPr/>
          <p:nvPr/>
        </p:nvSpPr>
        <p:spPr>
          <a:xfrm>
            <a:off x="9373384" y="2076254"/>
            <a:ext cx="1396738" cy="904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each chunk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990561-9950-FE94-38CC-ED5F28F805AE}"/>
              </a:ext>
            </a:extLst>
          </p:cNvPr>
          <p:cNvSpPr/>
          <p:nvPr/>
        </p:nvSpPr>
        <p:spPr>
          <a:xfrm>
            <a:off x="2714919" y="527903"/>
            <a:ext cx="1762812" cy="688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PDF/Input</a:t>
            </a:r>
          </a:p>
        </p:txBody>
      </p:sp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929E42E1-4B1B-265E-A49B-1B640B198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6135" y="3858311"/>
            <a:ext cx="1232554" cy="12325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A55C5-6965-C8C2-D48F-4EE18C9B112A}"/>
              </a:ext>
            </a:extLst>
          </p:cNvPr>
          <p:cNvSpPr txBox="1"/>
          <p:nvPr/>
        </p:nvSpPr>
        <p:spPr>
          <a:xfrm>
            <a:off x="2997723" y="0"/>
            <a:ext cx="139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 Module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D81ED9-F377-03B9-ECAA-7800C871E8DA}"/>
              </a:ext>
            </a:extLst>
          </p:cNvPr>
          <p:cNvCxnSpPr>
            <a:stCxn id="11" idx="2"/>
          </p:cNvCxnSpPr>
          <p:nvPr/>
        </p:nvCxnSpPr>
        <p:spPr>
          <a:xfrm flipH="1">
            <a:off x="3596325" y="1442301"/>
            <a:ext cx="4714" cy="511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33AC4B-C017-C721-F954-DBDF76DFB52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732256" y="2442722"/>
            <a:ext cx="4572000" cy="24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634653B-85AD-5BE0-E6A0-17AA629569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31118" y="2809188"/>
            <a:ext cx="3142268" cy="476838"/>
          </a:xfrm>
          <a:prstGeom prst="bentConnector3">
            <a:avLst>
              <a:gd name="adj1" fmla="val 1001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39E092-C150-E9DB-5212-92B3765F4A1C}"/>
              </a:ext>
            </a:extLst>
          </p:cNvPr>
          <p:cNvCxnSpPr/>
          <p:nvPr/>
        </p:nvCxnSpPr>
        <p:spPr>
          <a:xfrm>
            <a:off x="7244499" y="4100660"/>
            <a:ext cx="2380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79CB56-337C-08A4-21A9-84F426ABBAFE}"/>
              </a:ext>
            </a:extLst>
          </p:cNvPr>
          <p:cNvCxnSpPr/>
          <p:nvPr/>
        </p:nvCxnSpPr>
        <p:spPr>
          <a:xfrm flipH="1">
            <a:off x="4732256" y="4779390"/>
            <a:ext cx="48925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B094E28-7CAC-1CFE-36D0-27AC5EAA0F30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rot="10800000">
            <a:off x="2479249" y="881406"/>
            <a:ext cx="226242" cy="4161934"/>
          </a:xfrm>
          <a:prstGeom prst="bentConnector3">
            <a:avLst>
              <a:gd name="adj1" fmla="val 2927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A157E6-28C1-C974-13BE-3DB22B733F4D}"/>
              </a:ext>
            </a:extLst>
          </p:cNvPr>
          <p:cNvSpPr txBox="1"/>
          <p:nvPr/>
        </p:nvSpPr>
        <p:spPr>
          <a:xfrm>
            <a:off x="9511252" y="1437603"/>
            <a:ext cx="1461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Module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2BF809-51B6-04F2-63F9-99005A898579}"/>
              </a:ext>
            </a:extLst>
          </p:cNvPr>
          <p:cNvSpPr txBox="1"/>
          <p:nvPr/>
        </p:nvSpPr>
        <p:spPr>
          <a:xfrm>
            <a:off x="9435836" y="5240652"/>
            <a:ext cx="1611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 DB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A69578-9BB4-8A61-62C8-0E8732583FA9}"/>
              </a:ext>
            </a:extLst>
          </p:cNvPr>
          <p:cNvSpPr txBox="1"/>
          <p:nvPr/>
        </p:nvSpPr>
        <p:spPr>
          <a:xfrm>
            <a:off x="4053327" y="5783945"/>
            <a:ext cx="23476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Pre-Processing Module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1BB2BC-D074-52F7-C081-0102004784C6}"/>
              </a:ext>
            </a:extLst>
          </p:cNvPr>
          <p:cNvSpPr txBox="1"/>
          <p:nvPr/>
        </p:nvSpPr>
        <p:spPr>
          <a:xfrm>
            <a:off x="366467" y="2076254"/>
            <a:ext cx="189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confirmation of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2268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29CACE6-2B34-DD18-E76D-9423E432694B}"/>
              </a:ext>
            </a:extLst>
          </p:cNvPr>
          <p:cNvSpPr/>
          <p:nvPr/>
        </p:nvSpPr>
        <p:spPr>
          <a:xfrm>
            <a:off x="2488676" y="527901"/>
            <a:ext cx="7569724" cy="4769963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C9538-6D53-6738-27FF-41813DEECAB8}"/>
              </a:ext>
            </a:extLst>
          </p:cNvPr>
          <p:cNvSpPr/>
          <p:nvPr/>
        </p:nvSpPr>
        <p:spPr>
          <a:xfrm>
            <a:off x="4757393" y="867265"/>
            <a:ext cx="3214540" cy="6370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and Setup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A93FE-A9F5-82BF-4E1B-F4BECFB0D138}"/>
              </a:ext>
            </a:extLst>
          </p:cNvPr>
          <p:cNvSpPr/>
          <p:nvPr/>
        </p:nvSpPr>
        <p:spPr>
          <a:xfrm>
            <a:off x="2894029" y="2311923"/>
            <a:ext cx="1743959" cy="970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 Chunked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CB5E6-647E-581D-04D7-CF4E0C119D5B}"/>
              </a:ext>
            </a:extLst>
          </p:cNvPr>
          <p:cNvSpPr/>
          <p:nvPr/>
        </p:nvSpPr>
        <p:spPr>
          <a:xfrm>
            <a:off x="5563385" y="2311923"/>
            <a:ext cx="1743959" cy="970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Embeddings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A8514-BB4A-0D1B-A5B5-EBE03FA2626C}"/>
              </a:ext>
            </a:extLst>
          </p:cNvPr>
          <p:cNvSpPr/>
          <p:nvPr/>
        </p:nvSpPr>
        <p:spPr>
          <a:xfrm>
            <a:off x="5563384" y="3944331"/>
            <a:ext cx="1743959" cy="970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Answer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49BB0-6C2B-F4EC-29CC-A4CA9E0FBBA7}"/>
              </a:ext>
            </a:extLst>
          </p:cNvPr>
          <p:cNvSpPr/>
          <p:nvPr/>
        </p:nvSpPr>
        <p:spPr>
          <a:xfrm>
            <a:off x="8135332" y="3944331"/>
            <a:ext cx="1489435" cy="970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A2E96-41A8-8F7B-449F-7AA5CC3A06DA}"/>
              </a:ext>
            </a:extLst>
          </p:cNvPr>
          <p:cNvSpPr/>
          <p:nvPr/>
        </p:nvSpPr>
        <p:spPr>
          <a:xfrm>
            <a:off x="10416618" y="2318991"/>
            <a:ext cx="1508288" cy="151771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 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E18981-BB4F-1B94-C285-E3C7AD072F52}"/>
              </a:ext>
            </a:extLst>
          </p:cNvPr>
          <p:cNvSpPr/>
          <p:nvPr/>
        </p:nvSpPr>
        <p:spPr>
          <a:xfrm>
            <a:off x="565609" y="2318992"/>
            <a:ext cx="1508288" cy="151771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Module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70E3C-A41B-B3C4-BC75-0D9FEDF06DD6}"/>
              </a:ext>
            </a:extLst>
          </p:cNvPr>
          <p:cNvSpPr txBox="1"/>
          <p:nvPr/>
        </p:nvSpPr>
        <p:spPr>
          <a:xfrm>
            <a:off x="4996206" y="5279010"/>
            <a:ext cx="3987538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Model Module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EC5F81-CD7A-D73A-F183-9B0698C009D8}"/>
              </a:ext>
            </a:extLst>
          </p:cNvPr>
          <p:cNvCxnSpPr/>
          <p:nvPr/>
        </p:nvCxnSpPr>
        <p:spPr>
          <a:xfrm>
            <a:off x="2083323" y="2639505"/>
            <a:ext cx="810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15593F-7B0D-2DDB-ED81-8737F5B6B11E}"/>
              </a:ext>
            </a:extLst>
          </p:cNvPr>
          <p:cNvCxnSpPr/>
          <p:nvPr/>
        </p:nvCxnSpPr>
        <p:spPr>
          <a:xfrm>
            <a:off x="4637988" y="2630078"/>
            <a:ext cx="925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F004E-80AD-24C3-2255-44F5AD01FE91}"/>
              </a:ext>
            </a:extLst>
          </p:cNvPr>
          <p:cNvCxnSpPr/>
          <p:nvPr/>
        </p:nvCxnSpPr>
        <p:spPr>
          <a:xfrm>
            <a:off x="6105426" y="1504360"/>
            <a:ext cx="0" cy="807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7F47091-43CF-1D7B-E38C-C81AD5BADF20}"/>
              </a:ext>
            </a:extLst>
          </p:cNvPr>
          <p:cNvCxnSpPr>
            <a:cxnSpLocks/>
          </p:cNvCxnSpPr>
          <p:nvPr/>
        </p:nvCxnSpPr>
        <p:spPr>
          <a:xfrm rot="5400000">
            <a:off x="6189485" y="2403836"/>
            <a:ext cx="2439968" cy="641021"/>
          </a:xfrm>
          <a:prstGeom prst="bentConnector3">
            <a:avLst>
              <a:gd name="adj1" fmla="val 8399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B7F78BC-4433-B029-1A37-FBC3B531F647}"/>
              </a:ext>
            </a:extLst>
          </p:cNvPr>
          <p:cNvCxnSpPr/>
          <p:nvPr/>
        </p:nvCxnSpPr>
        <p:spPr>
          <a:xfrm rot="10800000" flipV="1">
            <a:off x="2066041" y="3282883"/>
            <a:ext cx="3902697" cy="431277"/>
          </a:xfrm>
          <a:prstGeom prst="bentConnector3">
            <a:avLst>
              <a:gd name="adj1" fmla="val -38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BFFF08-B1D8-4E6E-66F1-05EBB2AF64D8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7307343" y="4429812"/>
            <a:ext cx="827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4B87B2A-9451-427D-594F-A2AA98AB93A9}"/>
              </a:ext>
            </a:extLst>
          </p:cNvPr>
          <p:cNvCxnSpPr>
            <a:cxnSpLocks/>
            <a:stCxn id="10" idx="2"/>
            <a:endCxn id="14" idx="2"/>
          </p:cNvCxnSpPr>
          <p:nvPr/>
        </p:nvCxnSpPr>
        <p:spPr>
          <a:xfrm rot="5400000" flipH="1" flipV="1">
            <a:off x="8263770" y="2008300"/>
            <a:ext cx="1078586" cy="4735398"/>
          </a:xfrm>
          <a:prstGeom prst="bentConnector3">
            <a:avLst>
              <a:gd name="adj1" fmla="val -211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B1FF6C-D306-526C-524C-872B51F7217D}"/>
              </a:ext>
            </a:extLst>
          </p:cNvPr>
          <p:cNvSpPr txBox="1"/>
          <p:nvPr/>
        </p:nvSpPr>
        <p:spPr>
          <a:xfrm>
            <a:off x="3252247" y="3687083"/>
            <a:ext cx="1850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Embeddings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33F3D8-EC69-EEE5-AAF1-4BC730391C55}"/>
              </a:ext>
            </a:extLst>
          </p:cNvPr>
          <p:cNvSpPr txBox="1"/>
          <p:nvPr/>
        </p:nvSpPr>
        <p:spPr>
          <a:xfrm>
            <a:off x="5950669" y="1718034"/>
            <a:ext cx="141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Model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8797C5-EFD1-5539-5429-77A87106E029}"/>
              </a:ext>
            </a:extLst>
          </p:cNvPr>
          <p:cNvSpPr txBox="1"/>
          <p:nvPr/>
        </p:nvSpPr>
        <p:spPr>
          <a:xfrm>
            <a:off x="7729980" y="2224726"/>
            <a:ext cx="1894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Model</a:t>
            </a:r>
          </a:p>
        </p:txBody>
      </p:sp>
    </p:spTree>
    <p:extLst>
      <p:ext uri="{BB962C8B-B14F-4D97-AF65-F5344CB8AC3E}">
        <p14:creationId xmlns:p14="http://schemas.microsoft.com/office/powerpoint/2010/main" val="30200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86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gargi bhise</dc:creator>
  <cp:lastModifiedBy>gargi bhise</cp:lastModifiedBy>
  <cp:revision>2</cp:revision>
  <dcterms:created xsi:type="dcterms:W3CDTF">2024-05-17T23:33:55Z</dcterms:created>
  <dcterms:modified xsi:type="dcterms:W3CDTF">2024-05-18T11:05:46Z</dcterms:modified>
</cp:coreProperties>
</file>