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7" r:id="rId4"/>
    <p:sldId id="266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FE21D-9507-4A89-9D06-84199401BD0B}" type="doc">
      <dgm:prSet loTypeId="urn:microsoft.com/office/officeart/2005/8/layout/arrow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F2D79-1CCB-4C37-9968-DACA84DC9D47}">
      <dgm:prSet phldrT="[Text]"/>
      <dgm:spPr/>
      <dgm:t>
        <a:bodyPr/>
        <a:lstStyle/>
        <a:p>
          <a:r>
            <a:rPr lang="en-IN" dirty="0" smtClean="0"/>
            <a:t>Minimize Risk</a:t>
          </a:r>
          <a:endParaRPr lang="en-US" dirty="0"/>
        </a:p>
      </dgm:t>
    </dgm:pt>
    <dgm:pt modelId="{3EA4F31F-11C8-46A3-AA25-741D1360EE2A}" type="parTrans" cxnId="{958B51C4-F6E2-4A0D-857F-E00BD17E684A}">
      <dgm:prSet/>
      <dgm:spPr/>
      <dgm:t>
        <a:bodyPr/>
        <a:lstStyle/>
        <a:p>
          <a:endParaRPr lang="en-US"/>
        </a:p>
      </dgm:t>
    </dgm:pt>
    <dgm:pt modelId="{5F8B31FE-BAC0-4929-ADF0-DDCE8BC50365}" type="sibTrans" cxnId="{958B51C4-F6E2-4A0D-857F-E00BD17E684A}">
      <dgm:prSet/>
      <dgm:spPr/>
      <dgm:t>
        <a:bodyPr/>
        <a:lstStyle/>
        <a:p>
          <a:endParaRPr lang="en-US"/>
        </a:p>
      </dgm:t>
    </dgm:pt>
    <dgm:pt modelId="{BB9ABC06-0156-455F-AACD-32434EB447E5}">
      <dgm:prSet phldrT="[Text]"/>
      <dgm:spPr/>
      <dgm:t>
        <a:bodyPr/>
        <a:lstStyle/>
        <a:p>
          <a:r>
            <a:rPr lang="en-IN" dirty="0" smtClean="0"/>
            <a:t>Maximize Returns </a:t>
          </a:r>
          <a:endParaRPr lang="en-US" dirty="0"/>
        </a:p>
      </dgm:t>
    </dgm:pt>
    <dgm:pt modelId="{28BE8CE6-AB87-4AC4-8A18-59A75B38CD95}" type="parTrans" cxnId="{9AF52FC7-28CA-4853-BAD8-1A01E2F3673F}">
      <dgm:prSet/>
      <dgm:spPr/>
      <dgm:t>
        <a:bodyPr/>
        <a:lstStyle/>
        <a:p>
          <a:endParaRPr lang="en-US"/>
        </a:p>
      </dgm:t>
    </dgm:pt>
    <dgm:pt modelId="{3E16E3F0-410A-49BE-86AC-EC15085AAB4F}" type="sibTrans" cxnId="{9AF52FC7-28CA-4853-BAD8-1A01E2F3673F}">
      <dgm:prSet/>
      <dgm:spPr/>
      <dgm:t>
        <a:bodyPr/>
        <a:lstStyle/>
        <a:p>
          <a:endParaRPr lang="en-US"/>
        </a:p>
      </dgm:t>
    </dgm:pt>
    <dgm:pt modelId="{12BFD134-75CC-445D-8826-464AC9D22432}" type="pres">
      <dgm:prSet presAssocID="{091FE21D-9507-4A89-9D06-84199401BD0B}" presName="compositeShape" presStyleCnt="0">
        <dgm:presLayoutVars>
          <dgm:chMax val="2"/>
          <dgm:dir/>
          <dgm:resizeHandles val="exact"/>
        </dgm:presLayoutVars>
      </dgm:prSet>
      <dgm:spPr/>
    </dgm:pt>
    <dgm:pt modelId="{3B86FEDD-1D05-4F37-B056-992F9C5ACBF6}" type="pres">
      <dgm:prSet presAssocID="{091FE21D-9507-4A89-9D06-84199401BD0B}" presName="divider" presStyleLbl="fgShp" presStyleIdx="0" presStyleCnt="1"/>
      <dgm:spPr/>
    </dgm:pt>
    <dgm:pt modelId="{83DED5D6-4B77-4062-B4DC-86FE6A288A89}" type="pres">
      <dgm:prSet presAssocID="{ECDF2D79-1CCB-4C37-9968-DACA84DC9D47}" presName="downArrow" presStyleLbl="node1" presStyleIdx="0" presStyleCnt="2"/>
      <dgm:spPr>
        <a:solidFill>
          <a:srgbClr val="FF0000"/>
        </a:solidFill>
        <a:ln>
          <a:solidFill>
            <a:srgbClr val="FF0000"/>
          </a:solidFill>
        </a:ln>
      </dgm:spPr>
    </dgm:pt>
    <dgm:pt modelId="{1A10D600-AA6B-4366-8CA8-71DF0EF0AF4C}" type="pres">
      <dgm:prSet presAssocID="{ECDF2D79-1CCB-4C37-9968-DACA84DC9D47}" presName="downArrowText" presStyleLbl="revTx" presStyleIdx="0" presStyleCnt="2">
        <dgm:presLayoutVars>
          <dgm:bulletEnabled val="1"/>
        </dgm:presLayoutVars>
      </dgm:prSet>
      <dgm:spPr/>
    </dgm:pt>
    <dgm:pt modelId="{07526AFB-005C-4B30-8E8E-FA7151C6C652}" type="pres">
      <dgm:prSet presAssocID="{BB9ABC06-0156-455F-AACD-32434EB447E5}" presName="upArrow" presStyleLbl="node1" presStyleIdx="1" presStyleCnt="2"/>
      <dgm:spPr/>
    </dgm:pt>
    <dgm:pt modelId="{9DCF40C4-7BC3-4A38-B0EA-FF150B65C0D9}" type="pres">
      <dgm:prSet presAssocID="{BB9ABC06-0156-455F-AACD-32434EB447E5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17CE9B4B-52D0-401F-85A5-D24F7B17DC37}" type="presOf" srcId="{BB9ABC06-0156-455F-AACD-32434EB447E5}" destId="{9DCF40C4-7BC3-4A38-B0EA-FF150B65C0D9}" srcOrd="0" destOrd="0" presId="urn:microsoft.com/office/officeart/2005/8/layout/arrow3"/>
    <dgm:cxn modelId="{80E6974C-9DA9-4987-9BAD-099A626C18D4}" type="presOf" srcId="{091FE21D-9507-4A89-9D06-84199401BD0B}" destId="{12BFD134-75CC-445D-8826-464AC9D22432}" srcOrd="0" destOrd="0" presId="urn:microsoft.com/office/officeart/2005/8/layout/arrow3"/>
    <dgm:cxn modelId="{958B51C4-F6E2-4A0D-857F-E00BD17E684A}" srcId="{091FE21D-9507-4A89-9D06-84199401BD0B}" destId="{ECDF2D79-1CCB-4C37-9968-DACA84DC9D47}" srcOrd="0" destOrd="0" parTransId="{3EA4F31F-11C8-46A3-AA25-741D1360EE2A}" sibTransId="{5F8B31FE-BAC0-4929-ADF0-DDCE8BC50365}"/>
    <dgm:cxn modelId="{9AF52FC7-28CA-4853-BAD8-1A01E2F3673F}" srcId="{091FE21D-9507-4A89-9D06-84199401BD0B}" destId="{BB9ABC06-0156-455F-AACD-32434EB447E5}" srcOrd="1" destOrd="0" parTransId="{28BE8CE6-AB87-4AC4-8A18-59A75B38CD95}" sibTransId="{3E16E3F0-410A-49BE-86AC-EC15085AAB4F}"/>
    <dgm:cxn modelId="{1A8DCB97-87FA-4D8F-8736-89093CD6A85F}" type="presOf" srcId="{ECDF2D79-1CCB-4C37-9968-DACA84DC9D47}" destId="{1A10D600-AA6B-4366-8CA8-71DF0EF0AF4C}" srcOrd="0" destOrd="0" presId="urn:microsoft.com/office/officeart/2005/8/layout/arrow3"/>
    <dgm:cxn modelId="{D68688D8-59F0-4514-9D0A-8873F268850B}" type="presParOf" srcId="{12BFD134-75CC-445D-8826-464AC9D22432}" destId="{3B86FEDD-1D05-4F37-B056-992F9C5ACBF6}" srcOrd="0" destOrd="0" presId="urn:microsoft.com/office/officeart/2005/8/layout/arrow3"/>
    <dgm:cxn modelId="{FDB74EB5-5DA7-4748-A56E-A4510543E157}" type="presParOf" srcId="{12BFD134-75CC-445D-8826-464AC9D22432}" destId="{83DED5D6-4B77-4062-B4DC-86FE6A288A89}" srcOrd="1" destOrd="0" presId="urn:microsoft.com/office/officeart/2005/8/layout/arrow3"/>
    <dgm:cxn modelId="{A8649DC8-53C4-4EA7-B75E-53903E71BD95}" type="presParOf" srcId="{12BFD134-75CC-445D-8826-464AC9D22432}" destId="{1A10D600-AA6B-4366-8CA8-71DF0EF0AF4C}" srcOrd="2" destOrd="0" presId="urn:microsoft.com/office/officeart/2005/8/layout/arrow3"/>
    <dgm:cxn modelId="{8C4DF824-7C08-4186-9E5D-8960250E051B}" type="presParOf" srcId="{12BFD134-75CC-445D-8826-464AC9D22432}" destId="{07526AFB-005C-4B30-8E8E-FA7151C6C652}" srcOrd="3" destOrd="0" presId="urn:microsoft.com/office/officeart/2005/8/layout/arrow3"/>
    <dgm:cxn modelId="{621675ED-2EB1-4326-AC9A-31EE6FF7259E}" type="presParOf" srcId="{12BFD134-75CC-445D-8826-464AC9D22432}" destId="{9DCF40C4-7BC3-4A38-B0EA-FF150B65C0D9}" srcOrd="4" destOrd="0" presId="urn:microsoft.com/office/officeart/2005/8/layout/arrow3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78970F-019A-4F5C-A1DB-B2360CBFD71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7B9BE-C231-4B37-8283-EA499433B576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IN" dirty="0" smtClean="0"/>
            <a:t>Portfolio A</a:t>
          </a:r>
          <a:endParaRPr lang="en-US" dirty="0"/>
        </a:p>
      </dgm:t>
    </dgm:pt>
    <dgm:pt modelId="{17DB0826-DDB5-46DA-8DB9-4D5BC94D300E}" type="parTrans" cxnId="{1A2AB3C7-C01C-4EA0-8073-A6C40BB8F392}">
      <dgm:prSet/>
      <dgm:spPr/>
      <dgm:t>
        <a:bodyPr/>
        <a:lstStyle/>
        <a:p>
          <a:endParaRPr lang="en-US"/>
        </a:p>
      </dgm:t>
    </dgm:pt>
    <dgm:pt modelId="{437C2F62-F1C9-4FF7-A150-62CBD13E37BD}" type="sibTrans" cxnId="{1A2AB3C7-C01C-4EA0-8073-A6C40BB8F392}">
      <dgm:prSet/>
      <dgm:spPr/>
      <dgm:t>
        <a:bodyPr/>
        <a:lstStyle/>
        <a:p>
          <a:endParaRPr lang="en-US"/>
        </a:p>
      </dgm:t>
    </dgm:pt>
    <dgm:pt modelId="{0B9AF551-9D5A-4E54-8250-3AB56A14E71A}">
      <dgm:prSet phldrT="[Text]"/>
      <dgm:spPr>
        <a:solidFill>
          <a:schemeClr val="accent3"/>
        </a:solidFill>
        <a:ln>
          <a:solidFill>
            <a:srgbClr val="92D050"/>
          </a:solidFill>
        </a:ln>
      </dgm:spPr>
      <dgm:t>
        <a:bodyPr/>
        <a:lstStyle/>
        <a:p>
          <a:r>
            <a:rPr lang="en-IN" dirty="0" smtClean="0"/>
            <a:t>Portfolio B</a:t>
          </a:r>
          <a:endParaRPr lang="en-US" dirty="0"/>
        </a:p>
      </dgm:t>
    </dgm:pt>
    <dgm:pt modelId="{9C1977FA-7C27-43D0-8CA9-34D318C3C7D2}" type="parTrans" cxnId="{C8407D10-4EEA-43D4-92E6-E0F4185DFCB8}">
      <dgm:prSet/>
      <dgm:spPr/>
      <dgm:t>
        <a:bodyPr/>
        <a:lstStyle/>
        <a:p>
          <a:endParaRPr lang="en-US"/>
        </a:p>
      </dgm:t>
    </dgm:pt>
    <dgm:pt modelId="{DA8B12DF-6DC0-4958-85F5-06A7A24BC567}" type="sibTrans" cxnId="{C8407D10-4EEA-43D4-92E6-E0F4185DFCB8}">
      <dgm:prSet/>
      <dgm:spPr/>
      <dgm:t>
        <a:bodyPr/>
        <a:lstStyle/>
        <a:p>
          <a:endParaRPr lang="en-US"/>
        </a:p>
      </dgm:t>
    </dgm:pt>
    <dgm:pt modelId="{E986F908-572F-4192-A089-685CC37C2030}">
      <dgm:prSet phldrT="[Text]" phldr="1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77408F96-3CC3-4379-A589-747DB6681AC8}" type="parTrans" cxnId="{932C9D6D-B10E-4AA5-AC59-41E8628DAB2D}">
      <dgm:prSet/>
      <dgm:spPr/>
      <dgm:t>
        <a:bodyPr/>
        <a:lstStyle/>
        <a:p>
          <a:endParaRPr lang="en-US"/>
        </a:p>
      </dgm:t>
    </dgm:pt>
    <dgm:pt modelId="{53C15417-794D-431C-A44B-4AF14EF2C615}" type="sibTrans" cxnId="{932C9D6D-B10E-4AA5-AC59-41E8628DAB2D}">
      <dgm:prSet/>
      <dgm:spPr/>
      <dgm:t>
        <a:bodyPr/>
        <a:lstStyle/>
        <a:p>
          <a:endParaRPr lang="en-US"/>
        </a:p>
      </dgm:t>
    </dgm:pt>
    <dgm:pt modelId="{5BB97F6C-FA09-4BF9-B81F-6AAC848B6D2A}">
      <dgm:prSet phldrT="[Text]" phldr="1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1DA4BBF5-6796-4520-AE03-0D6B47DDCF89}" type="sibTrans" cxnId="{612C8C8B-E87C-4E82-BB3E-BDBF8B59897C}">
      <dgm:prSet/>
      <dgm:spPr/>
      <dgm:t>
        <a:bodyPr/>
        <a:lstStyle/>
        <a:p>
          <a:endParaRPr lang="en-US"/>
        </a:p>
      </dgm:t>
    </dgm:pt>
    <dgm:pt modelId="{521D44E2-6C7C-4F81-A186-2A41B51F46AB}" type="parTrans" cxnId="{612C8C8B-E87C-4E82-BB3E-BDBF8B59897C}">
      <dgm:prSet/>
      <dgm:spPr/>
      <dgm:t>
        <a:bodyPr/>
        <a:lstStyle/>
        <a:p>
          <a:endParaRPr lang="en-US"/>
        </a:p>
      </dgm:t>
    </dgm:pt>
    <dgm:pt modelId="{759F7813-DD3E-4EEF-A45A-8E99CF3855C2}">
      <dgm:prSet phldrT="[Text]" phldr="1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449E9145-BEBA-45EE-A303-82ADA40B7E2C}" type="sibTrans" cxnId="{28C0604E-873A-4F85-8A28-9AFA26ECA2C9}">
      <dgm:prSet/>
      <dgm:spPr/>
      <dgm:t>
        <a:bodyPr/>
        <a:lstStyle/>
        <a:p>
          <a:endParaRPr lang="en-US"/>
        </a:p>
      </dgm:t>
    </dgm:pt>
    <dgm:pt modelId="{49B9586B-F9D4-4196-8886-DD8EB1B9DD05}" type="parTrans" cxnId="{28C0604E-873A-4F85-8A28-9AFA26ECA2C9}">
      <dgm:prSet/>
      <dgm:spPr/>
      <dgm:t>
        <a:bodyPr/>
        <a:lstStyle/>
        <a:p>
          <a:endParaRPr lang="en-US"/>
        </a:p>
      </dgm:t>
    </dgm:pt>
    <dgm:pt modelId="{E68D7673-BEBD-4FF5-946D-480813251CAB}" type="pres">
      <dgm:prSet presAssocID="{9678970F-019A-4F5C-A1DB-B2360CBFD71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2C51C71-D10A-4599-A678-DAE70808650C}" type="pres">
      <dgm:prSet presAssocID="{9678970F-019A-4F5C-A1DB-B2360CBFD710}" presName="dummyMaxCanvas" presStyleCnt="0"/>
      <dgm:spPr/>
    </dgm:pt>
    <dgm:pt modelId="{82EA5E7F-B031-400A-B7A9-73B92582F515}" type="pres">
      <dgm:prSet presAssocID="{9678970F-019A-4F5C-A1DB-B2360CBFD710}" presName="parentComposite" presStyleCnt="0"/>
      <dgm:spPr/>
    </dgm:pt>
    <dgm:pt modelId="{B3F9C86B-7385-4845-8A04-220DEBB10D97}" type="pres">
      <dgm:prSet presAssocID="{9678970F-019A-4F5C-A1DB-B2360CBFD710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109AEF4-FD3C-41C0-A2D9-556467E3AFE2}" type="pres">
      <dgm:prSet presAssocID="{9678970F-019A-4F5C-A1DB-B2360CBFD710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DC3D60AA-AFB3-4A02-860F-490AC7AC6122}" type="pres">
      <dgm:prSet presAssocID="{9678970F-019A-4F5C-A1DB-B2360CBFD710}" presName="childrenComposite" presStyleCnt="0"/>
      <dgm:spPr/>
    </dgm:pt>
    <dgm:pt modelId="{08283259-DCFC-4553-B166-7EE0654E439D}" type="pres">
      <dgm:prSet presAssocID="{9678970F-019A-4F5C-A1DB-B2360CBFD710}" presName="dummyMaxCanvas_ChildArea" presStyleCnt="0"/>
      <dgm:spPr/>
    </dgm:pt>
    <dgm:pt modelId="{C5D05F40-A79C-4677-B8A2-F80B4C39FA33}" type="pres">
      <dgm:prSet presAssocID="{9678970F-019A-4F5C-A1DB-B2360CBFD710}" presName="fulcrum" presStyleLbl="alignAccFollowNode1" presStyleIdx="2" presStyleCnt="4"/>
      <dgm:spPr/>
    </dgm:pt>
    <dgm:pt modelId="{33F558FA-E12D-404D-9410-0C0E21B3338B}" type="pres">
      <dgm:prSet presAssocID="{9678970F-019A-4F5C-A1DB-B2360CBFD710}" presName="balance_12" presStyleLbl="alignAccFollowNode1" presStyleIdx="3" presStyleCnt="4">
        <dgm:presLayoutVars>
          <dgm:bulletEnabled val="1"/>
        </dgm:presLayoutVars>
      </dgm:prSet>
      <dgm:spPr/>
    </dgm:pt>
    <dgm:pt modelId="{7348538D-6121-4A0D-8415-F830C1722132}" type="pres">
      <dgm:prSet presAssocID="{9678970F-019A-4F5C-A1DB-B2360CBFD710}" presName="right_12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9851E-EE7F-460A-943F-14016ED20E28}" type="pres">
      <dgm:prSet presAssocID="{9678970F-019A-4F5C-A1DB-B2360CBFD710}" presName="right_12_2" presStyleLbl="node1" presStyleIdx="1" presStyleCnt="3">
        <dgm:presLayoutVars>
          <dgm:bulletEnabled val="1"/>
        </dgm:presLayoutVars>
      </dgm:prSet>
      <dgm:spPr/>
    </dgm:pt>
    <dgm:pt modelId="{3406089C-F76A-4DC4-B56B-083C91E224E9}" type="pres">
      <dgm:prSet presAssocID="{9678970F-019A-4F5C-A1DB-B2360CBFD710}" presName="left_12_1" presStyleLbl="node1" presStyleIdx="2" presStyleCnt="3">
        <dgm:presLayoutVars>
          <dgm:bulletEnabled val="1"/>
        </dgm:presLayoutVars>
      </dgm:prSet>
      <dgm:spPr/>
    </dgm:pt>
  </dgm:ptLst>
  <dgm:cxnLst>
    <dgm:cxn modelId="{932C9D6D-B10E-4AA5-AC59-41E8628DAB2D}" srcId="{5BB97F6C-FA09-4BF9-B81F-6AAC848B6D2A}" destId="{E986F908-572F-4192-A089-685CC37C2030}" srcOrd="1" destOrd="0" parTransId="{77408F96-3CC3-4379-A589-747DB6681AC8}" sibTransId="{53C15417-794D-431C-A44B-4AF14EF2C615}"/>
    <dgm:cxn modelId="{C8407D10-4EEA-43D4-92E6-E0F4185DFCB8}" srcId="{5BB97F6C-FA09-4BF9-B81F-6AAC848B6D2A}" destId="{0B9AF551-9D5A-4E54-8250-3AB56A14E71A}" srcOrd="0" destOrd="0" parTransId="{9C1977FA-7C27-43D0-8CA9-34D318C3C7D2}" sibTransId="{DA8B12DF-6DC0-4958-85F5-06A7A24BC567}"/>
    <dgm:cxn modelId="{1A2AB3C7-C01C-4EA0-8073-A6C40BB8F392}" srcId="{759F7813-DD3E-4EEF-A45A-8E99CF3855C2}" destId="{1637B9BE-C231-4B37-8283-EA499433B576}" srcOrd="0" destOrd="0" parTransId="{17DB0826-DDB5-46DA-8DB9-4D5BC94D300E}" sibTransId="{437C2F62-F1C9-4FF7-A150-62CBD13E37BD}"/>
    <dgm:cxn modelId="{28C0604E-873A-4F85-8A28-9AFA26ECA2C9}" srcId="{9678970F-019A-4F5C-A1DB-B2360CBFD710}" destId="{759F7813-DD3E-4EEF-A45A-8E99CF3855C2}" srcOrd="0" destOrd="0" parTransId="{49B9586B-F9D4-4196-8886-DD8EB1B9DD05}" sibTransId="{449E9145-BEBA-45EE-A303-82ADA40B7E2C}"/>
    <dgm:cxn modelId="{A01C0926-C671-4D45-8896-3AAC17A22B06}" type="presOf" srcId="{1637B9BE-C231-4B37-8283-EA499433B576}" destId="{3406089C-F76A-4DC4-B56B-083C91E224E9}" srcOrd="0" destOrd="0" presId="urn:microsoft.com/office/officeart/2005/8/layout/balance1"/>
    <dgm:cxn modelId="{3C908ED4-C7AA-4772-AE14-A54B678DC661}" type="presOf" srcId="{759F7813-DD3E-4EEF-A45A-8E99CF3855C2}" destId="{B3F9C86B-7385-4845-8A04-220DEBB10D97}" srcOrd="0" destOrd="0" presId="urn:microsoft.com/office/officeart/2005/8/layout/balance1"/>
    <dgm:cxn modelId="{612C8C8B-E87C-4E82-BB3E-BDBF8B59897C}" srcId="{9678970F-019A-4F5C-A1DB-B2360CBFD710}" destId="{5BB97F6C-FA09-4BF9-B81F-6AAC848B6D2A}" srcOrd="1" destOrd="0" parTransId="{521D44E2-6C7C-4F81-A186-2A41B51F46AB}" sibTransId="{1DA4BBF5-6796-4520-AE03-0D6B47DDCF89}"/>
    <dgm:cxn modelId="{0505F41A-0CA6-43BD-B099-2BFB00042850}" type="presOf" srcId="{5BB97F6C-FA09-4BF9-B81F-6AAC848B6D2A}" destId="{5109AEF4-FD3C-41C0-A2D9-556467E3AFE2}" srcOrd="0" destOrd="0" presId="urn:microsoft.com/office/officeart/2005/8/layout/balance1"/>
    <dgm:cxn modelId="{3637CF32-EB74-426B-AEB0-A28E195F1E6E}" type="presOf" srcId="{0B9AF551-9D5A-4E54-8250-3AB56A14E71A}" destId="{7348538D-6121-4A0D-8415-F830C1722132}" srcOrd="0" destOrd="0" presId="urn:microsoft.com/office/officeart/2005/8/layout/balance1"/>
    <dgm:cxn modelId="{34E845E2-6213-402E-B3DF-9E942797B6A3}" type="presOf" srcId="{9678970F-019A-4F5C-A1DB-B2360CBFD710}" destId="{E68D7673-BEBD-4FF5-946D-480813251CAB}" srcOrd="0" destOrd="0" presId="urn:microsoft.com/office/officeart/2005/8/layout/balance1"/>
    <dgm:cxn modelId="{87033527-84DE-4438-9E11-82A270D4E227}" type="presOf" srcId="{E986F908-572F-4192-A089-685CC37C2030}" destId="{A2B9851E-EE7F-460A-943F-14016ED20E28}" srcOrd="0" destOrd="0" presId="urn:microsoft.com/office/officeart/2005/8/layout/balance1"/>
    <dgm:cxn modelId="{DBF17066-B521-4A88-AAB2-41632F05418D}" type="presParOf" srcId="{E68D7673-BEBD-4FF5-946D-480813251CAB}" destId="{E2C51C71-D10A-4599-A678-DAE70808650C}" srcOrd="0" destOrd="0" presId="urn:microsoft.com/office/officeart/2005/8/layout/balance1"/>
    <dgm:cxn modelId="{09FCF53B-7394-4C4D-BB81-4C91A2A3D2A4}" type="presParOf" srcId="{E68D7673-BEBD-4FF5-946D-480813251CAB}" destId="{82EA5E7F-B031-400A-B7A9-73B92582F515}" srcOrd="1" destOrd="0" presId="urn:microsoft.com/office/officeart/2005/8/layout/balance1"/>
    <dgm:cxn modelId="{9866E77E-37A5-4DCC-8D40-F1B4F2457135}" type="presParOf" srcId="{82EA5E7F-B031-400A-B7A9-73B92582F515}" destId="{B3F9C86B-7385-4845-8A04-220DEBB10D97}" srcOrd="0" destOrd="0" presId="urn:microsoft.com/office/officeart/2005/8/layout/balance1"/>
    <dgm:cxn modelId="{4D23EE14-8801-4161-BDE7-8EC45BDF89F3}" type="presParOf" srcId="{82EA5E7F-B031-400A-B7A9-73B92582F515}" destId="{5109AEF4-FD3C-41C0-A2D9-556467E3AFE2}" srcOrd="1" destOrd="0" presId="urn:microsoft.com/office/officeart/2005/8/layout/balance1"/>
    <dgm:cxn modelId="{373B68DC-505D-4905-8BFD-CEEFC1E69DC2}" type="presParOf" srcId="{E68D7673-BEBD-4FF5-946D-480813251CAB}" destId="{DC3D60AA-AFB3-4A02-860F-490AC7AC6122}" srcOrd="2" destOrd="0" presId="urn:microsoft.com/office/officeart/2005/8/layout/balance1"/>
    <dgm:cxn modelId="{ED4FF47C-F2A0-41C5-8D5B-E847BEFB8174}" type="presParOf" srcId="{DC3D60AA-AFB3-4A02-860F-490AC7AC6122}" destId="{08283259-DCFC-4553-B166-7EE0654E439D}" srcOrd="0" destOrd="0" presId="urn:microsoft.com/office/officeart/2005/8/layout/balance1"/>
    <dgm:cxn modelId="{8B7D291B-4361-4154-B94F-FE6B4F905D5E}" type="presParOf" srcId="{DC3D60AA-AFB3-4A02-860F-490AC7AC6122}" destId="{C5D05F40-A79C-4677-B8A2-F80B4C39FA33}" srcOrd="1" destOrd="0" presId="urn:microsoft.com/office/officeart/2005/8/layout/balance1"/>
    <dgm:cxn modelId="{D1E2CD46-6A34-4311-BCB9-355B7F549F1C}" type="presParOf" srcId="{DC3D60AA-AFB3-4A02-860F-490AC7AC6122}" destId="{33F558FA-E12D-404D-9410-0C0E21B3338B}" srcOrd="2" destOrd="0" presId="urn:microsoft.com/office/officeart/2005/8/layout/balance1"/>
    <dgm:cxn modelId="{DEBC7BC1-ED9C-4624-96F5-78A082346159}" type="presParOf" srcId="{DC3D60AA-AFB3-4A02-860F-490AC7AC6122}" destId="{7348538D-6121-4A0D-8415-F830C1722132}" srcOrd="3" destOrd="0" presId="urn:microsoft.com/office/officeart/2005/8/layout/balance1"/>
    <dgm:cxn modelId="{2DECC356-7D45-4B01-828A-BAEB2903613C}" type="presParOf" srcId="{DC3D60AA-AFB3-4A02-860F-490AC7AC6122}" destId="{A2B9851E-EE7F-460A-943F-14016ED20E28}" srcOrd="4" destOrd="0" presId="urn:microsoft.com/office/officeart/2005/8/layout/balance1"/>
    <dgm:cxn modelId="{6F93067E-2D05-4ACE-B84D-AD2C506A0127}" type="presParOf" srcId="{DC3D60AA-AFB3-4A02-860F-490AC7AC6122}" destId="{3406089C-F76A-4DC4-B56B-083C91E224E9}" srcOrd="5" destOrd="0" presId="urn:microsoft.com/office/officeart/2005/8/layout/balanc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F713F-A7A2-4FA8-BE8C-FB033145DB50}" type="doc">
      <dgm:prSet loTypeId="urn:microsoft.com/office/officeart/2005/8/layout/radial6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E4136-582C-4C56-A8E8-7A0740398E1F}">
      <dgm:prSet phldrT="[Text]"/>
      <dgm:spPr/>
      <dgm:t>
        <a:bodyPr/>
        <a:lstStyle/>
        <a:p>
          <a:r>
            <a:rPr lang="en-IN" dirty="0" smtClean="0"/>
            <a:t>Parameters</a:t>
          </a:r>
          <a:endParaRPr lang="en-US" dirty="0"/>
        </a:p>
      </dgm:t>
    </dgm:pt>
    <dgm:pt modelId="{35FD0B7C-F8CD-48D7-897A-A507C1000CF6}" type="parTrans" cxnId="{C87677D3-A361-48FA-9F21-6E6C735BB610}">
      <dgm:prSet/>
      <dgm:spPr/>
      <dgm:t>
        <a:bodyPr/>
        <a:lstStyle/>
        <a:p>
          <a:endParaRPr lang="en-US"/>
        </a:p>
      </dgm:t>
    </dgm:pt>
    <dgm:pt modelId="{535E2D80-A245-400A-9552-0C3D158C9580}" type="sibTrans" cxnId="{C87677D3-A361-48FA-9F21-6E6C735BB610}">
      <dgm:prSet/>
      <dgm:spPr/>
      <dgm:t>
        <a:bodyPr/>
        <a:lstStyle/>
        <a:p>
          <a:endParaRPr lang="en-US"/>
        </a:p>
      </dgm:t>
    </dgm:pt>
    <dgm:pt modelId="{36B0BCCA-566F-41BF-9E4E-BDFD056B644D}">
      <dgm:prSet phldrT="[Text]"/>
      <dgm:spPr/>
      <dgm:t>
        <a:bodyPr/>
        <a:lstStyle/>
        <a:p>
          <a:r>
            <a:rPr lang="en-IN" dirty="0" smtClean="0"/>
            <a:t>Expected Returns</a:t>
          </a:r>
          <a:endParaRPr lang="en-US" dirty="0"/>
        </a:p>
      </dgm:t>
    </dgm:pt>
    <dgm:pt modelId="{C14AD1D8-A484-47E4-AFE9-5ABBDAA7B4E0}" type="parTrans" cxnId="{0E4A5709-77E0-4A53-B81C-2DDC6F92A943}">
      <dgm:prSet/>
      <dgm:spPr/>
      <dgm:t>
        <a:bodyPr/>
        <a:lstStyle/>
        <a:p>
          <a:endParaRPr lang="en-US"/>
        </a:p>
      </dgm:t>
    </dgm:pt>
    <dgm:pt modelId="{C27CBEE5-E5ED-4CA9-806C-499CA936F801}" type="sibTrans" cxnId="{0E4A5709-77E0-4A53-B81C-2DDC6F92A943}">
      <dgm:prSet/>
      <dgm:spPr/>
      <dgm:t>
        <a:bodyPr/>
        <a:lstStyle/>
        <a:p>
          <a:endParaRPr lang="en-US"/>
        </a:p>
      </dgm:t>
    </dgm:pt>
    <dgm:pt modelId="{5502BF9C-7BF9-492B-B01A-C5981FCE5FDC}">
      <dgm:prSet phldrT="[Text]"/>
      <dgm:spPr/>
      <dgm:t>
        <a:bodyPr/>
        <a:lstStyle/>
        <a:p>
          <a:r>
            <a:rPr lang="en-IN" dirty="0" smtClean="0"/>
            <a:t>Variance</a:t>
          </a:r>
          <a:endParaRPr lang="en-US" dirty="0"/>
        </a:p>
      </dgm:t>
    </dgm:pt>
    <dgm:pt modelId="{B3D0AFB4-0251-4A4A-92BF-E1F484631AF3}" type="parTrans" cxnId="{56E25BB7-0098-4168-B382-0EA62C29DBB5}">
      <dgm:prSet/>
      <dgm:spPr/>
      <dgm:t>
        <a:bodyPr/>
        <a:lstStyle/>
        <a:p>
          <a:endParaRPr lang="en-US"/>
        </a:p>
      </dgm:t>
    </dgm:pt>
    <dgm:pt modelId="{2729E45E-7D4C-447B-9697-20C42610F7AC}" type="sibTrans" cxnId="{56E25BB7-0098-4168-B382-0EA62C29DBB5}">
      <dgm:prSet/>
      <dgm:spPr/>
      <dgm:t>
        <a:bodyPr/>
        <a:lstStyle/>
        <a:p>
          <a:endParaRPr lang="en-US"/>
        </a:p>
      </dgm:t>
    </dgm:pt>
    <dgm:pt modelId="{EC3E3195-FD30-481D-AB0B-83E6BD76202C}">
      <dgm:prSet phldrT="[Text]"/>
      <dgm:spPr/>
      <dgm:t>
        <a:bodyPr/>
        <a:lstStyle/>
        <a:p>
          <a:r>
            <a:rPr lang="en-IN" dirty="0" smtClean="0"/>
            <a:t>Risk</a:t>
          </a:r>
          <a:endParaRPr lang="en-US" dirty="0"/>
        </a:p>
      </dgm:t>
    </dgm:pt>
    <dgm:pt modelId="{45759061-D731-47B5-90AF-47CC9AFF79F6}" type="parTrans" cxnId="{D78FD653-02D3-481D-B724-CD0D3768ACAD}">
      <dgm:prSet/>
      <dgm:spPr/>
      <dgm:t>
        <a:bodyPr/>
        <a:lstStyle/>
        <a:p>
          <a:endParaRPr lang="en-US"/>
        </a:p>
      </dgm:t>
    </dgm:pt>
    <dgm:pt modelId="{6C4A143E-0489-4794-AC32-77DAC87381DF}" type="sibTrans" cxnId="{D78FD653-02D3-481D-B724-CD0D3768ACAD}">
      <dgm:prSet/>
      <dgm:spPr/>
      <dgm:t>
        <a:bodyPr/>
        <a:lstStyle/>
        <a:p>
          <a:endParaRPr lang="en-US"/>
        </a:p>
      </dgm:t>
    </dgm:pt>
    <dgm:pt modelId="{A8090CC8-027A-4D82-BE8D-8AA371839DF7}">
      <dgm:prSet phldrT="[Text]"/>
      <dgm:spPr/>
      <dgm:t>
        <a:bodyPr/>
        <a:lstStyle/>
        <a:p>
          <a:r>
            <a:rPr lang="en-IN" dirty="0" smtClean="0"/>
            <a:t>Sharpe Ratio</a:t>
          </a:r>
          <a:endParaRPr lang="en-US" dirty="0"/>
        </a:p>
      </dgm:t>
    </dgm:pt>
    <dgm:pt modelId="{335843BD-FD94-474B-A3CD-0FDC40957865}" type="parTrans" cxnId="{F0DFDE61-6DD4-4139-8524-A4586D6CF81B}">
      <dgm:prSet/>
      <dgm:spPr/>
      <dgm:t>
        <a:bodyPr/>
        <a:lstStyle/>
        <a:p>
          <a:endParaRPr lang="en-US"/>
        </a:p>
      </dgm:t>
    </dgm:pt>
    <dgm:pt modelId="{CD475F32-0640-484C-972C-B2379EDB8FF1}" type="sibTrans" cxnId="{F0DFDE61-6DD4-4139-8524-A4586D6CF81B}">
      <dgm:prSet/>
      <dgm:spPr/>
      <dgm:t>
        <a:bodyPr/>
        <a:lstStyle/>
        <a:p>
          <a:endParaRPr lang="en-US"/>
        </a:p>
      </dgm:t>
    </dgm:pt>
    <dgm:pt modelId="{1A8789B5-558C-4D5B-962C-FD0396DB1039}" type="pres">
      <dgm:prSet presAssocID="{DD5F713F-A7A2-4FA8-BE8C-FB033145DB5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B8F01D-121B-439A-B884-C3AE8FB63D88}" type="pres">
      <dgm:prSet presAssocID="{5A0E4136-582C-4C56-A8E8-7A0740398E1F}" presName="centerShape" presStyleLbl="node0" presStyleIdx="0" presStyleCnt="1"/>
      <dgm:spPr/>
      <dgm:t>
        <a:bodyPr/>
        <a:lstStyle/>
        <a:p>
          <a:endParaRPr lang="en-US"/>
        </a:p>
      </dgm:t>
    </dgm:pt>
    <dgm:pt modelId="{F44F70E3-B8D4-45E0-9BD6-ED249A4CE692}" type="pres">
      <dgm:prSet presAssocID="{36B0BCCA-566F-41BF-9E4E-BDFD056B644D}" presName="node" presStyleLbl="node1" presStyleIdx="0" presStyleCnt="4">
        <dgm:presLayoutVars>
          <dgm:bulletEnabled val="1"/>
        </dgm:presLayoutVars>
      </dgm:prSet>
      <dgm:spPr/>
    </dgm:pt>
    <dgm:pt modelId="{192F50E0-20D6-4CF1-8F9B-16B61F300853}" type="pres">
      <dgm:prSet presAssocID="{36B0BCCA-566F-41BF-9E4E-BDFD056B644D}" presName="dummy" presStyleCnt="0"/>
      <dgm:spPr/>
    </dgm:pt>
    <dgm:pt modelId="{0DA22432-3B14-4373-A283-3D0FC048B731}" type="pres">
      <dgm:prSet presAssocID="{C27CBEE5-E5ED-4CA9-806C-499CA936F801}" presName="sibTrans" presStyleLbl="sibTrans2D1" presStyleIdx="0" presStyleCnt="4"/>
      <dgm:spPr/>
    </dgm:pt>
    <dgm:pt modelId="{33DB951C-1485-4E87-BDD1-4D35D6B30DEB}" type="pres">
      <dgm:prSet presAssocID="{5502BF9C-7BF9-492B-B01A-C5981FCE5FDC}" presName="node" presStyleLbl="node1" presStyleIdx="1" presStyleCnt="4">
        <dgm:presLayoutVars>
          <dgm:bulletEnabled val="1"/>
        </dgm:presLayoutVars>
      </dgm:prSet>
      <dgm:spPr/>
    </dgm:pt>
    <dgm:pt modelId="{C667F7F6-99B0-4654-AD3A-A438EFBE2776}" type="pres">
      <dgm:prSet presAssocID="{5502BF9C-7BF9-492B-B01A-C5981FCE5FDC}" presName="dummy" presStyleCnt="0"/>
      <dgm:spPr/>
    </dgm:pt>
    <dgm:pt modelId="{810B5380-1A41-42D0-9371-07E609E54E89}" type="pres">
      <dgm:prSet presAssocID="{2729E45E-7D4C-447B-9697-20C42610F7AC}" presName="sibTrans" presStyleLbl="sibTrans2D1" presStyleIdx="1" presStyleCnt="4"/>
      <dgm:spPr/>
    </dgm:pt>
    <dgm:pt modelId="{BFBFC8E8-B5B7-495B-B533-6F56B4293AFE}" type="pres">
      <dgm:prSet presAssocID="{EC3E3195-FD30-481D-AB0B-83E6BD7620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9C287-4B51-4A15-96AE-FEBDDC688A1A}" type="pres">
      <dgm:prSet presAssocID="{EC3E3195-FD30-481D-AB0B-83E6BD76202C}" presName="dummy" presStyleCnt="0"/>
      <dgm:spPr/>
    </dgm:pt>
    <dgm:pt modelId="{32BFC814-7B5D-4FAC-B73B-8A8A4C887C09}" type="pres">
      <dgm:prSet presAssocID="{6C4A143E-0489-4794-AC32-77DAC87381DF}" presName="sibTrans" presStyleLbl="sibTrans2D1" presStyleIdx="2" presStyleCnt="4"/>
      <dgm:spPr/>
    </dgm:pt>
    <dgm:pt modelId="{02CCC354-28A8-4D24-9CD9-372BDD54E739}" type="pres">
      <dgm:prSet presAssocID="{A8090CC8-027A-4D82-BE8D-8AA371839D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0ADDC-3FD0-4F6A-9A35-EE420A58E309}" type="pres">
      <dgm:prSet presAssocID="{A8090CC8-027A-4D82-BE8D-8AA371839DF7}" presName="dummy" presStyleCnt="0"/>
      <dgm:spPr/>
    </dgm:pt>
    <dgm:pt modelId="{AE926D8D-4110-4284-97DC-6C84631633FB}" type="pres">
      <dgm:prSet presAssocID="{CD475F32-0640-484C-972C-B2379EDB8FF1}" presName="sibTrans" presStyleLbl="sibTrans2D1" presStyleIdx="3" presStyleCnt="4"/>
      <dgm:spPr/>
    </dgm:pt>
  </dgm:ptLst>
  <dgm:cxnLst>
    <dgm:cxn modelId="{EB1945B8-0447-4CA3-8A37-B83F4DD2A93E}" type="presOf" srcId="{5A0E4136-582C-4C56-A8E8-7A0740398E1F}" destId="{E6B8F01D-121B-439A-B884-C3AE8FB63D88}" srcOrd="0" destOrd="0" presId="urn:microsoft.com/office/officeart/2005/8/layout/radial6"/>
    <dgm:cxn modelId="{C87677D3-A361-48FA-9F21-6E6C735BB610}" srcId="{DD5F713F-A7A2-4FA8-BE8C-FB033145DB50}" destId="{5A0E4136-582C-4C56-A8E8-7A0740398E1F}" srcOrd="0" destOrd="0" parTransId="{35FD0B7C-F8CD-48D7-897A-A507C1000CF6}" sibTransId="{535E2D80-A245-400A-9552-0C3D158C9580}"/>
    <dgm:cxn modelId="{F0DFDE61-6DD4-4139-8524-A4586D6CF81B}" srcId="{5A0E4136-582C-4C56-A8E8-7A0740398E1F}" destId="{A8090CC8-027A-4D82-BE8D-8AA371839DF7}" srcOrd="3" destOrd="0" parTransId="{335843BD-FD94-474B-A3CD-0FDC40957865}" sibTransId="{CD475F32-0640-484C-972C-B2379EDB8FF1}"/>
    <dgm:cxn modelId="{23E1795E-74A1-40F6-822B-9E576F81A9FF}" type="presOf" srcId="{2729E45E-7D4C-447B-9697-20C42610F7AC}" destId="{810B5380-1A41-42D0-9371-07E609E54E89}" srcOrd="0" destOrd="0" presId="urn:microsoft.com/office/officeart/2005/8/layout/radial6"/>
    <dgm:cxn modelId="{FED42B17-3582-4A1D-A890-422BE420DD75}" type="presOf" srcId="{6C4A143E-0489-4794-AC32-77DAC87381DF}" destId="{32BFC814-7B5D-4FAC-B73B-8A8A4C887C09}" srcOrd="0" destOrd="0" presId="urn:microsoft.com/office/officeart/2005/8/layout/radial6"/>
    <dgm:cxn modelId="{1A4086B3-72B6-4AF9-8291-467B71855637}" type="presOf" srcId="{5502BF9C-7BF9-492B-B01A-C5981FCE5FDC}" destId="{33DB951C-1485-4E87-BDD1-4D35D6B30DEB}" srcOrd="0" destOrd="0" presId="urn:microsoft.com/office/officeart/2005/8/layout/radial6"/>
    <dgm:cxn modelId="{0E4A5709-77E0-4A53-B81C-2DDC6F92A943}" srcId="{5A0E4136-582C-4C56-A8E8-7A0740398E1F}" destId="{36B0BCCA-566F-41BF-9E4E-BDFD056B644D}" srcOrd="0" destOrd="0" parTransId="{C14AD1D8-A484-47E4-AFE9-5ABBDAA7B4E0}" sibTransId="{C27CBEE5-E5ED-4CA9-806C-499CA936F801}"/>
    <dgm:cxn modelId="{56E25BB7-0098-4168-B382-0EA62C29DBB5}" srcId="{5A0E4136-582C-4C56-A8E8-7A0740398E1F}" destId="{5502BF9C-7BF9-492B-B01A-C5981FCE5FDC}" srcOrd="1" destOrd="0" parTransId="{B3D0AFB4-0251-4A4A-92BF-E1F484631AF3}" sibTransId="{2729E45E-7D4C-447B-9697-20C42610F7AC}"/>
    <dgm:cxn modelId="{E97A9051-3969-4C64-AFDA-0A65C3184DE3}" type="presOf" srcId="{36B0BCCA-566F-41BF-9E4E-BDFD056B644D}" destId="{F44F70E3-B8D4-45E0-9BD6-ED249A4CE692}" srcOrd="0" destOrd="0" presId="urn:microsoft.com/office/officeart/2005/8/layout/radial6"/>
    <dgm:cxn modelId="{2BA8CF42-92E6-48A0-BD2E-F251897A4D4F}" type="presOf" srcId="{A8090CC8-027A-4D82-BE8D-8AA371839DF7}" destId="{02CCC354-28A8-4D24-9CD9-372BDD54E739}" srcOrd="0" destOrd="0" presId="urn:microsoft.com/office/officeart/2005/8/layout/radial6"/>
    <dgm:cxn modelId="{F75D892B-2826-48B9-80E2-8361137FFDE4}" type="presOf" srcId="{C27CBEE5-E5ED-4CA9-806C-499CA936F801}" destId="{0DA22432-3B14-4373-A283-3D0FC048B731}" srcOrd="0" destOrd="0" presId="urn:microsoft.com/office/officeart/2005/8/layout/radial6"/>
    <dgm:cxn modelId="{4A4B55D5-65F1-4262-BB03-F317A397A2EB}" type="presOf" srcId="{EC3E3195-FD30-481D-AB0B-83E6BD76202C}" destId="{BFBFC8E8-B5B7-495B-B533-6F56B4293AFE}" srcOrd="0" destOrd="0" presId="urn:microsoft.com/office/officeart/2005/8/layout/radial6"/>
    <dgm:cxn modelId="{82DAAA9D-9AD6-488D-9593-95488F6678AB}" type="presOf" srcId="{DD5F713F-A7A2-4FA8-BE8C-FB033145DB50}" destId="{1A8789B5-558C-4D5B-962C-FD0396DB1039}" srcOrd="0" destOrd="0" presId="urn:microsoft.com/office/officeart/2005/8/layout/radial6"/>
    <dgm:cxn modelId="{4BE2513F-814F-492B-9B47-0B1E48C80614}" type="presOf" srcId="{CD475F32-0640-484C-972C-B2379EDB8FF1}" destId="{AE926D8D-4110-4284-97DC-6C84631633FB}" srcOrd="0" destOrd="0" presId="urn:microsoft.com/office/officeart/2005/8/layout/radial6"/>
    <dgm:cxn modelId="{D78FD653-02D3-481D-B724-CD0D3768ACAD}" srcId="{5A0E4136-582C-4C56-A8E8-7A0740398E1F}" destId="{EC3E3195-FD30-481D-AB0B-83E6BD76202C}" srcOrd="2" destOrd="0" parTransId="{45759061-D731-47B5-90AF-47CC9AFF79F6}" sibTransId="{6C4A143E-0489-4794-AC32-77DAC87381DF}"/>
    <dgm:cxn modelId="{86F855B9-0E94-4857-863C-23D57036E580}" type="presParOf" srcId="{1A8789B5-558C-4D5B-962C-FD0396DB1039}" destId="{E6B8F01D-121B-439A-B884-C3AE8FB63D88}" srcOrd="0" destOrd="0" presId="urn:microsoft.com/office/officeart/2005/8/layout/radial6"/>
    <dgm:cxn modelId="{E4120A1D-266E-40A5-8267-1AB64E8A361A}" type="presParOf" srcId="{1A8789B5-558C-4D5B-962C-FD0396DB1039}" destId="{F44F70E3-B8D4-45E0-9BD6-ED249A4CE692}" srcOrd="1" destOrd="0" presId="urn:microsoft.com/office/officeart/2005/8/layout/radial6"/>
    <dgm:cxn modelId="{6E3E37B4-BC60-43F5-90DE-75A4BF817A70}" type="presParOf" srcId="{1A8789B5-558C-4D5B-962C-FD0396DB1039}" destId="{192F50E0-20D6-4CF1-8F9B-16B61F300853}" srcOrd="2" destOrd="0" presId="urn:microsoft.com/office/officeart/2005/8/layout/radial6"/>
    <dgm:cxn modelId="{0E5D7952-A0CE-4ABC-A861-1F90F70EEA56}" type="presParOf" srcId="{1A8789B5-558C-4D5B-962C-FD0396DB1039}" destId="{0DA22432-3B14-4373-A283-3D0FC048B731}" srcOrd="3" destOrd="0" presId="urn:microsoft.com/office/officeart/2005/8/layout/radial6"/>
    <dgm:cxn modelId="{E7834AC5-9554-4A45-A0C2-C2CDC9003719}" type="presParOf" srcId="{1A8789B5-558C-4D5B-962C-FD0396DB1039}" destId="{33DB951C-1485-4E87-BDD1-4D35D6B30DEB}" srcOrd="4" destOrd="0" presId="urn:microsoft.com/office/officeart/2005/8/layout/radial6"/>
    <dgm:cxn modelId="{B8319A94-CE4D-422C-BAC6-43984AAF0D6F}" type="presParOf" srcId="{1A8789B5-558C-4D5B-962C-FD0396DB1039}" destId="{C667F7F6-99B0-4654-AD3A-A438EFBE2776}" srcOrd="5" destOrd="0" presId="urn:microsoft.com/office/officeart/2005/8/layout/radial6"/>
    <dgm:cxn modelId="{007FC7EE-B340-4EBA-9A0B-A0CB2DA2AF6D}" type="presParOf" srcId="{1A8789B5-558C-4D5B-962C-FD0396DB1039}" destId="{810B5380-1A41-42D0-9371-07E609E54E89}" srcOrd="6" destOrd="0" presId="urn:microsoft.com/office/officeart/2005/8/layout/radial6"/>
    <dgm:cxn modelId="{55549CD8-861F-4517-BC97-AF416638FBE5}" type="presParOf" srcId="{1A8789B5-558C-4D5B-962C-FD0396DB1039}" destId="{BFBFC8E8-B5B7-495B-B533-6F56B4293AFE}" srcOrd="7" destOrd="0" presId="urn:microsoft.com/office/officeart/2005/8/layout/radial6"/>
    <dgm:cxn modelId="{2360118B-44A9-4614-8D86-4BA9423D77F9}" type="presParOf" srcId="{1A8789B5-558C-4D5B-962C-FD0396DB1039}" destId="{9F29C287-4B51-4A15-96AE-FEBDDC688A1A}" srcOrd="8" destOrd="0" presId="urn:microsoft.com/office/officeart/2005/8/layout/radial6"/>
    <dgm:cxn modelId="{25527ABD-12A1-43CD-A106-262E4107711E}" type="presParOf" srcId="{1A8789B5-558C-4D5B-962C-FD0396DB1039}" destId="{32BFC814-7B5D-4FAC-B73B-8A8A4C887C09}" srcOrd="9" destOrd="0" presId="urn:microsoft.com/office/officeart/2005/8/layout/radial6"/>
    <dgm:cxn modelId="{AD546386-EB8E-4B85-A6E5-66F1AC990128}" type="presParOf" srcId="{1A8789B5-558C-4D5B-962C-FD0396DB1039}" destId="{02CCC354-28A8-4D24-9CD9-372BDD54E739}" srcOrd="10" destOrd="0" presId="urn:microsoft.com/office/officeart/2005/8/layout/radial6"/>
    <dgm:cxn modelId="{C0BFA529-6BB5-4C2E-B870-1226A43C1AC2}" type="presParOf" srcId="{1A8789B5-558C-4D5B-962C-FD0396DB1039}" destId="{D670ADDC-3FD0-4F6A-9A35-EE420A58E309}" srcOrd="11" destOrd="0" presId="urn:microsoft.com/office/officeart/2005/8/layout/radial6"/>
    <dgm:cxn modelId="{DB3618ED-D39C-4B61-8C0E-C665F1BD0DE0}" type="presParOf" srcId="{1A8789B5-558C-4D5B-962C-FD0396DB1039}" destId="{AE926D8D-4110-4284-97DC-6C84631633FB}" srcOrd="12" destOrd="0" presId="urn:microsoft.com/office/officeart/2005/8/layout/radial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093FB-4CAE-4AB7-A7E8-6D84155CB2A2}" type="doc">
      <dgm:prSet loTypeId="urn:microsoft.com/office/officeart/2005/8/layout/funnel1" loCatId="relationship" qsTypeId="urn:microsoft.com/office/officeart/2005/8/quickstyle/simple1#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DCF60B-FA6F-487D-8FD9-36FAA5F358B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 err="1" smtClean="0"/>
            <a:t>FrontEnd</a:t>
          </a:r>
          <a:endParaRPr lang="en-IN" altLang="en-US" dirty="0"/>
        </a:p>
      </dgm:t>
    </dgm:pt>
    <dgm:pt modelId="{3C791B8E-0834-4626-9988-05330F1EEA26}" type="parTrans" cxnId="{45C84F58-7643-46EF-814C-52A5D53C2B8B}">
      <dgm:prSet/>
      <dgm:spPr/>
      <dgm:t>
        <a:bodyPr/>
        <a:lstStyle/>
        <a:p>
          <a:endParaRPr lang="en-US"/>
        </a:p>
      </dgm:t>
    </dgm:pt>
    <dgm:pt modelId="{C01E42AA-C8F0-4039-9BB5-4A33BE6AC1D2}" type="sibTrans" cxnId="{45C84F58-7643-46EF-814C-52A5D53C2B8B}">
      <dgm:prSet/>
      <dgm:spPr/>
      <dgm:t>
        <a:bodyPr/>
        <a:lstStyle/>
        <a:p>
          <a:endParaRPr lang="en-US"/>
        </a:p>
      </dgm:t>
    </dgm:pt>
    <dgm:pt modelId="{17763BE5-6176-4BB0-9066-C1E6BE790D0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BackEnd</a:t>
          </a:r>
        </a:p>
      </dgm:t>
    </dgm:pt>
    <dgm:pt modelId="{87E88404-0FB1-4A94-9D6B-08D5CF00F6DE}" type="parTrans" cxnId="{E46AF607-5823-4B16-AC65-4A19A2783723}">
      <dgm:prSet/>
      <dgm:spPr/>
      <dgm:t>
        <a:bodyPr/>
        <a:lstStyle/>
        <a:p>
          <a:endParaRPr lang="en-US"/>
        </a:p>
      </dgm:t>
    </dgm:pt>
    <dgm:pt modelId="{79814EBC-0D8A-4034-B989-3D251DCF874E}" type="sibTrans" cxnId="{E46AF607-5823-4B16-AC65-4A19A2783723}">
      <dgm:prSet/>
      <dgm:spPr/>
      <dgm:t>
        <a:bodyPr/>
        <a:lstStyle/>
        <a:p>
          <a:endParaRPr lang="en-US"/>
        </a:p>
      </dgm:t>
    </dgm:pt>
    <dgm:pt modelId="{67FEDECD-5C71-491F-81D3-21684469E912}">
      <dgm:prSet phldrT="[Text]"/>
      <dgm:spPr/>
      <dgm:t>
        <a:bodyPr/>
        <a:lstStyle/>
        <a:p>
          <a:r>
            <a:rPr lang="en-IN" dirty="0" smtClean="0"/>
            <a:t>Integration</a:t>
          </a:r>
          <a:endParaRPr lang="en-US" dirty="0"/>
        </a:p>
      </dgm:t>
    </dgm:pt>
    <dgm:pt modelId="{D2CD8B9A-462B-4BA5-B7FE-F543C0619EDD}" type="parTrans" cxnId="{C0584572-0CCB-4EA7-B80C-D15F69F6D234}">
      <dgm:prSet/>
      <dgm:spPr/>
      <dgm:t>
        <a:bodyPr/>
        <a:lstStyle/>
        <a:p>
          <a:endParaRPr lang="en-US"/>
        </a:p>
      </dgm:t>
    </dgm:pt>
    <dgm:pt modelId="{8F5E6D4F-D02B-43C4-AD22-4E45205DF7A2}" type="sibTrans" cxnId="{C0584572-0CCB-4EA7-B80C-D15F69F6D234}">
      <dgm:prSet/>
      <dgm:spPr/>
      <dgm:t>
        <a:bodyPr/>
        <a:lstStyle/>
        <a:p>
          <a:endParaRPr lang="en-US"/>
        </a:p>
      </dgm:t>
    </dgm:pt>
    <dgm:pt modelId="{45868E01-3584-4B38-AA3A-4841A018EAC0}">
      <dgm:prSet phldrT="[Text]"/>
      <dgm:spPr/>
      <dgm:t>
        <a:bodyPr/>
        <a:lstStyle/>
        <a:p>
          <a:r>
            <a:rPr lang="en-IN" dirty="0" smtClean="0"/>
            <a:t>PRODUCT</a:t>
          </a:r>
          <a:endParaRPr lang="en-US" dirty="0"/>
        </a:p>
      </dgm:t>
    </dgm:pt>
    <dgm:pt modelId="{A606A898-9BBA-4BA5-A986-E1FAC305EBE9}" type="parTrans" cxnId="{77C74A4D-BE95-4DE8-8ED3-563361F2D18E}">
      <dgm:prSet/>
      <dgm:spPr/>
      <dgm:t>
        <a:bodyPr/>
        <a:lstStyle/>
        <a:p>
          <a:endParaRPr lang="en-US"/>
        </a:p>
      </dgm:t>
    </dgm:pt>
    <dgm:pt modelId="{86E355F0-09E1-412E-9350-D6C53AEB0EC2}" type="sibTrans" cxnId="{77C74A4D-BE95-4DE8-8ED3-563361F2D18E}">
      <dgm:prSet/>
      <dgm:spPr/>
      <dgm:t>
        <a:bodyPr/>
        <a:lstStyle/>
        <a:p>
          <a:endParaRPr lang="en-US"/>
        </a:p>
      </dgm:t>
    </dgm:pt>
    <dgm:pt modelId="{6A0009CF-93CA-43A0-8C51-1CFD90662217}" type="pres">
      <dgm:prSet presAssocID="{8BD093FB-4CAE-4AB7-A7E8-6D84155CB2A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468661-6A24-4E3A-BEAA-CEDF2B1E1530}" type="pres">
      <dgm:prSet presAssocID="{8BD093FB-4CAE-4AB7-A7E8-6D84155CB2A2}" presName="ellipse" presStyleLbl="trBgShp" presStyleIdx="0" presStyleCnt="1"/>
      <dgm:spPr/>
      <dgm:t>
        <a:bodyPr/>
        <a:lstStyle/>
        <a:p>
          <a:endParaRPr lang="en-US"/>
        </a:p>
      </dgm:t>
    </dgm:pt>
    <dgm:pt modelId="{E27176FA-45BD-45D1-B49F-297EE6828049}" type="pres">
      <dgm:prSet presAssocID="{8BD093FB-4CAE-4AB7-A7E8-6D84155CB2A2}" presName="arrow1" presStyleLbl="fgShp" presStyleIdx="0" presStyleCnt="1"/>
      <dgm:spPr/>
      <dgm:t>
        <a:bodyPr/>
        <a:lstStyle/>
        <a:p>
          <a:endParaRPr lang="en-US"/>
        </a:p>
      </dgm:t>
    </dgm:pt>
    <dgm:pt modelId="{FFF855C3-C739-48D8-A42B-031E32F6BE75}" type="pres">
      <dgm:prSet presAssocID="{8BD093FB-4CAE-4AB7-A7E8-6D84155CB2A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4959F-3E10-45EF-A126-27DDEE83C0BC}" type="pres">
      <dgm:prSet presAssocID="{17763BE5-6176-4BB0-9066-C1E6BE790D0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AE59A-2ABA-4309-B2AC-7DFEF7ED82ED}" type="pres">
      <dgm:prSet presAssocID="{67FEDECD-5C71-491F-81D3-21684469E91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D54F9-E03C-44C9-96FE-00CC87B8671B}" type="pres">
      <dgm:prSet presAssocID="{45868E01-3584-4B38-AA3A-4841A018EAC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F27F1-71EC-4F6D-80D6-B6B07BA5F811}" type="pres">
      <dgm:prSet presAssocID="{8BD093FB-4CAE-4AB7-A7E8-6D84155CB2A2}" presName="funnel" presStyleLbl="trAlignAcc1" presStyleIdx="0" presStyleCnt="1" custLinFactNeighborX="1018"/>
      <dgm:spPr/>
      <dgm:t>
        <a:bodyPr/>
        <a:lstStyle/>
        <a:p>
          <a:endParaRPr lang="en-US"/>
        </a:p>
      </dgm:t>
    </dgm:pt>
  </dgm:ptLst>
  <dgm:cxnLst>
    <dgm:cxn modelId="{67261668-C95E-466B-9AAB-C2A6F4D037B4}" type="presOf" srcId="{67FEDECD-5C71-491F-81D3-21684469E912}" destId="{6A34959F-3E10-45EF-A126-27DDEE83C0BC}" srcOrd="0" destOrd="0" presId="urn:microsoft.com/office/officeart/2005/8/layout/funnel1"/>
    <dgm:cxn modelId="{45C84F58-7643-46EF-814C-52A5D53C2B8B}" srcId="{8BD093FB-4CAE-4AB7-A7E8-6D84155CB2A2}" destId="{20DCF60B-FA6F-487D-8FD9-36FAA5F358BE}" srcOrd="0" destOrd="0" parTransId="{3C791B8E-0834-4626-9988-05330F1EEA26}" sibTransId="{C01E42AA-C8F0-4039-9BB5-4A33BE6AC1D2}"/>
    <dgm:cxn modelId="{32C0B994-B3ED-4CA8-BB16-34A0F97ED96E}" type="presOf" srcId="{17763BE5-6176-4BB0-9066-C1E6BE790D0F}" destId="{D0CAE59A-2ABA-4309-B2AC-7DFEF7ED82ED}" srcOrd="0" destOrd="0" presId="urn:microsoft.com/office/officeart/2005/8/layout/funnel1"/>
    <dgm:cxn modelId="{D71D4EF4-BFD6-4122-A67D-7DFED07E7653}" type="presOf" srcId="{45868E01-3584-4B38-AA3A-4841A018EAC0}" destId="{FFF855C3-C739-48D8-A42B-031E32F6BE75}" srcOrd="0" destOrd="0" presId="urn:microsoft.com/office/officeart/2005/8/layout/funnel1"/>
    <dgm:cxn modelId="{E46AF607-5823-4B16-AC65-4A19A2783723}" srcId="{8BD093FB-4CAE-4AB7-A7E8-6D84155CB2A2}" destId="{17763BE5-6176-4BB0-9066-C1E6BE790D0F}" srcOrd="1" destOrd="0" parTransId="{87E88404-0FB1-4A94-9D6B-08D5CF00F6DE}" sibTransId="{79814EBC-0D8A-4034-B989-3D251DCF874E}"/>
    <dgm:cxn modelId="{77C74A4D-BE95-4DE8-8ED3-563361F2D18E}" srcId="{8BD093FB-4CAE-4AB7-A7E8-6D84155CB2A2}" destId="{45868E01-3584-4B38-AA3A-4841A018EAC0}" srcOrd="3" destOrd="0" parTransId="{A606A898-9BBA-4BA5-A986-E1FAC305EBE9}" sibTransId="{86E355F0-09E1-412E-9350-D6C53AEB0EC2}"/>
    <dgm:cxn modelId="{C0584572-0CCB-4EA7-B80C-D15F69F6D234}" srcId="{8BD093FB-4CAE-4AB7-A7E8-6D84155CB2A2}" destId="{67FEDECD-5C71-491F-81D3-21684469E912}" srcOrd="2" destOrd="0" parTransId="{D2CD8B9A-462B-4BA5-B7FE-F543C0619EDD}" sibTransId="{8F5E6D4F-D02B-43C4-AD22-4E45205DF7A2}"/>
    <dgm:cxn modelId="{DF2195B1-8DE1-4522-9CB7-5B5003183492}" type="presOf" srcId="{20DCF60B-FA6F-487D-8FD9-36FAA5F358BE}" destId="{D3FD54F9-E03C-44C9-96FE-00CC87B8671B}" srcOrd="0" destOrd="0" presId="urn:microsoft.com/office/officeart/2005/8/layout/funnel1"/>
    <dgm:cxn modelId="{14B92420-A8B3-47BB-B379-28C3A43DF521}" type="presOf" srcId="{8BD093FB-4CAE-4AB7-A7E8-6D84155CB2A2}" destId="{6A0009CF-93CA-43A0-8C51-1CFD90662217}" srcOrd="0" destOrd="0" presId="urn:microsoft.com/office/officeart/2005/8/layout/funnel1"/>
    <dgm:cxn modelId="{63C04F9D-F871-4463-B2BA-1D1830956DA6}" type="presParOf" srcId="{6A0009CF-93CA-43A0-8C51-1CFD90662217}" destId="{AA468661-6A24-4E3A-BEAA-CEDF2B1E1530}" srcOrd="0" destOrd="0" presId="urn:microsoft.com/office/officeart/2005/8/layout/funnel1"/>
    <dgm:cxn modelId="{B7C59B21-0AAE-4088-94A4-3904EB0E21B7}" type="presParOf" srcId="{6A0009CF-93CA-43A0-8C51-1CFD90662217}" destId="{E27176FA-45BD-45D1-B49F-297EE6828049}" srcOrd="1" destOrd="0" presId="urn:microsoft.com/office/officeart/2005/8/layout/funnel1"/>
    <dgm:cxn modelId="{56CA6557-779E-4B5E-931A-07BE473918BE}" type="presParOf" srcId="{6A0009CF-93CA-43A0-8C51-1CFD90662217}" destId="{FFF855C3-C739-48D8-A42B-031E32F6BE75}" srcOrd="2" destOrd="0" presId="urn:microsoft.com/office/officeart/2005/8/layout/funnel1"/>
    <dgm:cxn modelId="{54336487-361E-4D5C-A8CE-9427EA41BF1E}" type="presParOf" srcId="{6A0009CF-93CA-43A0-8C51-1CFD90662217}" destId="{6A34959F-3E10-45EF-A126-27DDEE83C0BC}" srcOrd="3" destOrd="0" presId="urn:microsoft.com/office/officeart/2005/8/layout/funnel1"/>
    <dgm:cxn modelId="{B412C06D-86E3-4DF7-9F9F-A7D48AF1BD57}" type="presParOf" srcId="{6A0009CF-93CA-43A0-8C51-1CFD90662217}" destId="{D0CAE59A-2ABA-4309-B2AC-7DFEF7ED82ED}" srcOrd="4" destOrd="0" presId="urn:microsoft.com/office/officeart/2005/8/layout/funnel1"/>
    <dgm:cxn modelId="{80582EDC-39DD-40C0-8CA0-602B475CA887}" type="presParOf" srcId="{6A0009CF-93CA-43A0-8C51-1CFD90662217}" destId="{D3FD54F9-E03C-44C9-96FE-00CC87B8671B}" srcOrd="5" destOrd="0" presId="urn:microsoft.com/office/officeart/2005/8/layout/funnel1"/>
    <dgm:cxn modelId="{0FCE077C-C057-48B6-A0E4-AD6F019E0C0D}" type="presParOf" srcId="{6A0009CF-93CA-43A0-8C51-1CFD90662217}" destId="{3AAF27F1-71EC-4F6D-80D6-B6B07BA5F81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73069" cy="5418455"/>
        <a:chOff x="0" y="0"/>
        <a:chExt cx="6773069" cy="5418455"/>
      </a:xfrm>
    </dsp:grpSpPr>
    <dsp:sp modelId="{AA468661-6A24-4E3A-BEAA-CEDF2B1E1530}">
      <dsp:nvSpPr>
        <dsp:cNvPr id="3" name="Oval 2"/>
        <dsp:cNvSpPr/>
      </dsp:nvSpPr>
      <dsp:spPr bwMode="white">
        <a:xfrm>
          <a:off x="1872912" y="220125"/>
          <a:ext cx="4368629" cy="1517167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Xfrm>
        <a:off x="1872912" y="220125"/>
        <a:ext cx="4368629" cy="1517167"/>
      </dsp:txXfrm>
    </dsp:sp>
    <dsp:sp modelId="{E27176FA-45BD-45D1-B49F-297EE6828049}">
      <dsp:nvSpPr>
        <dsp:cNvPr id="4" name="Down Arrow 3"/>
        <dsp:cNvSpPr/>
      </dsp:nvSpPr>
      <dsp:spPr bwMode="white">
        <a:xfrm>
          <a:off x="3640683" y="3935153"/>
          <a:ext cx="846634" cy="541846"/>
        </a:xfrm>
        <a:prstGeom prst="downArrow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3640683" y="3935153"/>
        <a:ext cx="846634" cy="541846"/>
      </dsp:txXfrm>
    </dsp:sp>
    <dsp:sp modelId="{FFF855C3-C739-48D8-A42B-031E32F6BE75}">
      <dsp:nvSpPr>
        <dsp:cNvPr id="5" name="Rectangles 4"/>
        <dsp:cNvSpPr/>
      </dsp:nvSpPr>
      <dsp:spPr bwMode="white">
        <a:xfrm>
          <a:off x="2032079" y="4368629"/>
          <a:ext cx="4063841" cy="10159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1808" tIns="241808" rIns="241808" bIns="241808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tx1"/>
            </a:solidFill>
          </a:endParaRPr>
        </a:p>
      </dsp:txBody>
      <dsp:txXfrm>
        <a:off x="2032079" y="4368629"/>
        <a:ext cx="4063841" cy="1015960"/>
      </dsp:txXfrm>
    </dsp:sp>
    <dsp:sp modelId="{6A34959F-3E10-45EF-A126-27DDEE83C0BC}">
      <dsp:nvSpPr>
        <dsp:cNvPr id="6" name="Oval 5"/>
        <dsp:cNvSpPr/>
      </dsp:nvSpPr>
      <dsp:spPr bwMode="white">
        <a:xfrm>
          <a:off x="3461197" y="1854466"/>
          <a:ext cx="1523940" cy="1523940"/>
        </a:xfrm>
        <a:prstGeom prst="ellipse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3461197" y="1854466"/>
        <a:ext cx="1523940" cy="1523940"/>
      </dsp:txXfrm>
    </dsp:sp>
    <dsp:sp modelId="{D0CAE59A-2ABA-4309-B2AC-7DFEF7ED82ED}">
      <dsp:nvSpPr>
        <dsp:cNvPr id="7" name="Oval 6"/>
        <dsp:cNvSpPr/>
      </dsp:nvSpPr>
      <dsp:spPr bwMode="white">
        <a:xfrm>
          <a:off x="2370733" y="711172"/>
          <a:ext cx="1523940" cy="1523940"/>
        </a:xfrm>
        <a:prstGeom prst="ellipse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>
              <a:solidFill>
                <a:schemeClr val="dk1"/>
              </a:solidFill>
            </a:rPr>
            <a:t>BackEnd</a:t>
          </a:r>
          <a:endParaRPr lang="en-IN" altLang="en-US">
            <a:solidFill>
              <a:schemeClr val="dk1"/>
            </a:solidFill>
          </a:endParaRPr>
        </a:p>
      </dsp:txBody>
      <dsp:txXfrm>
        <a:off x="2370733" y="711172"/>
        <a:ext cx="1523940" cy="1523940"/>
      </dsp:txXfrm>
    </dsp:sp>
    <dsp:sp modelId="{D3FD54F9-E03C-44C9-96FE-00CC87B8671B}">
      <dsp:nvSpPr>
        <dsp:cNvPr id="8" name="Oval 7"/>
        <dsp:cNvSpPr/>
      </dsp:nvSpPr>
      <dsp:spPr bwMode="white">
        <a:xfrm>
          <a:off x="3928539" y="342717"/>
          <a:ext cx="1523940" cy="1523940"/>
        </a:xfrm>
        <a:prstGeom prst="ellipse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>
              <a:solidFill>
                <a:schemeClr val="dk1"/>
              </a:solidFill>
            </a:rPr>
            <a:t>FrontEnd</a:t>
          </a:r>
          <a:endParaRPr lang="en-IN" altLang="en-US">
            <a:solidFill>
              <a:schemeClr val="dk1"/>
            </a:solidFill>
          </a:endParaRPr>
        </a:p>
      </dsp:txBody>
      <dsp:txXfrm>
        <a:off x="3928539" y="342717"/>
        <a:ext cx="1523940" cy="1523940"/>
      </dsp:txXfrm>
    </dsp:sp>
    <dsp:sp modelId="{3AAF27F1-71EC-4F6D-80D6-B6B07BA5F811}">
      <dsp:nvSpPr>
        <dsp:cNvPr id="9" name="Shape 8"/>
        <dsp:cNvSpPr/>
      </dsp:nvSpPr>
      <dsp:spPr bwMode="white">
        <a:xfrm>
          <a:off x="1693426" y="33865"/>
          <a:ext cx="4741148" cy="3792918"/>
        </a:xfrm>
        <a:prstGeom prst="funnel">
          <a:avLst/>
        </a:prstGeom>
      </dsp:spPr>
      <dsp:style>
        <a:lnRef idx="1">
          <a:schemeClr val="accent1"/>
        </a:lnRef>
        <a:fillRef idx="1">
          <a:schemeClr val="accent1">
            <a:alpha val="40000"/>
            <a:tint val="40000"/>
          </a:schemeClr>
        </a:fillRef>
        <a:effectRef idx="0">
          <a:scrgbClr r="0" g="0" b="0"/>
        </a:effectRef>
        <a:fontRef idx="minor"/>
      </dsp:style>
      <dsp:txXfrm>
        <a:off x="1693426" y="33865"/>
        <a:ext cx="4741148" cy="3792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05652" cy="4960958"/>
        <a:chOff x="0" y="0"/>
        <a:chExt cx="6905652" cy="4960958"/>
      </a:xfrm>
    </dsp:grpSpPr>
    <dsp:sp modelId="{25CEC6CF-9633-40D6-921C-CFEB1AF2FE9E}">
      <dsp:nvSpPr>
        <dsp:cNvPr id="5" name="Rectangles 4"/>
        <dsp:cNvSpPr/>
      </dsp:nvSpPr>
      <dsp:spPr bwMode="white">
        <a:xfrm>
          <a:off x="0" y="2049139"/>
          <a:ext cx="6905652" cy="428400"/>
        </a:xfrm>
        <a:prstGeom prst="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5955" tIns="354076" rIns="535955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049139"/>
        <a:ext cx="6905652" cy="428400"/>
      </dsp:txXfrm>
    </dsp:sp>
    <dsp:sp modelId="{19B11389-82F2-4F40-9FA4-E9C186980285}">
      <dsp:nvSpPr>
        <dsp:cNvPr id="4" name="Rounded Rectangle 3"/>
        <dsp:cNvSpPr/>
      </dsp:nvSpPr>
      <dsp:spPr bwMode="white">
        <a:xfrm>
          <a:off x="345283" y="1414417"/>
          <a:ext cx="4833956" cy="88564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82712" tIns="0" rIns="182712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dirty="0" smtClean="0"/>
            <a:t>Front End – Gargi Mondal (1805389)</a:t>
          </a:r>
          <a:endParaRPr lang="en-IN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dirty="0" smtClean="0"/>
            <a:t>                        </a:t>
          </a:r>
          <a:endParaRPr lang="en-US" dirty="0" smtClean="0"/>
        </a:p>
      </dsp:txBody>
      <dsp:txXfrm>
        <a:off x="345283" y="1414417"/>
        <a:ext cx="4833956" cy="885642"/>
      </dsp:txXfrm>
    </dsp:sp>
    <dsp:sp modelId="{1D1603BD-81D3-4829-9719-3D622EE7E737}">
      <dsp:nvSpPr>
        <dsp:cNvPr id="8" name="Rectangles 7"/>
        <dsp:cNvSpPr/>
      </dsp:nvSpPr>
      <dsp:spPr bwMode="white">
        <a:xfrm>
          <a:off x="0" y="3118141"/>
          <a:ext cx="6905652" cy="428400"/>
        </a:xfrm>
        <a:prstGeom prst="rect">
          <a:avLst/>
        </a:prstGeom>
      </dsp:spPr>
      <dsp:style>
        <a:lnRef idx="2">
          <a:schemeClr val="accent2">
            <a:hueOff val="-4740000"/>
            <a:satOff val="-6666"/>
            <a:lumOff val="392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5955" tIns="354076" rIns="535955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118141"/>
        <a:ext cx="6905652" cy="428400"/>
      </dsp:txXfrm>
    </dsp:sp>
    <dsp:sp modelId="{45C87221-5D5D-441D-898B-53B372E64E98}">
      <dsp:nvSpPr>
        <dsp:cNvPr id="7" name="Rounded Rectangle 6"/>
        <dsp:cNvSpPr/>
      </dsp:nvSpPr>
      <dsp:spPr bwMode="white">
        <a:xfrm>
          <a:off x="345283" y="2569339"/>
          <a:ext cx="4833956" cy="79972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4740000"/>
            <a:satOff val="-6666"/>
            <a:lumOff val="39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82712" tIns="0" rIns="182712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dirty="0" smtClean="0"/>
            <a:t>Back End &amp;Flask Integration – </a:t>
          </a:r>
          <a:r>
            <a:rPr lang="en-IN" dirty="0" err="1" smtClean="0"/>
            <a:t>Ayan</a:t>
          </a:r>
          <a:r>
            <a:rPr lang="en-IN" dirty="0" smtClean="0"/>
            <a:t> </a:t>
          </a:r>
          <a:r>
            <a:rPr lang="en-IN" dirty="0" err="1" smtClean="0"/>
            <a:t>Mukherjee</a:t>
          </a:r>
          <a:r>
            <a:rPr lang="en-IN" dirty="0" smtClean="0"/>
            <a:t>  </a:t>
          </a:r>
          <a:endParaRPr lang="en-IN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dirty="0" smtClean="0"/>
            <a:t>                                                                  (1805027)</a:t>
          </a:r>
          <a:endParaRPr lang="en-IN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dirty="0" smtClean="0"/>
            <a:t>Sohita Kumari </a:t>
          </a:r>
          <a:endParaRPr lang="en-IN" altLang="en-US" dirty="0" smtClean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dirty="0" smtClean="0"/>
            <a:t>(180)</a:t>
          </a:r>
          <a:endParaRPr lang="en-IN" altLang="en-US" dirty="0" smtClean="0"/>
        </a:p>
      </dsp:txBody>
      <dsp:txXfrm>
        <a:off x="345283" y="2569339"/>
        <a:ext cx="4833956" cy="799722"/>
      </dsp:txXfrm>
    </dsp:sp>
    <dsp:sp modelId="{6714CEA0-7CFB-4381-8E45-40D61B0F5AC4}">
      <dsp:nvSpPr>
        <dsp:cNvPr id="3" name="Rectangles 2" hidden="1"/>
        <dsp:cNvSpPr/>
      </dsp:nvSpPr>
      <dsp:spPr>
        <a:xfrm>
          <a:off x="0" y="1414417"/>
          <a:ext cx="345283" cy="885642"/>
        </a:xfrm>
        <a:prstGeom prst="rect">
          <a:avLst/>
        </a:prstGeom>
      </dsp:spPr>
      <dsp:txXfrm>
        <a:off x="0" y="1414417"/>
        <a:ext cx="345283" cy="885642"/>
      </dsp:txXfrm>
    </dsp:sp>
    <dsp:sp modelId="{A2D97582-0956-476B-B47B-889BF1CAD07D}">
      <dsp:nvSpPr>
        <dsp:cNvPr id="6" name="Rectangles 5" hidden="1"/>
        <dsp:cNvSpPr/>
      </dsp:nvSpPr>
      <dsp:spPr>
        <a:xfrm>
          <a:off x="0" y="2569339"/>
          <a:ext cx="345283" cy="799722"/>
        </a:xfrm>
        <a:prstGeom prst="rect">
          <a:avLst/>
        </a:prstGeom>
      </dsp:spPr>
      <dsp:txXfrm>
        <a:off x="0" y="2569339"/>
        <a:ext cx="345283" cy="79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52F78-5982-4A53-B058-7DA3D0B6441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7AB53-9E1D-49B6-ABD5-5D4F6A81AB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7AB53-9E1D-49B6-ABD5-5D4F6A81AB8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702E8BF-B1A5-4A93-9BA5-CD1C2E842282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0919B6F-3CB2-45DC-AC2E-7E0A6BDF0C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45" y="243836"/>
            <a:ext cx="7772400" cy="261366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Minor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Based Web Application for </a:t>
            </a:r>
            <a:r>
              <a:rPr lang="en-IN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 for US based equity instruments using Monte Carlo Simulations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8" y="3143248"/>
            <a:ext cx="6400800" cy="1473200"/>
          </a:xfrm>
        </p:spPr>
        <p:txBody>
          <a:bodyPr>
            <a:noAutofit/>
          </a:bodyPr>
          <a:lstStyle/>
          <a:p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Ayan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(1805027)</a:t>
            </a:r>
          </a:p>
          <a:p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Gargi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Mondal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(1805389)</a:t>
            </a:r>
          </a:p>
          <a:p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Sohita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Kumari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(1805346)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of;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Pradeep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Kr.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Mallick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KIIT logo vector"/>
          <p:cNvPicPr>
            <a:picLocks noChangeAspect="1" noChangeArrowheads="1"/>
          </p:cNvPicPr>
          <p:nvPr/>
        </p:nvPicPr>
        <p:blipFill>
          <a:blip r:embed="rId3">
            <a:lum bright="10000" contrast="40000"/>
          </a:blip>
          <a:srcRect/>
          <a:stretch>
            <a:fillRect/>
          </a:stretch>
        </p:blipFill>
        <p:spPr bwMode="auto">
          <a:xfrm>
            <a:off x="7715272" y="571480"/>
            <a:ext cx="1040338" cy="78971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338328"/>
            <a:ext cx="8715436" cy="1252728"/>
          </a:xfrm>
        </p:spPr>
        <p:txBody>
          <a:bodyPr>
            <a:normAutofit/>
          </a:bodyPr>
          <a:lstStyle/>
          <a:p>
            <a:r>
              <a:rPr lang="en-IN" altLang="en-US" sz="4000" dirty="0" smtClean="0">
                <a:latin typeface="+mn-lt"/>
                <a:cs typeface="Times New Roman" panose="02020603050405020304" pitchFamily="18" charset="0"/>
              </a:rPr>
              <a:t>Aim &amp; Approach - MPT</a:t>
            </a:r>
            <a:endParaRPr lang="en-IN" altLang="en-US" sz="4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KIIT logo vector"/>
          <p:cNvPicPr>
            <a:picLocks noChangeAspect="1" noChangeArrowheads="1"/>
          </p:cNvPicPr>
          <p:nvPr/>
        </p:nvPicPr>
        <p:blipFill>
          <a:blip r:embed="rId2">
            <a:lum bright="10000" contrast="40000"/>
          </a:blip>
          <a:srcRect/>
          <a:stretch>
            <a:fillRect/>
          </a:stretch>
        </p:blipFill>
        <p:spPr bwMode="auto">
          <a:xfrm>
            <a:off x="7715272" y="571480"/>
            <a:ext cx="1040338" cy="789711"/>
          </a:xfrm>
          <a:prstGeom prst="rect">
            <a:avLst/>
          </a:prstGeom>
          <a:noFill/>
        </p:spPr>
      </p:pic>
      <p:pic>
        <p:nvPicPr>
          <p:cNvPr id="5" name="Picture 4" descr="C:\Users\nEW u\Desktop\333333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840" y="6429396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Diagram 8"/>
          <p:cNvGraphicFramePr/>
          <p:nvPr/>
        </p:nvGraphicFramePr>
        <p:xfrm>
          <a:off x="71406" y="2428868"/>
          <a:ext cx="4762512" cy="353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4357686" y="1214422"/>
          <a:ext cx="4786346" cy="420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AsOne/>
      </p:bldGraphic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14282" y="142852"/>
            <a:ext cx="8715436" cy="1252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Aim &amp; Approach</a:t>
            </a:r>
            <a:endParaRPr kumimoji="0" lang="en-I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KIIT logo vector"/>
          <p:cNvPicPr>
            <a:picLocks noChangeAspect="1" noChangeArrowheads="1"/>
          </p:cNvPicPr>
          <p:nvPr/>
        </p:nvPicPr>
        <p:blipFill>
          <a:blip r:embed="rId2">
            <a:lum bright="10000" contrast="40000"/>
          </a:blip>
          <a:srcRect/>
          <a:stretch>
            <a:fillRect/>
          </a:stretch>
        </p:blipFill>
        <p:spPr bwMode="auto">
          <a:xfrm>
            <a:off x="7817942" y="285728"/>
            <a:ext cx="1040338" cy="789711"/>
          </a:xfrm>
          <a:prstGeom prst="rect">
            <a:avLst/>
          </a:prstGeom>
          <a:noFill/>
        </p:spPr>
      </p:pic>
      <p:pic>
        <p:nvPicPr>
          <p:cNvPr id="4" name="Picture 3" descr="C:\Users\nEW u\Desktop\333333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840" y="6429396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Diagram 6"/>
          <p:cNvGraphicFramePr/>
          <p:nvPr/>
        </p:nvGraphicFramePr>
        <p:xfrm>
          <a:off x="928662" y="1254124"/>
          <a:ext cx="7119966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85720" y="142852"/>
            <a:ext cx="8715436" cy="12527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Aim &amp; Approach</a:t>
            </a:r>
            <a:endParaRPr kumimoji="0" lang="en-I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KIIT logo vector"/>
          <p:cNvPicPr>
            <a:picLocks noChangeAspect="1" noChangeArrowheads="1"/>
          </p:cNvPicPr>
          <p:nvPr/>
        </p:nvPicPr>
        <p:blipFill>
          <a:blip r:embed="rId2">
            <a:lum bright="10000" contrast="40000"/>
          </a:blip>
          <a:srcRect/>
          <a:stretch>
            <a:fillRect/>
          </a:stretch>
        </p:blipFill>
        <p:spPr bwMode="auto">
          <a:xfrm>
            <a:off x="7715272" y="285728"/>
            <a:ext cx="1040338" cy="789711"/>
          </a:xfrm>
          <a:prstGeom prst="rect">
            <a:avLst/>
          </a:prstGeom>
          <a:noFill/>
        </p:spPr>
      </p:pic>
      <p:pic>
        <p:nvPicPr>
          <p:cNvPr id="4" name="Picture 3" descr="C:\Users\nEW u\Desktop\333333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840" y="6429396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 descr="Best Investment Portfolio Via Monte-Carlo Simulation In Python | by Farhad  Malik | Towards Data Scien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284" y="1540359"/>
            <a:ext cx="8022996" cy="488897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00034" y="-109553"/>
            <a:ext cx="8229600" cy="1252537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" name="Picture 3" descr="Image result for KIIT logo vector"/>
          <p:cNvPicPr>
            <a:picLocks noChangeAspect="1" noChangeArrowheads="1"/>
          </p:cNvPicPr>
          <p:nvPr/>
        </p:nvPicPr>
        <p:blipFill>
          <a:blip r:embed="rId2">
            <a:lum bright="10000" contrast="40000"/>
          </a:blip>
          <a:srcRect/>
          <a:stretch>
            <a:fillRect/>
          </a:stretch>
        </p:blipFill>
        <p:spPr bwMode="auto">
          <a:xfrm>
            <a:off x="7786710" y="285728"/>
            <a:ext cx="1040338" cy="789711"/>
          </a:xfrm>
          <a:prstGeom prst="rect">
            <a:avLst/>
          </a:prstGeom>
          <a:noFill/>
        </p:spPr>
      </p:pic>
      <p:pic>
        <p:nvPicPr>
          <p:cNvPr id="5" name="Picture 4" descr="C:\Users\nEW u\Desktop\333333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840" y="6429396"/>
            <a:ext cx="7715250" cy="3571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Diagram 6"/>
          <p:cNvGraphicFramePr/>
          <p:nvPr/>
        </p:nvGraphicFramePr>
        <p:xfrm>
          <a:off x="1293818" y="1796759"/>
          <a:ext cx="6707206" cy="4489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Straight Connector 7"/>
          <p:cNvCxnSpPr/>
          <p:nvPr/>
        </p:nvCxnSpPr>
        <p:spPr>
          <a:xfrm rot="16200000" flipH="1">
            <a:off x="5464975" y="3250405"/>
            <a:ext cx="1357322" cy="11430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15140" y="4500570"/>
            <a:ext cx="1643074" cy="9286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2071670" y="2143116"/>
            <a:ext cx="1285884" cy="857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596" y="2143116"/>
            <a:ext cx="1643074" cy="8572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86050" y="4500570"/>
            <a:ext cx="1714512" cy="1214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flipV="1">
            <a:off x="1142976" y="4857760"/>
            <a:ext cx="1643074" cy="8572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454" y="4505934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HTML </a:t>
            </a:r>
          </a:p>
          <a:p>
            <a:pPr algn="ctr"/>
            <a:r>
              <a:rPr lang="en-IN" b="1" dirty="0" smtClean="0">
                <a:solidFill>
                  <a:srgbClr val="00B0F0"/>
                </a:solidFill>
              </a:rPr>
              <a:t>CSS </a:t>
            </a:r>
          </a:p>
          <a:p>
            <a:pPr algn="ctr"/>
            <a:r>
              <a:rPr lang="en-IN" b="1" dirty="0" err="1" smtClean="0">
                <a:solidFill>
                  <a:srgbClr val="00B0F0"/>
                </a:solidFill>
              </a:rPr>
              <a:t>BootStrap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2976" y="492919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Flask </a:t>
            </a:r>
          </a:p>
          <a:p>
            <a:pPr algn="ctr"/>
            <a:r>
              <a:rPr lang="en-IN" b="1" dirty="0" smtClean="0">
                <a:solidFill>
                  <a:srgbClr val="00B0F0"/>
                </a:solidFill>
              </a:rPr>
              <a:t>Framework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23574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</a:rPr>
              <a:t>Python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AsOne/>
      </p:bldGraphic>
      <p:bldP spid="9" grpId="0" animBg="1"/>
      <p:bldP spid="12" grpId="0" animBg="1"/>
      <p:bldP spid="14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0320" y="223520"/>
            <a:ext cx="8206105" cy="6610985"/>
            <a:chOff x="4549775" y="1466850"/>
            <a:chExt cx="3092450" cy="3922713"/>
          </a:xfrm>
        </p:grpSpPr>
        <p:sp>
          <p:nvSpPr>
            <p:cNvPr id="6" name="Freeform 5"/>
            <p:cNvSpPr/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4887" y="689278"/>
            <a:ext cx="4906415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75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  <a:endParaRPr lang="en-GB" sz="375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83261" y="3968081"/>
            <a:ext cx="1097238" cy="1696370"/>
            <a:chOff x="7478257" y="2193205"/>
            <a:chExt cx="452893" cy="700189"/>
          </a:xfrm>
        </p:grpSpPr>
        <p:sp>
          <p:nvSpPr>
            <p:cNvPr id="11" name="Oval 10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8585" y="295910"/>
            <a:ext cx="8321067" cy="6485890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/>
            <p:cNvSpPr/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4" name="Freeform 89"/>
            <p:cNvSpPr/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5" name="Freeform 90"/>
            <p:cNvSpPr/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6" name="Freeform 91"/>
            <p:cNvSpPr/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7" name="Freeform 92"/>
            <p:cNvSpPr/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08" name="Freeform 93"/>
            <p:cNvSpPr/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9" name="Freeform 94"/>
            <p:cNvSpPr/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0" name="Freeform 95"/>
            <p:cNvSpPr/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1" name="Freeform 96"/>
            <p:cNvSpPr/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2" name="Freeform 97"/>
            <p:cNvSpPr/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3" name="Freeform 98"/>
            <p:cNvSpPr/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4" name="Freeform 99"/>
            <p:cNvSpPr/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5" name="Freeform 100"/>
            <p:cNvSpPr/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6" name="Freeform 101"/>
            <p:cNvSpPr/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7" name="Freeform 102"/>
            <p:cNvSpPr/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8" name="Freeform 103"/>
            <p:cNvSpPr/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19" name="Freeform 104"/>
            <p:cNvSpPr/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0" name="Freeform 105"/>
            <p:cNvSpPr/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1" name="Freeform 106"/>
            <p:cNvSpPr/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2" name="Freeform 107"/>
            <p:cNvSpPr/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3" name="Freeform 108"/>
            <p:cNvSpPr/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4" name="Freeform 109"/>
            <p:cNvSpPr/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5" name="Freeform 110"/>
            <p:cNvSpPr/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6" name="Freeform 111"/>
            <p:cNvSpPr/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7" name="Freeform 112"/>
            <p:cNvSpPr/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8" name="Freeform 113"/>
            <p:cNvSpPr/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29" name="Freeform 114"/>
            <p:cNvSpPr/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0" name="Freeform 115"/>
            <p:cNvSpPr/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1" name="Freeform 116"/>
            <p:cNvSpPr/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2" name="Freeform 117"/>
            <p:cNvSpPr/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3" name="Freeform 118"/>
            <p:cNvSpPr/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4" name="Freeform 119"/>
            <p:cNvSpPr/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5" name="Freeform 120"/>
            <p:cNvSpPr/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6" name="Freeform 121"/>
            <p:cNvSpPr/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7" name="Freeform 122"/>
            <p:cNvSpPr/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8" name="Freeform 123"/>
            <p:cNvSpPr/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39" name="Freeform 124"/>
            <p:cNvSpPr/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0" name="Freeform 125"/>
            <p:cNvSpPr/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1" name="Freeform 126"/>
            <p:cNvSpPr/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2" name="Freeform 127"/>
            <p:cNvSpPr/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3" name="Freeform 128"/>
            <p:cNvSpPr/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4" name="Freeform 129"/>
            <p:cNvSpPr/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5" name="Freeform 130"/>
            <p:cNvSpPr/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6" name="Freeform 131"/>
            <p:cNvSpPr/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7" name="Freeform 132"/>
            <p:cNvSpPr/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8" name="Freeform 133"/>
            <p:cNvSpPr/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49" name="Freeform 134"/>
            <p:cNvSpPr/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0" name="Freeform 135"/>
            <p:cNvSpPr/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1" name="Freeform 136"/>
            <p:cNvSpPr/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2" name="Freeform 137"/>
            <p:cNvSpPr/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3" name="Freeform 138"/>
            <p:cNvSpPr/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4" name="Freeform 139"/>
            <p:cNvSpPr/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5" name="Freeform 140"/>
            <p:cNvSpPr/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6" name="Freeform 141"/>
            <p:cNvSpPr/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7" name="Freeform 142"/>
            <p:cNvSpPr/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  <p:sp>
          <p:nvSpPr>
            <p:cNvPr id="158" name="Freeform 143"/>
            <p:cNvSpPr/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907089" y="2782661"/>
            <a:ext cx="875236" cy="1353146"/>
            <a:chOff x="7478257" y="2193205"/>
            <a:chExt cx="452893" cy="700189"/>
          </a:xfrm>
        </p:grpSpPr>
        <p:sp>
          <p:nvSpPr>
            <p:cNvPr id="160" name="Oval 159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1" name="Freeform 17"/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716669" y="1743245"/>
            <a:ext cx="775239" cy="1198548"/>
            <a:chOff x="7478257" y="2193205"/>
            <a:chExt cx="452893" cy="700189"/>
          </a:xfrm>
        </p:grpSpPr>
        <p:sp>
          <p:nvSpPr>
            <p:cNvPr id="163" name="Oval 162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4" name="Freeform 17"/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080606" y="654323"/>
            <a:ext cx="660038" cy="1020443"/>
            <a:chOff x="7478257" y="2193205"/>
            <a:chExt cx="452893" cy="700189"/>
          </a:xfrm>
        </p:grpSpPr>
        <p:sp>
          <p:nvSpPr>
            <p:cNvPr id="166" name="Oval 165"/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7" name="Freeform 17"/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2254804" y="4169429"/>
            <a:ext cx="775239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75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375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57087" y="2945885"/>
            <a:ext cx="77523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06308" y="1870559"/>
            <a:ext cx="775239" cy="49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625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2625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036253" y="763415"/>
            <a:ext cx="775239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250" dirty="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</a:t>
            </a:r>
            <a:r>
              <a:rPr lang="en-IN" altLang="en-US" sz="2250" dirty="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00034" y="3834064"/>
            <a:ext cx="1571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1" dirty="0" smtClean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Literature Review &amp; Dataset Creation – A dataset of 300 equity instruments traded in the NYSE was created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Dec 20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124840" y="2097959"/>
            <a:ext cx="1448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Frontend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development using HTML &amp;  CSS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1" baseline="0" dirty="0" smtClean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Jan 21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811605" y="3394425"/>
            <a:ext cx="1448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Python Implementation</a:t>
            </a:r>
            <a:r>
              <a:rPr lang="en-US" sz="1200" b="1" dirty="0" smtClean="0">
                <a:latin typeface="Open Sans" panose="020B0606030504020204" pitchFamily="34" charset="0"/>
              </a:rPr>
              <a:t>n using the dataset created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Dec</a:t>
            </a:r>
            <a:r>
              <a:rPr kumimoji="0" lang="en-IN" sz="1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20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35040" y="1672510"/>
            <a:ext cx="144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Flask Integration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 smtClean="0">
                <a:latin typeface="Open Sans" panose="020B0606030504020204" pitchFamily="34" charset="0"/>
              </a:rPr>
              <a:t>Feb 21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2424" y="3714752"/>
            <a:ext cx="1316196" cy="64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Rectangle 176"/>
          <p:cNvSpPr/>
          <p:nvPr/>
        </p:nvSpPr>
        <p:spPr>
          <a:xfrm>
            <a:off x="2195354" y="1991348"/>
            <a:ext cx="1316196" cy="641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8" name="Rectangle 177"/>
          <p:cNvSpPr/>
          <p:nvPr/>
        </p:nvSpPr>
        <p:spPr>
          <a:xfrm>
            <a:off x="6869420" y="3275114"/>
            <a:ext cx="1316196" cy="64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Rectangle 178"/>
          <p:cNvSpPr/>
          <p:nvPr/>
        </p:nvSpPr>
        <p:spPr>
          <a:xfrm>
            <a:off x="7605555" y="1584947"/>
            <a:ext cx="1316196" cy="64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8" grpId="0"/>
      <p:bldP spid="169" grpId="0"/>
      <p:bldP spid="170" grpId="0"/>
      <p:bldP spid="171" grpId="0"/>
      <p:bldP spid="172" grpId="0"/>
      <p:bldP spid="174" grpId="0"/>
      <p:bldP spid="175" grpId="0"/>
      <p:bldP spid="176" grpId="0" animBg="1"/>
      <p:bldP spid="178" grpId="0" animBg="1"/>
      <p:bldP spid="17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</TotalTime>
  <Words>112</Words>
  <Application>WPS Presentation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Minor Project  Flask Based Web Application for Portfolio Optimization for US based equity instruments using Monte Carlo Simulations</vt:lpstr>
      <vt:lpstr>Aim &amp; Approach - MPT</vt:lpstr>
      <vt:lpstr>Slide 3</vt:lpstr>
      <vt:lpstr>Slide 4</vt:lpstr>
      <vt:lpstr>Methodology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Crack Anything In Life…</dc:title>
  <dc:creator>Debaditya</dc:creator>
  <cp:lastModifiedBy>Ayan Mukherjee</cp:lastModifiedBy>
  <cp:revision>33</cp:revision>
  <dcterms:created xsi:type="dcterms:W3CDTF">2018-07-22T19:37:00Z</dcterms:created>
  <dcterms:modified xsi:type="dcterms:W3CDTF">2021-05-16T10:14:53Z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