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2ABF957-9948-4C89-966C-1C94EB672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DATA@</a:t>
            </a:r>
            <a:r>
              <a:rPr dirty="0"/>
              <a:t>ANZ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9CF037-D99C-47C8-AE1E-2041464EE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  <a:p>
            <a:r>
              <a:rPr lang="en-IN" dirty="0"/>
              <a:t>Gargi Podder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EE028FF-25FD-46FE-9C36-95E61066D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2730D34E-05A6-46E5-8A5E-65DCC11F2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8689CF36-6D6C-42BE-BB61-BD8A8C29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871537"/>
            <a:ext cx="10687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760E0447-7731-48E6-9927-535D528A2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90575"/>
            <a:ext cx="10687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25E1D135-E04A-48E4-B808-BA630D31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790575"/>
            <a:ext cx="10696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72</TotalTime>
  <Words>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DATA@ANZ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DATA@ANZ</dc:title>
  <dc:creator/>
  <cp:lastModifiedBy>riya podder</cp:lastModifiedBy>
  <cp:revision>2</cp:revision>
  <dcterms:created xsi:type="dcterms:W3CDTF">2020-07-21T18:48:38Z</dcterms:created>
  <dcterms:modified xsi:type="dcterms:W3CDTF">2020-07-21T20:01:35Z</dcterms:modified>
</cp:coreProperties>
</file>