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712E-D95D-4BEF-8BF2-328791EA7ED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6049-A342-4C27-B570-99F69DEC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63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712E-D95D-4BEF-8BF2-328791EA7ED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6049-A342-4C27-B570-99F69DEC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45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712E-D95D-4BEF-8BF2-328791EA7ED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6049-A342-4C27-B570-99F69DEC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65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712E-D95D-4BEF-8BF2-328791EA7ED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6049-A342-4C27-B570-99F69DEC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32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712E-D95D-4BEF-8BF2-328791EA7ED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6049-A342-4C27-B570-99F69DEC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01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712E-D95D-4BEF-8BF2-328791EA7ED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6049-A342-4C27-B570-99F69DEC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49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712E-D95D-4BEF-8BF2-328791EA7ED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6049-A342-4C27-B570-99F69DEC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58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712E-D95D-4BEF-8BF2-328791EA7ED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6049-A342-4C27-B570-99F69DEC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52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712E-D95D-4BEF-8BF2-328791EA7ED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6049-A342-4C27-B570-99F69DEC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70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712E-D95D-4BEF-8BF2-328791EA7ED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6049-A342-4C27-B570-99F69DEC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37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712E-D95D-4BEF-8BF2-328791EA7ED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6049-A342-4C27-B570-99F69DEC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69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3712E-D95D-4BEF-8BF2-328791EA7ED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36049-A342-4C27-B570-99F69DEC0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15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Differencial</a:t>
            </a:r>
            <a:r>
              <a:rPr lang="en-US" dirty="0" smtClean="0"/>
              <a:t> gene expression on lung cancer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Gargi</a:t>
            </a:r>
            <a:r>
              <a:rPr lang="en-US" dirty="0" smtClean="0"/>
              <a:t> </a:t>
            </a:r>
            <a:r>
              <a:rPr lang="en-US" dirty="0" err="1" smtClean="0"/>
              <a:t>Majumdar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9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 plot</a:t>
            </a:r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850924" y="1998092"/>
            <a:ext cx="310661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 near the x-axis (M ≈ 0):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These genes have similar expression levels in both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 above the x-axis (M &gt; 0):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These genes are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upregulated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second condition compared to the first.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 below the x-axis (M &lt; 0):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These genes are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downregulated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second condition compared to the first.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 far from the x-axis (M &lt;&lt; 0 or M &gt;&gt; 0):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These genes have large differences in expression between the two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 far from the y-axis (A &gt;&gt; 0):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These genes have high average expression levels in both conditions.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21" y="1825625"/>
            <a:ext cx="84311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4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</a:t>
            </a:r>
            <a:r>
              <a:rPr lang="en-IN" b="1" dirty="0" smtClean="0"/>
              <a:t>ispersion </a:t>
            </a:r>
            <a:r>
              <a:rPr lang="en-IN" b="1" dirty="0"/>
              <a:t>plot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573108" y="207498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397262" y="2259651"/>
            <a:ext cx="461889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Genes on the Red Line: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These genes have dispersion values close to what is expected based on their mean expression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Genes Above the Red Line: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These genes have higher-than-expected dispersion, indicating that their expression is more variable than expected.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Genes Below the Red Line: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These genes have lower-than-expected dispersion, which is less common and might indicate highly stable expression across samples.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37" t="22203" r="11544" b="8063"/>
          <a:stretch/>
        </p:blipFill>
        <p:spPr>
          <a:xfrm>
            <a:off x="257907" y="2151240"/>
            <a:ext cx="6717323" cy="322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2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15401"/>
            <a:ext cx="10218213" cy="527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353000" y="3236741"/>
            <a:ext cx="2719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the right side </a:t>
            </a:r>
            <a:r>
              <a:rPr lang="en-US" dirty="0" smtClean="0"/>
              <a:t>Normal sample </a:t>
            </a:r>
            <a:r>
              <a:rPr lang="en-US" dirty="0" smtClean="0"/>
              <a:t>are appeared. </a:t>
            </a:r>
          </a:p>
          <a:p>
            <a:r>
              <a:rPr lang="en-US" dirty="0" smtClean="0"/>
              <a:t>On the left side </a:t>
            </a:r>
            <a:r>
              <a:rPr lang="en-US" dirty="0" smtClean="0"/>
              <a:t>Tumor sample </a:t>
            </a:r>
            <a:r>
              <a:rPr lang="en-US" dirty="0"/>
              <a:t>are </a:t>
            </a:r>
            <a:r>
              <a:rPr lang="en-US" dirty="0" smtClean="0"/>
              <a:t>appeared.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277" y="1498222"/>
            <a:ext cx="6371492" cy="512879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341077" y="1594338"/>
            <a:ext cx="35169" cy="4665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56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Heatmap</a:t>
            </a:r>
            <a:endParaRPr lang="en-IN" dirty="0"/>
          </a:p>
        </p:txBody>
      </p:sp>
      <p:sp>
        <p:nvSpPr>
          <p:cNvPr id="4" name="AutoShape 2" descr="http://127.0.0.1:43653/graphics/plot_zoom_png?width=1093&amp;height=56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9718432" y="2625969"/>
            <a:ext cx="2074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</a:t>
            </a:r>
            <a:r>
              <a:rPr lang="en-US" dirty="0" err="1" smtClean="0"/>
              <a:t>heatmap</a:t>
            </a:r>
            <a:r>
              <a:rPr lang="en-US" dirty="0" smtClean="0"/>
              <a:t> gives information about similar and dissimilar the samples are. </a:t>
            </a:r>
            <a:endParaRPr lang="en-IN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-139" t="882" r="139" b="-269"/>
          <a:stretch/>
        </p:blipFill>
        <p:spPr>
          <a:xfrm>
            <a:off x="838200" y="1690688"/>
            <a:ext cx="8431103" cy="432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0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75" y="201368"/>
            <a:ext cx="1975338" cy="47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GSEA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0432" y="0"/>
            <a:ext cx="7020060" cy="3250356"/>
          </a:xfrm>
          <a:prstGeom prst="rect">
            <a:avLst/>
          </a:prstGeom>
        </p:spPr>
      </p:pic>
      <p:sp>
        <p:nvSpPr>
          <p:cNvPr id="6" name="AutoShape 4" descr="http://127.0.0.1:43653/graphics/plot_zoom_png?width=862&amp;height=42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52" y="3625961"/>
            <a:ext cx="6365759" cy="3103086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772399" y="5023615"/>
            <a:ext cx="228013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ENSG0000048839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0052537" y="1746341"/>
            <a:ext cx="209623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ENSG000048839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17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227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Office Theme</vt:lpstr>
      <vt:lpstr>Differencial gene expression on lung cancer</vt:lpstr>
      <vt:lpstr>MA plot</vt:lpstr>
      <vt:lpstr>Dispersion plot</vt:lpstr>
      <vt:lpstr>PowerPoint Presentation</vt:lpstr>
      <vt:lpstr>PCA </vt:lpstr>
      <vt:lpstr>Heatmap</vt:lpstr>
      <vt:lpstr>GSEA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17</cp:revision>
  <dcterms:created xsi:type="dcterms:W3CDTF">2024-09-02T14:53:36Z</dcterms:created>
  <dcterms:modified xsi:type="dcterms:W3CDTF">2024-09-06T17:59:19Z</dcterms:modified>
</cp:coreProperties>
</file>