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B31A-4CBD-6B58-25DD-C80752906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52527-F450-969A-BE12-140F70D5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6E86-7D07-1178-CAF6-42CE355A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CF24-1BD3-5C6E-71E2-E8D1E6DD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2EFF-CB7B-094B-8CC5-38AF6B45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5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A6C0-A34D-98FC-4FFD-0082D833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40B1C-C422-7A9B-E44D-73B93610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4CC2-4625-6894-33B4-536137E9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074C-ADD7-0109-1BA5-315B960B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FF3D-084C-0AFA-024A-D977DAB3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5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33B48-EFB8-9674-18AB-625539DE4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1127E-E10A-B071-8A84-E624F111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40003-205D-4965-8ADA-AF721E3F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0378-4979-E649-2142-89B1420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AAAD-0E04-0A15-F762-D6D086B9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BE44-41B7-F128-EAC9-2D643BD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6C53-B934-D412-761D-91FA7CF2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BDF3-CCFD-679F-EC5B-E88825B2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5AE3-5D4E-9F27-0D8B-CCA5E6BB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586B-77B8-206B-2A8F-33543B7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3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A407-2534-F5A0-B3F2-BE1327A8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937AB-2BAA-EBFA-C342-DFEE0447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35E0-DB66-9D8E-F976-5CD17FBF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5B0F-8A75-FE22-1D05-D5401227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FA0A-7363-E8F7-BF91-93791AB5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3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C663-F15F-4258-EBE1-BA947D74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3237-D540-20C2-343D-63F139C26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4305-8002-FBA0-EC9D-6B9C9171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2606-8A90-3866-1CA1-CE1D22B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4ED1-696A-719E-4596-B956CE55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CEA0-6633-D305-1984-D95013E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1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41DE-5CA7-588E-C1E4-40A01908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7EF9D-DF9F-ACDA-C90B-AC85072AD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C4947-664D-CB47-B598-34A56CDEF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5A070-0BB6-E889-6166-1C15AE76F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43AA6-9033-A1CB-086C-8C9F63C1B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45B6-0E0A-31BB-8BEB-B5197089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8B811-5DE1-CE7A-20E0-971F1058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67D4-B655-E21A-387F-C741DA72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DE77-C639-DD81-08E9-1E0FC4C3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730C5-CB79-6CF3-6A33-DE36424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CF5F2-C428-6FFF-FCA1-C0C8C7D2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0D98E-6BA8-6766-A1CF-924506A1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1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45689-B845-DB3D-743C-561B85B0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75F1E-8186-4129-AA4C-8658D273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5C667-7A6E-50FC-2F9A-EB17D8B5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75D3-02E3-1428-A823-A412761A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FCA4-71BF-9BE2-28E7-9E1EE4C4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B4E94-C27D-8635-53D2-200023BC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57256-DF33-940E-E2D7-D25B5C5C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3899-3D42-560F-E3EF-185C49E1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A7436-4778-5EB0-8823-0B9DFA4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6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6E71-0558-25A5-5527-860FAD55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A9C3E-24A9-0637-178C-86E921BC8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E33-DB2B-3D71-E4B9-F72723281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D96E-32CC-FE8B-AC1C-EAA47557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5048-7793-A955-E83E-266E705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EFB2-1CB1-24FD-F341-5A432302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1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C7DA5-D109-1223-55B5-61FC9A3D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9D4C-B67B-E1EB-7E20-43244736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73A5-8271-D9C6-0CD2-5B2FDE596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CCC3-E57F-45C0-99E0-9599D32FE74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6CC8-E12D-73BC-47A2-2C2ED0C94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253F-A24A-7285-D746-A29E3EB9E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8243-E166-45C0-9B1B-E49D228DD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4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1D19-BCCB-7E1A-08BF-A800D5DE3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HII GOOD EVENING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354D6-37B0-A2FC-60CC-1B985BFB0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2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HII GOOD EVENING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dimpi borah</dc:creator>
  <cp:lastModifiedBy>Dimpi Borah</cp:lastModifiedBy>
  <cp:revision>1</cp:revision>
  <dcterms:created xsi:type="dcterms:W3CDTF">2025-01-29T15:23:14Z</dcterms:created>
  <dcterms:modified xsi:type="dcterms:W3CDTF">2025-01-29T15:23:39Z</dcterms:modified>
</cp:coreProperties>
</file>