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037D6-E2BE-4BFE-B8D6-62B76727029D}" v="1" dt="2024-03-16T21:18:06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62" d="100"/>
          <a:sy n="6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lkarni, Gargi Renukadas" userId="e72c1a31-12bd-42dd-8ed8-4a2699494aa8" providerId="ADAL" clId="{6F4037D6-E2BE-4BFE-B8D6-62B76727029D}"/>
    <pc:docChg chg="undo custSel delSld modSld">
      <pc:chgData name="Kulkarni, Gargi Renukadas" userId="e72c1a31-12bd-42dd-8ed8-4a2699494aa8" providerId="ADAL" clId="{6F4037D6-E2BE-4BFE-B8D6-62B76727029D}" dt="2024-03-16T21:19:42.599" v="155" actId="478"/>
      <pc:docMkLst>
        <pc:docMk/>
      </pc:docMkLst>
      <pc:sldChg chg="addSp delSp modSp mod setBg addAnim delDesignElem">
        <pc:chgData name="Kulkarni, Gargi Renukadas" userId="e72c1a31-12bd-42dd-8ed8-4a2699494aa8" providerId="ADAL" clId="{6F4037D6-E2BE-4BFE-B8D6-62B76727029D}" dt="2024-03-16T21:19:42.599" v="155" actId="478"/>
        <pc:sldMkLst>
          <pc:docMk/>
          <pc:sldMk cId="95992585" sldId="256"/>
        </pc:sldMkLst>
        <pc:spChg chg="mod">
          <ac:chgData name="Kulkarni, Gargi Renukadas" userId="e72c1a31-12bd-42dd-8ed8-4a2699494aa8" providerId="ADAL" clId="{6F4037D6-E2BE-4BFE-B8D6-62B76727029D}" dt="2024-03-16T21:19:35.034" v="154" actId="26606"/>
          <ac:spMkLst>
            <pc:docMk/>
            <pc:sldMk cId="95992585" sldId="256"/>
            <ac:spMk id="2" creationId="{4A7E733A-5EC3-4797-B0A5-BFA724EDDAE5}"/>
          </ac:spMkLst>
        </pc:spChg>
        <pc:spChg chg="del mod">
          <ac:chgData name="Kulkarni, Gargi Renukadas" userId="e72c1a31-12bd-42dd-8ed8-4a2699494aa8" providerId="ADAL" clId="{6F4037D6-E2BE-4BFE-B8D6-62B76727029D}" dt="2024-03-16T21:19:42.599" v="155" actId="478"/>
          <ac:spMkLst>
            <pc:docMk/>
            <pc:sldMk cId="95992585" sldId="256"/>
            <ac:spMk id="3" creationId="{9B24ACAF-F608-461E-9090-C2015042D37C}"/>
          </ac:spMkLst>
        </pc:spChg>
        <pc:spChg chg="add">
          <ac:chgData name="Kulkarni, Gargi Renukadas" userId="e72c1a31-12bd-42dd-8ed8-4a2699494aa8" providerId="ADAL" clId="{6F4037D6-E2BE-4BFE-B8D6-62B76727029D}" dt="2024-03-16T21:19:35.034" v="154" actId="26606"/>
          <ac:spMkLst>
            <pc:docMk/>
            <pc:sldMk cId="95992585" sldId="256"/>
            <ac:spMk id="6" creationId="{934F1179-B481-4F9E-BCA3-AFB972070F83}"/>
          </ac:spMkLst>
        </pc:spChg>
        <pc:spChg chg="add">
          <ac:chgData name="Kulkarni, Gargi Renukadas" userId="e72c1a31-12bd-42dd-8ed8-4a2699494aa8" providerId="ADAL" clId="{6F4037D6-E2BE-4BFE-B8D6-62B76727029D}" dt="2024-03-16T21:19:35.034" v="154" actId="26606"/>
          <ac:spMkLst>
            <pc:docMk/>
            <pc:sldMk cId="95992585" sldId="256"/>
            <ac:spMk id="7" creationId="{827DC2C4-B485-428A-BF4A-472D2967F47F}"/>
          </ac:spMkLst>
        </pc:spChg>
        <pc:spChg chg="add del">
          <ac:chgData name="Kulkarni, Gargi Renukadas" userId="e72c1a31-12bd-42dd-8ed8-4a2699494aa8" providerId="ADAL" clId="{6F4037D6-E2BE-4BFE-B8D6-62B76727029D}" dt="2024-03-16T21:14:31.601" v="63" actId="26606"/>
          <ac:spMkLst>
            <pc:docMk/>
            <pc:sldMk cId="95992585" sldId="256"/>
            <ac:spMk id="8" creationId="{577D6B2E-37A3-429E-A37C-F30ED6487282}"/>
          </ac:spMkLst>
        </pc:spChg>
        <pc:spChg chg="add del">
          <ac:chgData name="Kulkarni, Gargi Renukadas" userId="e72c1a31-12bd-42dd-8ed8-4a2699494aa8" providerId="ADAL" clId="{6F4037D6-E2BE-4BFE-B8D6-62B76727029D}" dt="2024-03-16T21:14:33.554" v="65" actId="26606"/>
          <ac:spMkLst>
            <pc:docMk/>
            <pc:sldMk cId="95992585" sldId="256"/>
            <ac:spMk id="9" creationId="{0E91F5CA-B392-444C-88E3-BF5BAAEBDEB0}"/>
          </ac:spMkLst>
        </pc:spChg>
        <pc:spChg chg="add del">
          <ac:chgData name="Kulkarni, Gargi Renukadas" userId="e72c1a31-12bd-42dd-8ed8-4a2699494aa8" providerId="ADAL" clId="{6F4037D6-E2BE-4BFE-B8D6-62B76727029D}" dt="2024-03-16T21:14:31.601" v="63" actId="26606"/>
          <ac:spMkLst>
            <pc:docMk/>
            <pc:sldMk cId="95992585" sldId="256"/>
            <ac:spMk id="10" creationId="{5CEAD642-85CF-4750-8432-7C80C901F001}"/>
          </ac:spMkLst>
        </pc:spChg>
        <pc:spChg chg="add del">
          <ac:chgData name="Kulkarni, Gargi Renukadas" userId="e72c1a31-12bd-42dd-8ed8-4a2699494aa8" providerId="ADAL" clId="{6F4037D6-E2BE-4BFE-B8D6-62B76727029D}" dt="2024-03-16T21:14:33.554" v="65" actId="26606"/>
          <ac:spMkLst>
            <pc:docMk/>
            <pc:sldMk cId="95992585" sldId="256"/>
            <ac:spMk id="11" creationId="{561308AD-F95B-4430-886C-40173A45B2E4}"/>
          </ac:spMkLst>
        </pc:spChg>
        <pc:spChg chg="add del">
          <ac:chgData name="Kulkarni, Gargi Renukadas" userId="e72c1a31-12bd-42dd-8ed8-4a2699494aa8" providerId="ADAL" clId="{6F4037D6-E2BE-4BFE-B8D6-62B76727029D}" dt="2024-03-16T21:14:31.601" v="63" actId="26606"/>
          <ac:spMkLst>
            <pc:docMk/>
            <pc:sldMk cId="95992585" sldId="256"/>
            <ac:spMk id="12" creationId="{FA33EEAE-15D5-4119-8C1E-89D943F911EF}"/>
          </ac:spMkLst>
        </pc:spChg>
        <pc:spChg chg="add del">
          <ac:chgData name="Kulkarni, Gargi Renukadas" userId="e72c1a31-12bd-42dd-8ed8-4a2699494aa8" providerId="ADAL" clId="{6F4037D6-E2BE-4BFE-B8D6-62B76727029D}" dt="2024-03-16T21:14:33.554" v="65" actId="26606"/>
          <ac:spMkLst>
            <pc:docMk/>
            <pc:sldMk cId="95992585" sldId="256"/>
            <ac:spMk id="13" creationId="{DB8C0BEF-1AD9-4002-9C03-EBFDBBE574F4}"/>
          </ac:spMkLst>
        </pc:spChg>
        <pc:spChg chg="add del">
          <ac:chgData name="Kulkarni, Gargi Renukadas" userId="e72c1a31-12bd-42dd-8ed8-4a2699494aa8" providerId="ADAL" clId="{6F4037D6-E2BE-4BFE-B8D6-62B76727029D}" dt="2024-03-16T21:14:31.601" v="63" actId="26606"/>
          <ac:spMkLst>
            <pc:docMk/>
            <pc:sldMk cId="95992585" sldId="256"/>
            <ac:spMk id="14" creationId="{730D8B3B-9B80-4025-B934-26DC7D7CD231}"/>
          </ac:spMkLst>
        </pc:spChg>
        <pc:spChg chg="add del">
          <ac:chgData name="Kulkarni, Gargi Renukadas" userId="e72c1a31-12bd-42dd-8ed8-4a2699494aa8" providerId="ADAL" clId="{6F4037D6-E2BE-4BFE-B8D6-62B76727029D}" dt="2024-03-16T21:14:33.554" v="65" actId="26606"/>
          <ac:spMkLst>
            <pc:docMk/>
            <pc:sldMk cId="95992585" sldId="256"/>
            <ac:spMk id="15" creationId="{DDCE5572-4319-4D42-813F-C8C69C08CAA8}"/>
          </ac:spMkLst>
        </pc:spChg>
        <pc:spChg chg="add del">
          <ac:chgData name="Kulkarni, Gargi Renukadas" userId="e72c1a31-12bd-42dd-8ed8-4a2699494aa8" providerId="ADAL" clId="{6F4037D6-E2BE-4BFE-B8D6-62B76727029D}" dt="2024-03-16T21:14:31.601" v="63" actId="26606"/>
          <ac:spMkLst>
            <pc:docMk/>
            <pc:sldMk cId="95992585" sldId="256"/>
            <ac:spMk id="16" creationId="{1064D5D5-227B-4F66-9AEA-46F570E793BD}"/>
          </ac:spMkLst>
        </pc:spChg>
        <pc:spChg chg="add del">
          <ac:chgData name="Kulkarni, Gargi Renukadas" userId="e72c1a31-12bd-42dd-8ed8-4a2699494aa8" providerId="ADAL" clId="{6F4037D6-E2BE-4BFE-B8D6-62B76727029D}" dt="2024-03-16T21:14:46.623" v="67" actId="26606"/>
          <ac:spMkLst>
            <pc:docMk/>
            <pc:sldMk cId="95992585" sldId="256"/>
            <ac:spMk id="17" creationId="{289ED1AA-8684-4D37-B208-8777E1A7780D}"/>
          </ac:spMkLst>
        </pc:spChg>
        <pc:spChg chg="add del">
          <ac:chgData name="Kulkarni, Gargi Renukadas" userId="e72c1a31-12bd-42dd-8ed8-4a2699494aa8" providerId="ADAL" clId="{6F4037D6-E2BE-4BFE-B8D6-62B76727029D}" dt="2024-03-16T21:14:31.601" v="63" actId="26606"/>
          <ac:spMkLst>
            <pc:docMk/>
            <pc:sldMk cId="95992585" sldId="256"/>
            <ac:spMk id="18" creationId="{646B67A4-D328-4747-A82B-65E84FA46368}"/>
          </ac:spMkLst>
        </pc:spChg>
        <pc:spChg chg="add del">
          <ac:chgData name="Kulkarni, Gargi Renukadas" userId="e72c1a31-12bd-42dd-8ed8-4a2699494aa8" providerId="ADAL" clId="{6F4037D6-E2BE-4BFE-B8D6-62B76727029D}" dt="2024-03-16T21:14:46.623" v="67" actId="26606"/>
          <ac:spMkLst>
            <pc:docMk/>
            <pc:sldMk cId="95992585" sldId="256"/>
            <ac:spMk id="19" creationId="{4180E01B-B1F4-437C-807D-1C930718EE64}"/>
          </ac:spMkLst>
        </pc:spChg>
        <pc:spChg chg="add del">
          <ac:chgData name="Kulkarni, Gargi Renukadas" userId="e72c1a31-12bd-42dd-8ed8-4a2699494aa8" providerId="ADAL" clId="{6F4037D6-E2BE-4BFE-B8D6-62B76727029D}" dt="2024-03-16T21:14:31.601" v="63" actId="26606"/>
          <ac:spMkLst>
            <pc:docMk/>
            <pc:sldMk cId="95992585" sldId="256"/>
            <ac:spMk id="20" creationId="{B5A1B09C-1565-46F8-B70F-621C5EB48A09}"/>
          </ac:spMkLst>
        </pc:spChg>
        <pc:spChg chg="add del">
          <ac:chgData name="Kulkarni, Gargi Renukadas" userId="e72c1a31-12bd-42dd-8ed8-4a2699494aa8" providerId="ADAL" clId="{6F4037D6-E2BE-4BFE-B8D6-62B76727029D}" dt="2024-03-16T21:14:46.623" v="67" actId="26606"/>
          <ac:spMkLst>
            <pc:docMk/>
            <pc:sldMk cId="95992585" sldId="256"/>
            <ac:spMk id="21" creationId="{41F77738-2AF0-4750-A0C7-F97C2C17590E}"/>
          </ac:spMkLst>
        </pc:spChg>
        <pc:spChg chg="add del">
          <ac:chgData name="Kulkarni, Gargi Renukadas" userId="e72c1a31-12bd-42dd-8ed8-4a2699494aa8" providerId="ADAL" clId="{6F4037D6-E2BE-4BFE-B8D6-62B76727029D}" dt="2024-03-16T21:14:31.601" v="63" actId="26606"/>
          <ac:spMkLst>
            <pc:docMk/>
            <pc:sldMk cId="95992585" sldId="256"/>
            <ac:spMk id="22" creationId="{8C516CC8-80AC-446C-A56E-9F54B7210402}"/>
          </ac:spMkLst>
        </pc:spChg>
        <pc:spChg chg="add del">
          <ac:chgData name="Kulkarni, Gargi Renukadas" userId="e72c1a31-12bd-42dd-8ed8-4a2699494aa8" providerId="ADAL" clId="{6F4037D6-E2BE-4BFE-B8D6-62B76727029D}" dt="2024-03-16T21:18:06.416" v="132"/>
          <ac:spMkLst>
            <pc:docMk/>
            <pc:sldMk cId="95992585" sldId="256"/>
            <ac:spMk id="23" creationId="{943CAA20-3569-4189-9E48-239A229A86CA}"/>
          </ac:spMkLst>
        </pc:spChg>
        <pc:spChg chg="add del">
          <ac:chgData name="Kulkarni, Gargi Renukadas" userId="e72c1a31-12bd-42dd-8ed8-4a2699494aa8" providerId="ADAL" clId="{6F4037D6-E2BE-4BFE-B8D6-62B76727029D}" dt="2024-03-16T21:18:06.416" v="132"/>
          <ac:spMkLst>
            <pc:docMk/>
            <pc:sldMk cId="95992585" sldId="256"/>
            <ac:spMk id="24" creationId="{DA542B6D-E775-4832-91DC-2D20F857813A}"/>
          </ac:spMkLst>
        </pc:spChg>
        <pc:spChg chg="add">
          <ac:chgData name="Kulkarni, Gargi Renukadas" userId="e72c1a31-12bd-42dd-8ed8-4a2699494aa8" providerId="ADAL" clId="{6F4037D6-E2BE-4BFE-B8D6-62B76727029D}" dt="2024-03-16T21:19:35.034" v="154" actId="26606"/>
          <ac:spMkLst>
            <pc:docMk/>
            <pc:sldMk cId="95992585" sldId="256"/>
            <ac:spMk id="25" creationId="{EE04B5EB-F158-4507-90DD-BD23620C7CC9}"/>
          </ac:spMkLst>
        </pc:spChg>
        <pc:picChg chg="add del">
          <ac:chgData name="Kulkarni, Gargi Renukadas" userId="e72c1a31-12bd-42dd-8ed8-4a2699494aa8" providerId="ADAL" clId="{6F4037D6-E2BE-4BFE-B8D6-62B76727029D}" dt="2024-03-16T21:14:33.554" v="65" actId="26606"/>
          <ac:picMkLst>
            <pc:docMk/>
            <pc:sldMk cId="95992585" sldId="256"/>
            <ac:picMk id="5" creationId="{80AA5974-112F-6532-708B-F5213227387B}"/>
          </ac:picMkLst>
        </pc:picChg>
      </pc:sldChg>
      <pc:sldChg chg="addSp delSp modSp mod setBg delDesignElem">
        <pc:chgData name="Kulkarni, Gargi Renukadas" userId="e72c1a31-12bd-42dd-8ed8-4a2699494aa8" providerId="ADAL" clId="{6F4037D6-E2BE-4BFE-B8D6-62B76727029D}" dt="2024-03-16T21:19:21.767" v="153" actId="14100"/>
        <pc:sldMkLst>
          <pc:docMk/>
          <pc:sldMk cId="95992585" sldId="257"/>
        </pc:sldMkLst>
        <pc:spChg chg="add del">
          <ac:chgData name="Kulkarni, Gargi Renukadas" userId="e72c1a31-12bd-42dd-8ed8-4a2699494aa8" providerId="ADAL" clId="{6F4037D6-E2BE-4BFE-B8D6-62B76727029D}" dt="2024-03-16T21:19:20.243" v="151" actId="26606"/>
          <ac:spMkLst>
            <pc:docMk/>
            <pc:sldMk cId="95992585" sldId="257"/>
            <ac:spMk id="4" creationId="{42A4FC2C-047E-45A5-965D-8E1E3BF09BC6}"/>
          </ac:spMkLst>
        </pc:spChg>
        <pc:spChg chg="add del">
          <ac:chgData name="Kulkarni, Gargi Renukadas" userId="e72c1a31-12bd-42dd-8ed8-4a2699494aa8" providerId="ADAL" clId="{6F4037D6-E2BE-4BFE-B8D6-62B76727029D}" dt="2024-03-16T21:19:17.972" v="149" actId="26606"/>
          <ac:spMkLst>
            <pc:docMk/>
            <pc:sldMk cId="95992585" sldId="257"/>
            <ac:spMk id="6" creationId="{2D2B266D-3625-4584-A5C3-7D3F672CFF30}"/>
          </ac:spMkLst>
        </pc:spChg>
        <pc:spChg chg="add del">
          <ac:chgData name="Kulkarni, Gargi Renukadas" userId="e72c1a31-12bd-42dd-8ed8-4a2699494aa8" providerId="ADAL" clId="{6F4037D6-E2BE-4BFE-B8D6-62B76727029D}" dt="2024-03-16T21:14:55.531" v="71" actId="26606"/>
          <ac:spMkLst>
            <pc:docMk/>
            <pc:sldMk cId="95992585" sldId="257"/>
            <ac:spMk id="7" creationId="{F3060C83-F051-4F0E-ABAD-AA0DFC48B218}"/>
          </ac:spMkLst>
        </pc:spChg>
        <pc:spChg chg="add del">
          <ac:chgData name="Kulkarni, Gargi Renukadas" userId="e72c1a31-12bd-42dd-8ed8-4a2699494aa8" providerId="ADAL" clId="{6F4037D6-E2BE-4BFE-B8D6-62B76727029D}" dt="2024-03-16T21:19:17.972" v="149" actId="26606"/>
          <ac:spMkLst>
            <pc:docMk/>
            <pc:sldMk cId="95992585" sldId="257"/>
            <ac:spMk id="8" creationId="{C463B99A-73EE-4FBB-B7C4-F9F9BCC25C65}"/>
          </ac:spMkLst>
        </pc:spChg>
        <pc:spChg chg="add del">
          <ac:chgData name="Kulkarni, Gargi Renukadas" userId="e72c1a31-12bd-42dd-8ed8-4a2699494aa8" providerId="ADAL" clId="{6F4037D6-E2BE-4BFE-B8D6-62B76727029D}" dt="2024-03-16T21:14:55.531" v="71" actId="26606"/>
          <ac:spMkLst>
            <pc:docMk/>
            <pc:sldMk cId="95992585" sldId="257"/>
            <ac:spMk id="9" creationId="{83C98ABE-055B-441F-B07E-44F97F083C39}"/>
          </ac:spMkLst>
        </pc:spChg>
        <pc:spChg chg="add del">
          <ac:chgData name="Kulkarni, Gargi Renukadas" userId="e72c1a31-12bd-42dd-8ed8-4a2699494aa8" providerId="ADAL" clId="{6F4037D6-E2BE-4BFE-B8D6-62B76727029D}" dt="2024-03-16T21:19:17.972" v="149" actId="26606"/>
          <ac:spMkLst>
            <pc:docMk/>
            <pc:sldMk cId="95992585" sldId="257"/>
            <ac:spMk id="10" creationId="{A5D2A5D1-BA0D-47D3-B051-DA7743C46E28}"/>
          </ac:spMkLst>
        </pc:spChg>
        <pc:spChg chg="add del">
          <ac:chgData name="Kulkarni, Gargi Renukadas" userId="e72c1a31-12bd-42dd-8ed8-4a2699494aa8" providerId="ADAL" clId="{6F4037D6-E2BE-4BFE-B8D6-62B76727029D}" dt="2024-03-16T21:14:55.531" v="71" actId="26606"/>
          <ac:spMkLst>
            <pc:docMk/>
            <pc:sldMk cId="95992585" sldId="257"/>
            <ac:spMk id="11" creationId="{29FDB030-9B49-4CED-8CCD-4D99382388AC}"/>
          </ac:spMkLst>
        </pc:spChg>
        <pc:spChg chg="add del">
          <ac:chgData name="Kulkarni, Gargi Renukadas" userId="e72c1a31-12bd-42dd-8ed8-4a2699494aa8" providerId="ADAL" clId="{6F4037D6-E2BE-4BFE-B8D6-62B76727029D}" dt="2024-03-16T21:19:20.243" v="151" actId="26606"/>
          <ac:spMkLst>
            <pc:docMk/>
            <pc:sldMk cId="95992585" sldId="257"/>
            <ac:spMk id="12" creationId="{16B067B1-F4E5-4FDF-813D-C9E872E80075}"/>
          </ac:spMkLst>
        </pc:spChg>
        <pc:spChg chg="add del">
          <ac:chgData name="Kulkarni, Gargi Renukadas" userId="e72c1a31-12bd-42dd-8ed8-4a2699494aa8" providerId="ADAL" clId="{6F4037D6-E2BE-4BFE-B8D6-62B76727029D}" dt="2024-03-16T21:14:55.531" v="71" actId="26606"/>
          <ac:spMkLst>
            <pc:docMk/>
            <pc:sldMk cId="95992585" sldId="257"/>
            <ac:spMk id="13" creationId="{3783CA14-24A1-485C-8B30-D6A5D87987AD}"/>
          </ac:spMkLst>
        </pc:spChg>
        <pc:spChg chg="add del">
          <ac:chgData name="Kulkarni, Gargi Renukadas" userId="e72c1a31-12bd-42dd-8ed8-4a2699494aa8" providerId="ADAL" clId="{6F4037D6-E2BE-4BFE-B8D6-62B76727029D}" dt="2024-03-16T21:14:55.531" v="71" actId="26606"/>
          <ac:spMkLst>
            <pc:docMk/>
            <pc:sldMk cId="95992585" sldId="257"/>
            <ac:spMk id="15" creationId="{9A97C86A-04D6-40F7-AE84-31AB43E6A846}"/>
          </ac:spMkLst>
        </pc:spChg>
        <pc:spChg chg="add del">
          <ac:chgData name="Kulkarni, Gargi Renukadas" userId="e72c1a31-12bd-42dd-8ed8-4a2699494aa8" providerId="ADAL" clId="{6F4037D6-E2BE-4BFE-B8D6-62B76727029D}" dt="2024-03-16T21:14:55.531" v="71" actId="26606"/>
          <ac:spMkLst>
            <pc:docMk/>
            <pc:sldMk cId="95992585" sldId="257"/>
            <ac:spMk id="17" creationId="{FF9F2414-84E8-453E-B1F3-389FDE8192D9}"/>
          </ac:spMkLst>
        </pc:spChg>
        <pc:spChg chg="add del">
          <ac:chgData name="Kulkarni, Gargi Renukadas" userId="e72c1a31-12bd-42dd-8ed8-4a2699494aa8" providerId="ADAL" clId="{6F4037D6-E2BE-4BFE-B8D6-62B76727029D}" dt="2024-03-16T21:14:55.531" v="71" actId="26606"/>
          <ac:spMkLst>
            <pc:docMk/>
            <pc:sldMk cId="95992585" sldId="257"/>
            <ac:spMk id="19" creationId="{3ECA69A1-7536-43AC-85EF-C7106179F5ED}"/>
          </ac:spMkLst>
        </pc:spChg>
        <pc:spChg chg="add del">
          <ac:chgData name="Kulkarni, Gargi Renukadas" userId="e72c1a31-12bd-42dd-8ed8-4a2699494aa8" providerId="ADAL" clId="{6F4037D6-E2BE-4BFE-B8D6-62B76727029D}" dt="2024-03-16T21:14:57.045" v="73" actId="26606"/>
          <ac:spMkLst>
            <pc:docMk/>
            <pc:sldMk cId="95992585" sldId="257"/>
            <ac:spMk id="21" creationId="{7742A528-B5BC-48B8-92DE-9C2B44451A96}"/>
          </ac:spMkLst>
        </pc:spChg>
        <pc:spChg chg="add del">
          <ac:chgData name="Kulkarni, Gargi Renukadas" userId="e72c1a31-12bd-42dd-8ed8-4a2699494aa8" providerId="ADAL" clId="{6F4037D6-E2BE-4BFE-B8D6-62B76727029D}" dt="2024-03-16T21:15:07.012" v="75" actId="26606"/>
          <ac:spMkLst>
            <pc:docMk/>
            <pc:sldMk cId="95992585" sldId="257"/>
            <ac:spMk id="23" creationId="{32BC26D8-82FB-445E-AA49-62A77D7C1EE0}"/>
          </ac:spMkLst>
        </pc:spChg>
        <pc:spChg chg="add del">
          <ac:chgData name="Kulkarni, Gargi Renukadas" userId="e72c1a31-12bd-42dd-8ed8-4a2699494aa8" providerId="ADAL" clId="{6F4037D6-E2BE-4BFE-B8D6-62B76727029D}" dt="2024-03-16T21:15:07.012" v="75" actId="26606"/>
          <ac:spMkLst>
            <pc:docMk/>
            <pc:sldMk cId="95992585" sldId="257"/>
            <ac:spMk id="24" creationId="{CB44330D-EA18-4254-AA95-EB49948539B8}"/>
          </ac:spMkLst>
        </pc:spChg>
        <pc:spChg chg="add del">
          <ac:chgData name="Kulkarni, Gargi Renukadas" userId="e72c1a31-12bd-42dd-8ed8-4a2699494aa8" providerId="ADAL" clId="{6F4037D6-E2BE-4BFE-B8D6-62B76727029D}" dt="2024-03-16T21:18:06.416" v="132"/>
          <ac:spMkLst>
            <pc:docMk/>
            <pc:sldMk cId="95992585" sldId="257"/>
            <ac:spMk id="26" creationId="{2D2B266D-3625-4584-A5C3-7D3F672CFF30}"/>
          </ac:spMkLst>
        </pc:spChg>
        <pc:spChg chg="add del">
          <ac:chgData name="Kulkarni, Gargi Renukadas" userId="e72c1a31-12bd-42dd-8ed8-4a2699494aa8" providerId="ADAL" clId="{6F4037D6-E2BE-4BFE-B8D6-62B76727029D}" dt="2024-03-16T21:18:06.416" v="132"/>
          <ac:spMkLst>
            <pc:docMk/>
            <pc:sldMk cId="95992585" sldId="257"/>
            <ac:spMk id="27" creationId="{C463B99A-73EE-4FBB-B7C4-F9F9BCC25C65}"/>
          </ac:spMkLst>
        </pc:spChg>
        <pc:spChg chg="add del">
          <ac:chgData name="Kulkarni, Gargi Renukadas" userId="e72c1a31-12bd-42dd-8ed8-4a2699494aa8" providerId="ADAL" clId="{6F4037D6-E2BE-4BFE-B8D6-62B76727029D}" dt="2024-03-16T21:18:06.416" v="132"/>
          <ac:spMkLst>
            <pc:docMk/>
            <pc:sldMk cId="95992585" sldId="257"/>
            <ac:spMk id="28" creationId="{A5D2A5D1-BA0D-47D3-B051-DA7743C46E28}"/>
          </ac:spMkLst>
        </pc:spChg>
        <pc:picChg chg="mod">
          <ac:chgData name="Kulkarni, Gargi Renukadas" userId="e72c1a31-12bd-42dd-8ed8-4a2699494aa8" providerId="ADAL" clId="{6F4037D6-E2BE-4BFE-B8D6-62B76727029D}" dt="2024-03-16T21:19:21.767" v="153" actId="14100"/>
          <ac:picMkLst>
            <pc:docMk/>
            <pc:sldMk cId="95992585" sldId="257"/>
            <ac:picMk id="2" creationId="{19F721A7-EF4C-44C0-9CF6-49756638C16F}"/>
          </ac:picMkLst>
        </pc:picChg>
      </pc:sldChg>
      <pc:sldChg chg="del">
        <pc:chgData name="Kulkarni, Gargi Renukadas" userId="e72c1a31-12bd-42dd-8ed8-4a2699494aa8" providerId="ADAL" clId="{6F4037D6-E2BE-4BFE-B8D6-62B76727029D}" dt="2024-03-16T21:13:15.052" v="0" actId="47"/>
        <pc:sldMkLst>
          <pc:docMk/>
          <pc:sldMk cId="95992585" sldId="258"/>
        </pc:sldMkLst>
      </pc:sldChg>
      <pc:sldChg chg="del">
        <pc:chgData name="Kulkarni, Gargi Renukadas" userId="e72c1a31-12bd-42dd-8ed8-4a2699494aa8" providerId="ADAL" clId="{6F4037D6-E2BE-4BFE-B8D6-62B76727029D}" dt="2024-03-16T21:13:16.874" v="1" actId="47"/>
        <pc:sldMkLst>
          <pc:docMk/>
          <pc:sldMk cId="95992585" sldId="259"/>
        </pc:sldMkLst>
      </pc:sldChg>
      <pc:sldChg chg="addSp delSp modSp mod setBg delDesignElem">
        <pc:chgData name="Kulkarni, Gargi Renukadas" userId="e72c1a31-12bd-42dd-8ed8-4a2699494aa8" providerId="ADAL" clId="{6F4037D6-E2BE-4BFE-B8D6-62B76727029D}" dt="2024-03-16T21:18:58.356" v="143" actId="14100"/>
        <pc:sldMkLst>
          <pc:docMk/>
          <pc:sldMk cId="95992585" sldId="260"/>
        </pc:sldMkLst>
        <pc:spChg chg="add del">
          <ac:chgData name="Kulkarni, Gargi Renukadas" userId="e72c1a31-12bd-42dd-8ed8-4a2699494aa8" providerId="ADAL" clId="{6F4037D6-E2BE-4BFE-B8D6-62B76727029D}" dt="2024-03-16T21:18:28.431" v="137" actId="26606"/>
          <ac:spMkLst>
            <pc:docMk/>
            <pc:sldMk cId="95992585" sldId="260"/>
            <ac:spMk id="7" creationId="{42A4FC2C-047E-45A5-965D-8E1E3BF09BC6}"/>
          </ac:spMkLst>
        </pc:spChg>
        <pc:spChg chg="add del">
          <ac:chgData name="Kulkarni, Gargi Renukadas" userId="e72c1a31-12bd-42dd-8ed8-4a2699494aa8" providerId="ADAL" clId="{6F4037D6-E2BE-4BFE-B8D6-62B76727029D}" dt="2024-03-16T21:18:06.416" v="132"/>
          <ac:spMkLst>
            <pc:docMk/>
            <pc:sldMk cId="95992585" sldId="260"/>
            <ac:spMk id="10" creationId="{2D2B266D-3625-4584-A5C3-7D3F672CFF30}"/>
          </ac:spMkLst>
        </pc:spChg>
        <pc:spChg chg="add del">
          <ac:chgData name="Kulkarni, Gargi Renukadas" userId="e72c1a31-12bd-42dd-8ed8-4a2699494aa8" providerId="ADAL" clId="{6F4037D6-E2BE-4BFE-B8D6-62B76727029D}" dt="2024-03-16T21:18:06.416" v="132"/>
          <ac:spMkLst>
            <pc:docMk/>
            <pc:sldMk cId="95992585" sldId="260"/>
            <ac:spMk id="12" creationId="{C463B99A-73EE-4FBB-B7C4-F9F9BCC25C65}"/>
          </ac:spMkLst>
        </pc:spChg>
        <pc:spChg chg="add del">
          <ac:chgData name="Kulkarni, Gargi Renukadas" userId="e72c1a31-12bd-42dd-8ed8-4a2699494aa8" providerId="ADAL" clId="{6F4037D6-E2BE-4BFE-B8D6-62B76727029D}" dt="2024-03-16T21:18:06.416" v="132"/>
          <ac:spMkLst>
            <pc:docMk/>
            <pc:sldMk cId="95992585" sldId="260"/>
            <ac:spMk id="14" creationId="{A5D2A5D1-BA0D-47D3-B051-DA7743C46E28}"/>
          </ac:spMkLst>
        </pc:spChg>
        <pc:spChg chg="add del">
          <ac:chgData name="Kulkarni, Gargi Renukadas" userId="e72c1a31-12bd-42dd-8ed8-4a2699494aa8" providerId="ADAL" clId="{6F4037D6-E2BE-4BFE-B8D6-62B76727029D}" dt="2024-03-16T21:17:44.017" v="126" actId="26606"/>
          <ac:spMkLst>
            <pc:docMk/>
            <pc:sldMk cId="95992585" sldId="260"/>
            <ac:spMk id="19" creationId="{DA2E7C1E-2B5A-4BBA-AE51-1CD8C19309D7}"/>
          </ac:spMkLst>
        </pc:spChg>
        <pc:spChg chg="add del">
          <ac:chgData name="Kulkarni, Gargi Renukadas" userId="e72c1a31-12bd-42dd-8ed8-4a2699494aa8" providerId="ADAL" clId="{6F4037D6-E2BE-4BFE-B8D6-62B76727029D}" dt="2024-03-16T21:17:44.017" v="126" actId="26606"/>
          <ac:spMkLst>
            <pc:docMk/>
            <pc:sldMk cId="95992585" sldId="260"/>
            <ac:spMk id="21" creationId="{43DF76B1-5174-4FAF-9D19-FFEE98426836}"/>
          </ac:spMkLst>
        </pc:spChg>
        <pc:picChg chg="mod">
          <ac:chgData name="Kulkarni, Gargi Renukadas" userId="e72c1a31-12bd-42dd-8ed8-4a2699494aa8" providerId="ADAL" clId="{6F4037D6-E2BE-4BFE-B8D6-62B76727029D}" dt="2024-03-16T21:18:58.356" v="143" actId="14100"/>
          <ac:picMkLst>
            <pc:docMk/>
            <pc:sldMk cId="95992585" sldId="260"/>
            <ac:picMk id="5" creationId="{B4473E9A-8DA4-4A24-88F1-1A33AAE98BDA}"/>
          </ac:picMkLst>
        </pc:picChg>
      </pc:sldChg>
      <pc:sldChg chg="addSp delSp modSp mod setBg">
        <pc:chgData name="Kulkarni, Gargi Renukadas" userId="e72c1a31-12bd-42dd-8ed8-4a2699494aa8" providerId="ADAL" clId="{6F4037D6-E2BE-4BFE-B8D6-62B76727029D}" dt="2024-03-16T21:17:46.397" v="128" actId="14100"/>
        <pc:sldMkLst>
          <pc:docMk/>
          <pc:sldMk cId="95992585" sldId="261"/>
        </pc:sldMkLst>
        <pc:spChg chg="add del">
          <ac:chgData name="Kulkarni, Gargi Renukadas" userId="e72c1a31-12bd-42dd-8ed8-4a2699494aa8" providerId="ADAL" clId="{6F4037D6-E2BE-4BFE-B8D6-62B76727029D}" dt="2024-03-16T21:16:44.220" v="117" actId="26606"/>
          <ac:spMkLst>
            <pc:docMk/>
            <pc:sldMk cId="95992585" sldId="261"/>
            <ac:spMk id="11" creationId="{2D2B266D-3625-4584-A5C3-7D3F672CFF30}"/>
          </ac:spMkLst>
        </pc:spChg>
        <pc:spChg chg="add del">
          <ac:chgData name="Kulkarni, Gargi Renukadas" userId="e72c1a31-12bd-42dd-8ed8-4a2699494aa8" providerId="ADAL" clId="{6F4037D6-E2BE-4BFE-B8D6-62B76727029D}" dt="2024-03-16T21:16:44.220" v="117" actId="26606"/>
          <ac:spMkLst>
            <pc:docMk/>
            <pc:sldMk cId="95992585" sldId="261"/>
            <ac:spMk id="13" creationId="{C463B99A-73EE-4FBB-B7C4-F9F9BCC25C65}"/>
          </ac:spMkLst>
        </pc:spChg>
        <pc:spChg chg="add del">
          <ac:chgData name="Kulkarni, Gargi Renukadas" userId="e72c1a31-12bd-42dd-8ed8-4a2699494aa8" providerId="ADAL" clId="{6F4037D6-E2BE-4BFE-B8D6-62B76727029D}" dt="2024-03-16T21:16:44.220" v="117" actId="26606"/>
          <ac:spMkLst>
            <pc:docMk/>
            <pc:sldMk cId="95992585" sldId="261"/>
            <ac:spMk id="15" creationId="{A5D2A5D1-BA0D-47D3-B051-DA7743C46E28}"/>
          </ac:spMkLst>
        </pc:spChg>
        <pc:picChg chg="mod">
          <ac:chgData name="Kulkarni, Gargi Renukadas" userId="e72c1a31-12bd-42dd-8ed8-4a2699494aa8" providerId="ADAL" clId="{6F4037D6-E2BE-4BFE-B8D6-62B76727029D}" dt="2024-03-16T21:17:46.397" v="128" actId="14100"/>
          <ac:picMkLst>
            <pc:docMk/>
            <pc:sldMk cId="95992585" sldId="261"/>
            <ac:picMk id="6" creationId="{2EC8BA40-7506-44A3-8F5D-C7C4061CBF19}"/>
          </ac:picMkLst>
        </pc:picChg>
      </pc:sldChg>
      <pc:sldChg chg="addSp delSp modSp mod setBg">
        <pc:chgData name="Kulkarni, Gargi Renukadas" userId="e72c1a31-12bd-42dd-8ed8-4a2699494aa8" providerId="ADAL" clId="{6F4037D6-E2BE-4BFE-B8D6-62B76727029D}" dt="2024-03-16T21:16:40.865" v="115" actId="26606"/>
        <pc:sldMkLst>
          <pc:docMk/>
          <pc:sldMk cId="95992585" sldId="262"/>
        </pc:sldMkLst>
        <pc:spChg chg="add del">
          <ac:chgData name="Kulkarni, Gargi Renukadas" userId="e72c1a31-12bd-42dd-8ed8-4a2699494aa8" providerId="ADAL" clId="{6F4037D6-E2BE-4BFE-B8D6-62B76727029D}" dt="2024-03-16T21:16:40.865" v="115" actId="26606"/>
          <ac:spMkLst>
            <pc:docMk/>
            <pc:sldMk cId="95992585" sldId="262"/>
            <ac:spMk id="12" creationId="{2D2B266D-3625-4584-A5C3-7D3F672CFF30}"/>
          </ac:spMkLst>
        </pc:spChg>
        <pc:spChg chg="add del">
          <ac:chgData name="Kulkarni, Gargi Renukadas" userId="e72c1a31-12bd-42dd-8ed8-4a2699494aa8" providerId="ADAL" clId="{6F4037D6-E2BE-4BFE-B8D6-62B76727029D}" dt="2024-03-16T21:16:40.865" v="115" actId="26606"/>
          <ac:spMkLst>
            <pc:docMk/>
            <pc:sldMk cId="95992585" sldId="262"/>
            <ac:spMk id="14" creationId="{C463B99A-73EE-4FBB-B7C4-F9F9BCC25C65}"/>
          </ac:spMkLst>
        </pc:spChg>
        <pc:spChg chg="add del">
          <ac:chgData name="Kulkarni, Gargi Renukadas" userId="e72c1a31-12bd-42dd-8ed8-4a2699494aa8" providerId="ADAL" clId="{6F4037D6-E2BE-4BFE-B8D6-62B76727029D}" dt="2024-03-16T21:16:40.865" v="115" actId="26606"/>
          <ac:spMkLst>
            <pc:docMk/>
            <pc:sldMk cId="95992585" sldId="262"/>
            <ac:spMk id="16" creationId="{A5D2A5D1-BA0D-47D3-B051-DA7743C46E28}"/>
          </ac:spMkLst>
        </pc:spChg>
        <pc:picChg chg="mod">
          <ac:chgData name="Kulkarni, Gargi Renukadas" userId="e72c1a31-12bd-42dd-8ed8-4a2699494aa8" providerId="ADAL" clId="{6F4037D6-E2BE-4BFE-B8D6-62B76727029D}" dt="2024-03-16T21:16:40.865" v="115" actId="26606"/>
          <ac:picMkLst>
            <pc:docMk/>
            <pc:sldMk cId="95992585" sldId="262"/>
            <ac:picMk id="7" creationId="{B4E8D306-A561-45F2-B824-777EBF00C8EB}"/>
          </ac:picMkLst>
        </pc:picChg>
      </pc:sldChg>
      <pc:sldChg chg="addSp delSp modSp mod setBg">
        <pc:chgData name="Kulkarni, Gargi Renukadas" userId="e72c1a31-12bd-42dd-8ed8-4a2699494aa8" providerId="ADAL" clId="{6F4037D6-E2BE-4BFE-B8D6-62B76727029D}" dt="2024-03-16T21:18:42.283" v="140" actId="26606"/>
        <pc:sldMkLst>
          <pc:docMk/>
          <pc:sldMk cId="95992585" sldId="263"/>
        </pc:sldMkLst>
        <pc:spChg chg="add del">
          <ac:chgData name="Kulkarni, Gargi Renukadas" userId="e72c1a31-12bd-42dd-8ed8-4a2699494aa8" providerId="ADAL" clId="{6F4037D6-E2BE-4BFE-B8D6-62B76727029D}" dt="2024-03-16T21:16:37.502" v="111" actId="26606"/>
          <ac:spMkLst>
            <pc:docMk/>
            <pc:sldMk cId="95992585" sldId="263"/>
            <ac:spMk id="13" creationId="{2D2B266D-3625-4584-A5C3-7D3F672CFF30}"/>
          </ac:spMkLst>
        </pc:spChg>
        <pc:spChg chg="add del">
          <ac:chgData name="Kulkarni, Gargi Renukadas" userId="e72c1a31-12bd-42dd-8ed8-4a2699494aa8" providerId="ADAL" clId="{6F4037D6-E2BE-4BFE-B8D6-62B76727029D}" dt="2024-03-16T21:16:37.502" v="111" actId="26606"/>
          <ac:spMkLst>
            <pc:docMk/>
            <pc:sldMk cId="95992585" sldId="263"/>
            <ac:spMk id="15" creationId="{C463B99A-73EE-4FBB-B7C4-F9F9BCC25C65}"/>
          </ac:spMkLst>
        </pc:spChg>
        <pc:spChg chg="add del">
          <ac:chgData name="Kulkarni, Gargi Renukadas" userId="e72c1a31-12bd-42dd-8ed8-4a2699494aa8" providerId="ADAL" clId="{6F4037D6-E2BE-4BFE-B8D6-62B76727029D}" dt="2024-03-16T21:16:37.502" v="111" actId="26606"/>
          <ac:spMkLst>
            <pc:docMk/>
            <pc:sldMk cId="95992585" sldId="263"/>
            <ac:spMk id="17" creationId="{A5D2A5D1-BA0D-47D3-B051-DA7743C46E28}"/>
          </ac:spMkLst>
        </pc:spChg>
        <pc:picChg chg="mod">
          <ac:chgData name="Kulkarni, Gargi Renukadas" userId="e72c1a31-12bd-42dd-8ed8-4a2699494aa8" providerId="ADAL" clId="{6F4037D6-E2BE-4BFE-B8D6-62B76727029D}" dt="2024-03-16T21:18:42.283" v="140" actId="26606"/>
          <ac:picMkLst>
            <pc:docMk/>
            <pc:sldMk cId="95992585" sldId="263"/>
            <ac:picMk id="8" creationId="{C4EE1F58-066C-401D-8301-20FB48C699DA}"/>
          </ac:picMkLst>
        </pc:picChg>
      </pc:sldChg>
      <pc:sldChg chg="del">
        <pc:chgData name="Kulkarni, Gargi Renukadas" userId="e72c1a31-12bd-42dd-8ed8-4a2699494aa8" providerId="ADAL" clId="{6F4037D6-E2BE-4BFE-B8D6-62B76727029D}" dt="2024-03-16T21:13:23.782" v="2" actId="47"/>
        <pc:sldMkLst>
          <pc:docMk/>
          <pc:sldMk cId="95992585" sldId="264"/>
        </pc:sldMkLst>
      </pc:sldChg>
      <pc:sldChg chg="del">
        <pc:chgData name="Kulkarni, Gargi Renukadas" userId="e72c1a31-12bd-42dd-8ed8-4a2699494aa8" providerId="ADAL" clId="{6F4037D6-E2BE-4BFE-B8D6-62B76727029D}" dt="2024-03-16T21:13:25.066" v="3" actId="47"/>
        <pc:sldMkLst>
          <pc:docMk/>
          <pc:sldMk cId="95992585" sldId="265"/>
        </pc:sldMkLst>
      </pc:sldChg>
      <pc:sldChg chg="del">
        <pc:chgData name="Kulkarni, Gargi Renukadas" userId="e72c1a31-12bd-42dd-8ed8-4a2699494aa8" providerId="ADAL" clId="{6F4037D6-E2BE-4BFE-B8D6-62B76727029D}" dt="2024-03-16T21:13:25.827" v="4" actId="47"/>
        <pc:sldMkLst>
          <pc:docMk/>
          <pc:sldMk cId="95992585" sldId="266"/>
        </pc:sldMkLst>
      </pc:sldChg>
      <pc:sldChg chg="addSp delSp modSp mod setBg">
        <pc:chgData name="Kulkarni, Gargi Renukadas" userId="e72c1a31-12bd-42dd-8ed8-4a2699494aa8" providerId="ADAL" clId="{6F4037D6-E2BE-4BFE-B8D6-62B76727029D}" dt="2024-03-16T21:16:32.940" v="106" actId="26606"/>
        <pc:sldMkLst>
          <pc:docMk/>
          <pc:sldMk cId="95992585" sldId="267"/>
        </pc:sldMkLst>
        <pc:spChg chg="add del">
          <ac:chgData name="Kulkarni, Gargi Renukadas" userId="e72c1a31-12bd-42dd-8ed8-4a2699494aa8" providerId="ADAL" clId="{6F4037D6-E2BE-4BFE-B8D6-62B76727029D}" dt="2024-03-16T21:16:32.940" v="106" actId="26606"/>
          <ac:spMkLst>
            <pc:docMk/>
            <pc:sldMk cId="95992585" sldId="267"/>
            <ac:spMk id="17" creationId="{2D2B266D-3625-4584-A5C3-7D3F672CFF30}"/>
          </ac:spMkLst>
        </pc:spChg>
        <pc:spChg chg="add del">
          <ac:chgData name="Kulkarni, Gargi Renukadas" userId="e72c1a31-12bd-42dd-8ed8-4a2699494aa8" providerId="ADAL" clId="{6F4037D6-E2BE-4BFE-B8D6-62B76727029D}" dt="2024-03-16T21:16:32.940" v="106" actId="26606"/>
          <ac:spMkLst>
            <pc:docMk/>
            <pc:sldMk cId="95992585" sldId="267"/>
            <ac:spMk id="19" creationId="{C463B99A-73EE-4FBB-B7C4-F9F9BCC25C65}"/>
          </ac:spMkLst>
        </pc:spChg>
        <pc:spChg chg="add del">
          <ac:chgData name="Kulkarni, Gargi Renukadas" userId="e72c1a31-12bd-42dd-8ed8-4a2699494aa8" providerId="ADAL" clId="{6F4037D6-E2BE-4BFE-B8D6-62B76727029D}" dt="2024-03-16T21:16:32.940" v="106" actId="26606"/>
          <ac:spMkLst>
            <pc:docMk/>
            <pc:sldMk cId="95992585" sldId="267"/>
            <ac:spMk id="21" creationId="{A5D2A5D1-BA0D-47D3-B051-DA7743C46E28}"/>
          </ac:spMkLst>
        </pc:spChg>
        <pc:picChg chg="mod">
          <ac:chgData name="Kulkarni, Gargi Renukadas" userId="e72c1a31-12bd-42dd-8ed8-4a2699494aa8" providerId="ADAL" clId="{6F4037D6-E2BE-4BFE-B8D6-62B76727029D}" dt="2024-03-16T21:16:32.940" v="106" actId="26606"/>
          <ac:picMkLst>
            <pc:docMk/>
            <pc:sldMk cId="95992585" sldId="267"/>
            <ac:picMk id="12" creationId="{40F4BF89-252F-4899-88F9-606D4706C658}"/>
          </ac:picMkLst>
        </pc:picChg>
      </pc:sldChg>
      <pc:sldChg chg="del">
        <pc:chgData name="Kulkarni, Gargi Renukadas" userId="e72c1a31-12bd-42dd-8ed8-4a2699494aa8" providerId="ADAL" clId="{6F4037D6-E2BE-4BFE-B8D6-62B76727029D}" dt="2024-03-16T21:13:31.474" v="5" actId="47"/>
        <pc:sldMkLst>
          <pc:docMk/>
          <pc:sldMk cId="95992585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A7E733A-5EC3-4797-B0A5-BFA724ED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Supermarket Data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slide2" descr="product line vs gender">
            <a:extLst>
              <a:ext uri="{FF2B5EF4-FFF2-40B4-BE49-F238E27FC236}">
                <a16:creationId xmlns:a16="http://schemas.microsoft.com/office/drawing/2014/main" id="{19F721A7-EF4C-44C0-9CF6-49756638C1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ime and date wise sales data">
            <a:extLst>
              <a:ext uri="{FF2B5EF4-FFF2-40B4-BE49-F238E27FC236}">
                <a16:creationId xmlns:a16="http://schemas.microsoft.com/office/drawing/2014/main" id="{B4473E9A-8DA4-4A24-88F1-1A33AAE98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53" b="6448"/>
          <a:stretch/>
        </p:blipFill>
        <p:spPr>
          <a:xfrm>
            <a:off x="1142985" y="657546"/>
            <a:ext cx="9906030" cy="551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roduct line wise sales">
            <a:extLst>
              <a:ext uri="{FF2B5EF4-FFF2-40B4-BE49-F238E27FC236}">
                <a16:creationId xmlns:a16="http://schemas.microsoft.com/office/drawing/2014/main" id="{2EC8BA40-7506-44A3-8F5D-C7C4061CB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0" y="0"/>
            <a:ext cx="11246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tal tax paid per product line">
            <a:extLst>
              <a:ext uri="{FF2B5EF4-FFF2-40B4-BE49-F238E27FC236}">
                <a16:creationId xmlns:a16="http://schemas.microsoft.com/office/drawing/2014/main" id="{B4E8D306-A561-45F2-B824-777EBF00C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96" y="0"/>
            <a:ext cx="6592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ayment modes of various customer types">
            <a:extLst>
              <a:ext uri="{FF2B5EF4-FFF2-40B4-BE49-F238E27FC236}">
                <a16:creationId xmlns:a16="http://schemas.microsoft.com/office/drawing/2014/main" id="{C4EE1F58-066C-401D-8301-20FB48C6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22" y="0"/>
            <a:ext cx="4511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roduct type prices and sales evaluation">
            <a:extLst>
              <a:ext uri="{FF2B5EF4-FFF2-40B4-BE49-F238E27FC236}">
                <a16:creationId xmlns:a16="http://schemas.microsoft.com/office/drawing/2014/main" id="{40F4BF89-252F-4899-88F9-606D4706C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Total Profits and Average price per product category">
            <a:extLst>
              <a:ext uri="{FF2B5EF4-FFF2-40B4-BE49-F238E27FC236}">
                <a16:creationId xmlns:a16="http://schemas.microsoft.com/office/drawing/2014/main" id="{0D8CA1F0-F794-4A90-87BF-52AA5AA1F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Supermarket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Supermarket Data Analysis</dc:title>
  <dc:creator/>
  <cp:lastModifiedBy>Kulkarni, Gargi Renukadas</cp:lastModifiedBy>
  <cp:revision>1</cp:revision>
  <dcterms:created xsi:type="dcterms:W3CDTF">2024-03-16T21:12:16Z</dcterms:created>
  <dcterms:modified xsi:type="dcterms:W3CDTF">2024-03-16T21:19:45Z</dcterms:modified>
</cp:coreProperties>
</file>