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uperstoreDashboard_17571414127890/Superstore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A6EEF0D-1955-4734-9ECB-A0064F40A0D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Superstore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F13DB23-3C43-40AF-B78C-1F72E905BCE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9/6/2025 6:57:10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erstore Dashboard" id="2" name="slide2">
            <a:extLst>
              <a:ext uri="{FF2B5EF4-FFF2-40B4-BE49-F238E27FC236}">
                <a16:creationId xmlns:a16="http://schemas.microsoft.com/office/drawing/2014/main" id="{28AEE10E-8518-4E70-B78B-4BCBA467A4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05" y="0"/>
            <a:ext cx="99093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2025-09-06T06:57:11Z</dcterms:created>
  <dcterms:modified xsi:type="dcterms:W3CDTF">2025-09-06T06:57:11Z</dcterms:modified>
</cp:coreProperties>
</file>