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E2086-267B-F3B2-8CFF-1CC45AEA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6C1D11-3AAE-90DD-8FE4-3107E537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CCBCAD-9464-6F8F-2CA8-F8B4B20F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28A09-386C-D39C-C582-72EDB7B3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3C77E3-1633-5B2D-D68C-0A8FF1F5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7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62C07-710B-3F07-9319-50A3AF69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2E8276-9293-7294-CD60-BC6DC65CE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123405-D109-45C0-B7C5-A1155D99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D99D10-574A-0C32-833A-4E1CEF3C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96FC9-7094-C1C6-250D-98A3C0A8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81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8B96ED-C237-BC50-6FFB-AA543371A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1BF415-EDD8-036B-4043-32B2CF51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D410E-4CEA-5CC5-63D9-BA1BC681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7BCCAD-A92A-5241-5414-419C702D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3B25A5-D60D-8B16-7305-B9292B43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6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68C0C-D300-A153-F4FB-DB527C7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2D38C-D043-0B38-065E-E9DAA1E1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5FA64A-5632-1F03-5D51-5495EBA1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53C67C-B3D6-ED08-B306-BFE68220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34CA47-4BF1-1F72-B21C-B5B9F182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9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185A0-DDDB-4CCF-567D-7A9AF339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BB1975-4F92-CBA5-3124-D28C8AEB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D6C1F-6A0C-FC30-CBAC-FF99B71B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A77CCA-98F2-0BE8-021B-78043E8E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2018C-AC0A-203D-C3F0-3D8A5D74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71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5058A-C047-33FE-926C-0CD8924E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E901-50B4-D5CD-BB40-A40A032D8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B99B54-218A-7168-82E0-05E34D6B2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E868C5-F136-36F7-21F3-B8FDF4E4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CE0E3A-4EC7-6E33-37CF-8A501919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DA831D-0036-F977-82BB-39E20AC2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1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7EC2B-CF9A-A126-A0E6-EC245666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365DAC-6485-A027-ECB3-0D9BE89E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04C734-2514-77F2-4E5C-AD1F9C602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713394-7AAE-E442-020A-B6F13FF25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494F3F-FBAA-00F8-6382-25D2C459F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40EF14-A108-3962-77D8-F8976DEE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A67F21-A970-5D59-EFD5-67A7D5E5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E3FE3A-9C0F-9CA7-F5B7-0020FDAD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3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692AF-CCA7-1AB5-B360-6029A8DC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5B80A9-C624-29B8-8FD9-7E6DFE40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70E35-7772-F4AD-68D4-1B4853E8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5A39A5-83B4-F60C-0BA4-DA7A7F79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6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778649-4093-DA98-8E5F-99839C5F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9ECC72-F3C3-65EF-4ED6-010AAA89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8D6978-61AB-6D36-978E-E73398EF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27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F473E-1546-0DED-A14F-9E7DCDE9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A1645-B285-2591-43B3-039CBBE4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8CB422-B4C9-6BFA-C13E-0AD5AC4E5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D49FBA-C822-AF3E-C644-590DF1D5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657150-D9F0-579B-32DA-A963C114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B9DFB-1A4D-E7F9-3141-1ABFA274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E4651-6AFF-A863-29C1-4DBC8769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CC8623-67E4-F88A-FE8A-ECAD6B05A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794D53-E493-3B2D-4573-E23071880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45E63-8235-5F74-21F4-DD96B359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030A6-0C9F-2232-395F-15D6D08C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1069E2-C509-CC95-C9C4-8AB671F4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EF22D-717C-E24B-65F0-955602C3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F7E789-5EA8-5FF2-31C8-BF038CF05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8D570-B1C5-4453-68AE-9D7CFA7CC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F24B-92E2-4B7F-98B9-BB72C3FB7E8E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48ABB-65C1-21FB-5FFC-9E7CF39B5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D7F11B-67AA-60BE-31C3-5F2B8101C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9FE8-D57C-4B44-8E4E-B7505CF58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0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45FFB-0C2B-F1F5-086E-18DF2F454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4321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Биллинг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0F3E57-20BB-BF4C-8A94-9CBD263D8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3996"/>
            <a:ext cx="9144000" cy="1655762"/>
          </a:xfrm>
        </p:spPr>
        <p:txBody>
          <a:bodyPr/>
          <a:lstStyle/>
          <a:p>
            <a:r>
              <a:rPr lang="ru-RU" dirty="0"/>
              <a:t>Дипломная работа команды </a:t>
            </a:r>
            <a:r>
              <a:rPr lang="en-US" b="1" dirty="0"/>
              <a:t>MP3</a:t>
            </a:r>
            <a:endParaRPr lang="ru-RU" b="1" dirty="0"/>
          </a:p>
          <a:p>
            <a:r>
              <a:rPr lang="ru-RU" sz="2000" dirty="0"/>
              <a:t>Игорь Черкашин, Егор </a:t>
            </a:r>
            <a:r>
              <a:rPr lang="ru-RU" sz="2000" dirty="0" err="1"/>
              <a:t>Гайчуков</a:t>
            </a:r>
            <a:r>
              <a:rPr lang="ru-RU" sz="2000" dirty="0"/>
              <a:t>, Иван </a:t>
            </a:r>
            <a:r>
              <a:rPr lang="ru-RU" sz="2000" dirty="0" err="1"/>
              <a:t>Горшанков</a:t>
            </a:r>
            <a:r>
              <a:rPr lang="ru-RU" sz="2000" dirty="0"/>
              <a:t>, Сергей Шамов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7778E3-1F26-84E9-1EA2-7D2A9520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37" y="726934"/>
            <a:ext cx="8723925" cy="2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2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B548CBFB-62ED-DA1A-9680-82CAA44EB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39292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811CE-7959-0FB2-DB6D-44C1C163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/>
              <a:t>Схема Биллинг-сервиса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9CB02A-2799-8A22-077F-2EA7758E7013}"/>
              </a:ext>
            </a:extLst>
          </p:cNvPr>
          <p:cNvSpPr/>
          <p:nvPr/>
        </p:nvSpPr>
        <p:spPr>
          <a:xfrm>
            <a:off x="7883371" y="3693111"/>
            <a:ext cx="275208" cy="150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A7A9E-3F30-7B55-C494-60465850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 и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5F47E6-2203-570D-876B-542BBD2AC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89" y="882396"/>
            <a:ext cx="5768111" cy="5104245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31EC9E61-0EF8-DE68-FF0C-6A53F991C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7473"/>
            <a:ext cx="4747489" cy="3243054"/>
          </a:xfrm>
        </p:spPr>
      </p:pic>
    </p:spTree>
    <p:extLst>
      <p:ext uri="{BB962C8B-B14F-4D97-AF65-F5344CB8AC3E}">
        <p14:creationId xmlns:p14="http://schemas.microsoft.com/office/powerpoint/2010/main" val="19755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F178E-4902-34B2-2E3B-FB11945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Платежный провайдер. Критерии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F70F3-1B9F-E48F-5E8D-6D9BE39C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Присутствие в РБ и РФ</a:t>
            </a:r>
          </a:p>
          <a:p>
            <a:r>
              <a:rPr lang="ru-RU" dirty="0"/>
              <a:t>Оплата картами</a:t>
            </a:r>
          </a:p>
          <a:p>
            <a:r>
              <a:rPr lang="ru-RU" dirty="0"/>
              <a:t>Документация</a:t>
            </a:r>
            <a:r>
              <a:rPr lang="ru-RU"/>
              <a:t>, Python </a:t>
            </a:r>
            <a:r>
              <a:rPr lang="ru-RU" dirty="0"/>
              <a:t>SDK</a:t>
            </a:r>
          </a:p>
          <a:p>
            <a:r>
              <a:rPr lang="ru-RU" dirty="0"/>
              <a:t>Бесплатная поддержка списаний в формате подписок, единовременного платежа, отмены</a:t>
            </a:r>
          </a:p>
          <a:p>
            <a:r>
              <a:rPr lang="ru-RU" dirty="0"/>
              <a:t>Наличие песочницы для тестирования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Сравнивались: </a:t>
            </a:r>
            <a:r>
              <a:rPr lang="ru-RU" dirty="0" err="1"/>
              <a:t>ЮКасса</a:t>
            </a:r>
            <a:r>
              <a:rPr lang="ru-RU" dirty="0"/>
              <a:t>, </a:t>
            </a:r>
            <a:r>
              <a:rPr lang="ru-RU" dirty="0" err="1"/>
              <a:t>Робокасса</a:t>
            </a:r>
            <a:r>
              <a:rPr lang="ru-RU" dirty="0"/>
              <a:t>, Сбер, Т-Банк.</a:t>
            </a:r>
          </a:p>
          <a:p>
            <a:pPr marL="0" indent="0">
              <a:buNone/>
            </a:pPr>
            <a:r>
              <a:rPr lang="en-US" dirty="0"/>
              <a:t>Stripe </a:t>
            </a:r>
            <a:r>
              <a:rPr lang="ru-RU" dirty="0"/>
              <a:t>и другие иностранные провайдеры</a:t>
            </a:r>
            <a:r>
              <a:rPr lang="en-US" dirty="0"/>
              <a:t> </a:t>
            </a:r>
            <a:r>
              <a:rPr lang="ru-RU" dirty="0"/>
              <a:t>не рассматривались.</a:t>
            </a:r>
          </a:p>
        </p:txBody>
      </p:sp>
    </p:spTree>
    <p:extLst>
      <p:ext uri="{BB962C8B-B14F-4D97-AF65-F5344CB8AC3E}">
        <p14:creationId xmlns:p14="http://schemas.microsoft.com/office/powerpoint/2010/main" val="423111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6E038-D541-7D6F-BA09-3D3C5140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бизнес-логика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34803-9687-22D9-6430-0A088DF1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Получение списка подписок с тарифами</a:t>
            </a:r>
          </a:p>
          <a:p>
            <a:r>
              <a:rPr lang="ru-RU" dirty="0"/>
              <a:t>Разовая оплата выбранной подписки</a:t>
            </a:r>
          </a:p>
          <a:p>
            <a:r>
              <a:rPr lang="ru-RU" dirty="0"/>
              <a:t>Настройка автоплатежа по конкретной подписке</a:t>
            </a:r>
          </a:p>
          <a:p>
            <a:r>
              <a:rPr lang="ru-RU" dirty="0"/>
              <a:t>Возврат частичный или полный за конкретную транзакцию</a:t>
            </a:r>
          </a:p>
          <a:p>
            <a:r>
              <a:rPr lang="ru-RU" dirty="0"/>
              <a:t>Получение списков транзакций и подписок конкретного пользователя</a:t>
            </a:r>
          </a:p>
          <a:p>
            <a:r>
              <a:rPr lang="ru-RU" dirty="0"/>
              <a:t>Уведомление пользователя по </a:t>
            </a:r>
            <a:r>
              <a:rPr lang="en-US" dirty="0"/>
              <a:t>email </a:t>
            </a:r>
            <a:r>
              <a:rPr lang="ru-RU" dirty="0"/>
              <a:t>об успешной/неуспешной оплате, возврате; о скором истечении подписки</a:t>
            </a:r>
          </a:p>
        </p:txBody>
      </p:sp>
    </p:spTree>
    <p:extLst>
      <p:ext uri="{BB962C8B-B14F-4D97-AF65-F5344CB8AC3E}">
        <p14:creationId xmlns:p14="http://schemas.microsoft.com/office/powerpoint/2010/main" val="318502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9DE47-FCD8-2AA3-5EA0-CFB318CD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Поднимавшиеся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A0498-B920-A230-B6DA-74DDC425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Отказ от </a:t>
            </a:r>
            <a:r>
              <a:rPr lang="ru-RU" dirty="0" err="1"/>
              <a:t>вебхуков</a:t>
            </a:r>
            <a:r>
              <a:rPr lang="ru-RU" dirty="0"/>
              <a:t> в сторону </a:t>
            </a:r>
            <a:r>
              <a:rPr lang="ru-RU" dirty="0" err="1"/>
              <a:t>пуллинга</a:t>
            </a:r>
            <a:r>
              <a:rPr lang="ru-RU" dirty="0"/>
              <a:t> платежного провайдера</a:t>
            </a:r>
          </a:p>
          <a:p>
            <a:r>
              <a:rPr lang="ru-RU" dirty="0"/>
              <a:t>Чтобы </a:t>
            </a:r>
            <a:r>
              <a:rPr lang="en-US" dirty="0"/>
              <a:t>scheduler </a:t>
            </a:r>
            <a:r>
              <a:rPr lang="ru-RU" dirty="0"/>
              <a:t>не </a:t>
            </a:r>
            <a:r>
              <a:rPr lang="ru-RU" dirty="0" err="1"/>
              <a:t>спамил</a:t>
            </a:r>
            <a:r>
              <a:rPr lang="ru-RU" dirty="0"/>
              <a:t> пользователю о скором истечении подписки, использовано </a:t>
            </a:r>
            <a:r>
              <a:rPr lang="en-US" dirty="0" err="1"/>
              <a:t>redis</a:t>
            </a:r>
            <a:r>
              <a:rPr lang="ru-RU" dirty="0"/>
              <a:t>-хранилище запоминающее отправку уведомления</a:t>
            </a:r>
          </a:p>
          <a:p>
            <a:r>
              <a:rPr lang="ru-RU" dirty="0"/>
              <a:t>Недопонимание в обсуждениях слова «подписка» (их две разных)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C62E9D-0934-ECA0-A71D-295927E9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85" y="4181383"/>
            <a:ext cx="5052029" cy="19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6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D5865-8B0B-EED2-51BD-4A724E5E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 успели и план развития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D2529-9997-D9F9-2536-E7C39137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Дать пользователю доступ к возврату средств</a:t>
            </a:r>
          </a:p>
          <a:p>
            <a:r>
              <a:rPr lang="ru-RU" dirty="0"/>
              <a:t>При запросе на оплату искать неоплаченную транзакцию с теми же данными и возвращать ссылку на нее</a:t>
            </a:r>
          </a:p>
          <a:p>
            <a:r>
              <a:rPr lang="ru-RU" dirty="0"/>
              <a:t>При внутренней ошибке в платежном провайдере отправлять запросы повторно</a:t>
            </a:r>
          </a:p>
          <a:p>
            <a:r>
              <a:rPr lang="ru-RU" dirty="0"/>
              <a:t>Вынесение подписок в отдельный сервис</a:t>
            </a:r>
          </a:p>
          <a:p>
            <a:r>
              <a:rPr lang="ru-RU" dirty="0"/>
              <a:t>Написать свой платежный провайдер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40BEC3-A2ED-F1DA-DE17-BC21E93EF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78" y="4740676"/>
            <a:ext cx="1896819" cy="21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3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17EA86-9851-E092-52F7-B56725B1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37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201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Биллинг</vt:lpstr>
      <vt:lpstr>Схема Биллинг-сервиса</vt:lpstr>
      <vt:lpstr>База данных и API</vt:lpstr>
      <vt:lpstr>Платежный провайдер. Критерии</vt:lpstr>
      <vt:lpstr>Реализованная бизнес-логика</vt:lpstr>
      <vt:lpstr>Поднимавшиеся проблемы</vt:lpstr>
      <vt:lpstr>Что не успели и план развития сервиса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Черкашин Игорь Сергеевич</dc:creator>
  <cp:lastModifiedBy>Черкашин Игорь Сергеевич</cp:lastModifiedBy>
  <cp:revision>23</cp:revision>
  <dcterms:created xsi:type="dcterms:W3CDTF">2025-07-02T08:08:12Z</dcterms:created>
  <dcterms:modified xsi:type="dcterms:W3CDTF">2025-07-08T11:16:04Z</dcterms:modified>
</cp:coreProperties>
</file>