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Black"/>
      <p:bold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DDBC1E-B15E-4C5A-8740-8DB4BAAA3A1F}">
  <a:tblStyle styleId="{9CDDBC1E-B15E-4C5A-8740-8DB4BAAA3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Black-bold.fntdata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3f97790fe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3f97790fe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3f97790fe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3f97790fe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e237af9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e237af9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e237af9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e237af9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f97790fe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f97790fe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3e237af9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3e237af9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3e237af9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3e237af9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3f97790fe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3f97790fe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3f97790fe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3f97790fe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3f97790fe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3f97790fe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55563"/>
            <a:ext cx="4625400" cy="16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203938"/>
            <a:ext cx="4625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3937752"/>
            <a:ext cx="4153114" cy="1205762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1335" y="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352050" y="0"/>
            <a:ext cx="2708449" cy="547470"/>
          </a:xfrm>
          <a:custGeom>
            <a:rect b="b" l="l" r="r" t="t"/>
            <a:pathLst>
              <a:path extrusionOk="0" h="15474" w="71383">
                <a:moveTo>
                  <a:pt x="0" y="0"/>
                </a:moveTo>
                <a:cubicBezTo>
                  <a:pt x="11106" y="11605"/>
                  <a:pt x="22739" y="15473"/>
                  <a:pt x="33314" y="15473"/>
                </a:cubicBezTo>
                <a:cubicBezTo>
                  <a:pt x="54464" y="15473"/>
                  <a:pt x="71382" y="0"/>
                  <a:pt x="7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3117850" y="2445750"/>
            <a:ext cx="50253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3117850" y="3956900"/>
            <a:ext cx="5025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1"/>
          <p:cNvSpPr/>
          <p:nvPr/>
        </p:nvSpPr>
        <p:spPr>
          <a:xfrm>
            <a:off x="6972307" y="4461700"/>
            <a:ext cx="2170383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 flipH="1" rot="10800000">
            <a:off x="0" y="83"/>
            <a:ext cx="4686484" cy="1200067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hasCustomPrompt="1" type="title"/>
          </p:nvPr>
        </p:nvSpPr>
        <p:spPr>
          <a:xfrm>
            <a:off x="800100" y="1359900"/>
            <a:ext cx="75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21018" y="2214986"/>
            <a:ext cx="282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2" type="title"/>
          </p:nvPr>
        </p:nvSpPr>
        <p:spPr>
          <a:xfrm>
            <a:off x="4031225" y="1359900"/>
            <a:ext cx="75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3942425" y="2214986"/>
            <a:ext cx="2828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4" type="title"/>
          </p:nvPr>
        </p:nvSpPr>
        <p:spPr>
          <a:xfrm>
            <a:off x="800100" y="3170450"/>
            <a:ext cx="75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721018" y="4028744"/>
            <a:ext cx="282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6" type="title"/>
          </p:nvPr>
        </p:nvSpPr>
        <p:spPr>
          <a:xfrm>
            <a:off x="4031225" y="3163950"/>
            <a:ext cx="75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7" type="subTitle"/>
          </p:nvPr>
        </p:nvSpPr>
        <p:spPr>
          <a:xfrm>
            <a:off x="3942425" y="4028744"/>
            <a:ext cx="2828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9" type="subTitle"/>
          </p:nvPr>
        </p:nvSpPr>
        <p:spPr>
          <a:xfrm>
            <a:off x="715100" y="1849100"/>
            <a:ext cx="2822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3" type="subTitle"/>
          </p:nvPr>
        </p:nvSpPr>
        <p:spPr>
          <a:xfrm>
            <a:off x="3942426" y="1849100"/>
            <a:ext cx="2828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4" type="subTitle"/>
          </p:nvPr>
        </p:nvSpPr>
        <p:spPr>
          <a:xfrm>
            <a:off x="715100" y="3655274"/>
            <a:ext cx="2822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5" type="subTitle"/>
          </p:nvPr>
        </p:nvSpPr>
        <p:spPr>
          <a:xfrm>
            <a:off x="3942426" y="3655274"/>
            <a:ext cx="2828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3"/>
          <p:cNvSpPr/>
          <p:nvPr/>
        </p:nvSpPr>
        <p:spPr>
          <a:xfrm flipH="1">
            <a:off x="47" y="4570798"/>
            <a:ext cx="1199076" cy="572685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349750" y="-50125"/>
            <a:ext cx="2992018" cy="443369"/>
          </a:xfrm>
          <a:custGeom>
            <a:rect b="b" l="l" r="r" t="t"/>
            <a:pathLst>
              <a:path extrusionOk="0" h="15474" w="71383">
                <a:moveTo>
                  <a:pt x="0" y="0"/>
                </a:moveTo>
                <a:cubicBezTo>
                  <a:pt x="11106" y="11605"/>
                  <a:pt x="22739" y="15473"/>
                  <a:pt x="33314" y="15473"/>
                </a:cubicBezTo>
                <a:cubicBezTo>
                  <a:pt x="54464" y="15473"/>
                  <a:pt x="71382" y="0"/>
                  <a:pt x="7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8256800" y="27295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15100" y="4076600"/>
            <a:ext cx="413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715100" y="1373050"/>
            <a:ext cx="4134300" cy="27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4"/>
          <p:cNvSpPr/>
          <p:nvPr/>
        </p:nvSpPr>
        <p:spPr>
          <a:xfrm>
            <a:off x="715100" y="4892051"/>
            <a:ext cx="2694892" cy="251448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flipH="1" rot="-7124095">
            <a:off x="170267" y="-1947026"/>
            <a:ext cx="2709699" cy="3616376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8333750" y="15868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flipH="1">
            <a:off x="6076863" y="-2475"/>
            <a:ext cx="3067137" cy="1146673"/>
          </a:xfrm>
          <a:custGeom>
            <a:rect b="b" l="l" r="r" t="t"/>
            <a:pathLst>
              <a:path extrusionOk="0" h="29908" w="99236">
                <a:moveTo>
                  <a:pt x="0" y="0"/>
                </a:moveTo>
                <a:lnTo>
                  <a:pt x="0" y="28045"/>
                </a:lnTo>
                <a:cubicBezTo>
                  <a:pt x="4817" y="28844"/>
                  <a:pt x="13138" y="29908"/>
                  <a:pt x="23286" y="29908"/>
                </a:cubicBezTo>
                <a:cubicBezTo>
                  <a:pt x="45706" y="29908"/>
                  <a:pt x="77046" y="24716"/>
                  <a:pt x="992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4347700" y="1627250"/>
            <a:ext cx="40812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4347700" y="535000"/>
            <a:ext cx="4081200" cy="11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7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-22600" y="-2475"/>
            <a:ext cx="3810662" cy="747700"/>
          </a:xfrm>
          <a:custGeom>
            <a:rect b="b" l="l" r="r" t="t"/>
            <a:pathLst>
              <a:path extrusionOk="0" h="29908" w="99236">
                <a:moveTo>
                  <a:pt x="0" y="0"/>
                </a:moveTo>
                <a:lnTo>
                  <a:pt x="0" y="28045"/>
                </a:lnTo>
                <a:cubicBezTo>
                  <a:pt x="4817" y="28844"/>
                  <a:pt x="13138" y="29908"/>
                  <a:pt x="23286" y="29908"/>
                </a:cubicBezTo>
                <a:cubicBezTo>
                  <a:pt x="45706" y="29908"/>
                  <a:pt x="77046" y="24716"/>
                  <a:pt x="992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244725" y="4721475"/>
            <a:ext cx="2807856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913900" y="3107050"/>
            <a:ext cx="35457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913900" y="1142000"/>
            <a:ext cx="3545700" cy="19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 flipH="1">
            <a:off x="1349" y="4461722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904863" y="208650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342700" y="114198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8515100" y="535009"/>
            <a:ext cx="325095" cy="324482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-22600" y="-2475"/>
            <a:ext cx="3810662" cy="601824"/>
          </a:xfrm>
          <a:custGeom>
            <a:rect b="b" l="l" r="r" t="t"/>
            <a:pathLst>
              <a:path extrusionOk="0" h="29908" w="99236">
                <a:moveTo>
                  <a:pt x="0" y="0"/>
                </a:moveTo>
                <a:lnTo>
                  <a:pt x="0" y="28045"/>
                </a:lnTo>
                <a:cubicBezTo>
                  <a:pt x="4817" y="28844"/>
                  <a:pt x="13138" y="29908"/>
                  <a:pt x="23286" y="29908"/>
                </a:cubicBezTo>
                <a:cubicBezTo>
                  <a:pt x="45706" y="29908"/>
                  <a:pt x="77046" y="24716"/>
                  <a:pt x="992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1012021" y="2684725"/>
            <a:ext cx="30516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1012021" y="1592475"/>
            <a:ext cx="3051600" cy="10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/>
        </p:nvSpPr>
        <p:spPr>
          <a:xfrm rot="5935372">
            <a:off x="-747633" y="-1732805"/>
            <a:ext cx="4260279" cy="3333197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083200" y="4729775"/>
            <a:ext cx="3953620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821575" y="229125"/>
            <a:ext cx="501133" cy="501229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8322700" y="789402"/>
            <a:ext cx="298672" cy="298768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subTitle"/>
          </p:nvPr>
        </p:nvSpPr>
        <p:spPr>
          <a:xfrm flipH="1">
            <a:off x="4743167" y="2608575"/>
            <a:ext cx="29463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 flipH="1">
            <a:off x="4743167" y="1977875"/>
            <a:ext cx="29463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 flipH="1" rot="-5935372">
            <a:off x="4811359" y="-2556362"/>
            <a:ext cx="4260279" cy="4805725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flipH="1">
            <a:off x="1033684" y="4729775"/>
            <a:ext cx="3953620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flipH="1">
            <a:off x="532547" y="229125"/>
            <a:ext cx="501133" cy="501229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flipH="1">
            <a:off x="233883" y="789402"/>
            <a:ext cx="298672" cy="298768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flipH="1" rot="10800000">
            <a:off x="8029008" y="4357216"/>
            <a:ext cx="501133" cy="501229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flipH="1" rot="10800000">
            <a:off x="8530133" y="3999400"/>
            <a:ext cx="298672" cy="298768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1663175" y="2684775"/>
            <a:ext cx="30552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1663175" y="2051725"/>
            <a:ext cx="3055200" cy="6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1724663" y="3485750"/>
            <a:ext cx="2432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2" type="subTitle"/>
          </p:nvPr>
        </p:nvSpPr>
        <p:spPr>
          <a:xfrm>
            <a:off x="4987238" y="3485750"/>
            <a:ext cx="2432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3" type="subTitle"/>
          </p:nvPr>
        </p:nvSpPr>
        <p:spPr>
          <a:xfrm>
            <a:off x="1724663" y="3886950"/>
            <a:ext cx="24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4" type="subTitle"/>
          </p:nvPr>
        </p:nvSpPr>
        <p:spPr>
          <a:xfrm>
            <a:off x="4987238" y="3886950"/>
            <a:ext cx="24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0"/>
          <p:cNvSpPr/>
          <p:nvPr/>
        </p:nvSpPr>
        <p:spPr>
          <a:xfrm rot="-5400000">
            <a:off x="6116619" y="3016841"/>
            <a:ext cx="4153114" cy="2110954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297853" y="3397713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flipH="1">
            <a:off x="8621640" y="523463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flipH="1">
            <a:off x="8491003" y="1406175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5883137">
            <a:off x="-1016544" y="-247750"/>
            <a:ext cx="4153275" cy="236366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flipH="1">
            <a:off x="417715" y="4217800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20000" y="1758950"/>
            <a:ext cx="3940500" cy="16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800100" y="683713"/>
            <a:ext cx="12423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0028" y="3450900"/>
            <a:ext cx="3940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flipH="1">
            <a:off x="5339557" y="-2475"/>
            <a:ext cx="3810662" cy="747700"/>
          </a:xfrm>
          <a:custGeom>
            <a:rect b="b" l="l" r="r" t="t"/>
            <a:pathLst>
              <a:path extrusionOk="0" h="29908" w="99236">
                <a:moveTo>
                  <a:pt x="0" y="0"/>
                </a:moveTo>
                <a:lnTo>
                  <a:pt x="0" y="28045"/>
                </a:lnTo>
                <a:cubicBezTo>
                  <a:pt x="4817" y="28844"/>
                  <a:pt x="13138" y="29908"/>
                  <a:pt x="23286" y="29908"/>
                </a:cubicBezTo>
                <a:cubicBezTo>
                  <a:pt x="45706" y="29908"/>
                  <a:pt x="77046" y="24716"/>
                  <a:pt x="992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-22600" y="4721475"/>
            <a:ext cx="2807856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1564650" y="2372275"/>
            <a:ext cx="2490600" cy="1943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subTitle"/>
          </p:nvPr>
        </p:nvSpPr>
        <p:spPr>
          <a:xfrm>
            <a:off x="5088750" y="2372275"/>
            <a:ext cx="2490600" cy="1943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21"/>
          <p:cNvSpPr/>
          <p:nvPr/>
        </p:nvSpPr>
        <p:spPr>
          <a:xfrm>
            <a:off x="-2462050" y="2553425"/>
            <a:ext cx="4260178" cy="3333118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10800000">
            <a:off x="7064550" y="-935187"/>
            <a:ext cx="4260178" cy="3333118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24475" y="1017713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 rot="10800000">
            <a:off x="8553713" y="38384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10800000">
            <a:off x="8287375" y="442943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809038" y="64533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720000" y="2569650"/>
            <a:ext cx="2440200" cy="813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2" type="subTitle"/>
          </p:nvPr>
        </p:nvSpPr>
        <p:spPr>
          <a:xfrm>
            <a:off x="720000" y="3284125"/>
            <a:ext cx="24402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3" type="subTitle"/>
          </p:nvPr>
        </p:nvSpPr>
        <p:spPr>
          <a:xfrm>
            <a:off x="3351900" y="3284125"/>
            <a:ext cx="24402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4" type="subTitle"/>
          </p:nvPr>
        </p:nvSpPr>
        <p:spPr>
          <a:xfrm>
            <a:off x="5983800" y="3284125"/>
            <a:ext cx="24402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5" type="subTitle"/>
          </p:nvPr>
        </p:nvSpPr>
        <p:spPr>
          <a:xfrm>
            <a:off x="3351900" y="2569650"/>
            <a:ext cx="2440200" cy="813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6" type="subTitle"/>
          </p:nvPr>
        </p:nvSpPr>
        <p:spPr>
          <a:xfrm>
            <a:off x="5983800" y="2569650"/>
            <a:ext cx="2440200" cy="813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2"/>
          <p:cNvSpPr/>
          <p:nvPr/>
        </p:nvSpPr>
        <p:spPr>
          <a:xfrm flipH="1" rot="1495934">
            <a:off x="7033655" y="3162562"/>
            <a:ext cx="4260117" cy="3333071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flipH="1" rot="-10524958">
            <a:off x="-2545400" y="-935144"/>
            <a:ext cx="4260083" cy="3333044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010325" y="44858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47588" y="4246125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8342688" y="108575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8474775" y="399213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1436100" y="1558550"/>
            <a:ext cx="2475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2" type="subTitle"/>
          </p:nvPr>
        </p:nvSpPr>
        <p:spPr>
          <a:xfrm>
            <a:off x="1436100" y="1992113"/>
            <a:ext cx="2475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3" type="subTitle"/>
          </p:nvPr>
        </p:nvSpPr>
        <p:spPr>
          <a:xfrm>
            <a:off x="4862627" y="1992113"/>
            <a:ext cx="2475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4" type="subTitle"/>
          </p:nvPr>
        </p:nvSpPr>
        <p:spPr>
          <a:xfrm>
            <a:off x="1436100" y="3635300"/>
            <a:ext cx="2475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5" type="subTitle"/>
          </p:nvPr>
        </p:nvSpPr>
        <p:spPr>
          <a:xfrm>
            <a:off x="4862627" y="3635300"/>
            <a:ext cx="2475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6" type="subTitle"/>
          </p:nvPr>
        </p:nvSpPr>
        <p:spPr>
          <a:xfrm>
            <a:off x="1436100" y="3199700"/>
            <a:ext cx="2475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7" type="subTitle"/>
          </p:nvPr>
        </p:nvSpPr>
        <p:spPr>
          <a:xfrm>
            <a:off x="4862625" y="1558550"/>
            <a:ext cx="2475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8" type="subTitle"/>
          </p:nvPr>
        </p:nvSpPr>
        <p:spPr>
          <a:xfrm>
            <a:off x="4862625" y="3199700"/>
            <a:ext cx="2475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3"/>
          <p:cNvSpPr/>
          <p:nvPr/>
        </p:nvSpPr>
        <p:spPr>
          <a:xfrm flipH="1">
            <a:off x="10" y="446170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428900" y="10345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 flipH="1" rot="10800000">
            <a:off x="7715148" y="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720000" y="217462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3403800" y="217462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6087600" y="217462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720000" y="387294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3403800" y="387294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6087600" y="387294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715100" y="14676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3403800" y="14676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9" type="subTitle"/>
          </p:nvPr>
        </p:nvSpPr>
        <p:spPr>
          <a:xfrm>
            <a:off x="6092500" y="14676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13" type="subTitle"/>
          </p:nvPr>
        </p:nvSpPr>
        <p:spPr>
          <a:xfrm>
            <a:off x="715100" y="31650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14" type="subTitle"/>
          </p:nvPr>
        </p:nvSpPr>
        <p:spPr>
          <a:xfrm>
            <a:off x="3403800" y="31650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15" type="subTitle"/>
          </p:nvPr>
        </p:nvSpPr>
        <p:spPr>
          <a:xfrm>
            <a:off x="6092500" y="31650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24"/>
          <p:cNvSpPr/>
          <p:nvPr/>
        </p:nvSpPr>
        <p:spPr>
          <a:xfrm rot="-6265505">
            <a:off x="6463491" y="3812874"/>
            <a:ext cx="4260270" cy="3333190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362800" y="44131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66663" y="396600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 rot="10800000">
            <a:off x="8350238" y="312450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 rot="10800000">
            <a:off x="8664600" y="978213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 rot="4466423">
            <a:off x="-1415015" y="-1897065"/>
            <a:ext cx="4260222" cy="3333152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hasCustomPrompt="1" type="title"/>
          </p:nvPr>
        </p:nvSpPr>
        <p:spPr>
          <a:xfrm>
            <a:off x="715100" y="540000"/>
            <a:ext cx="36873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7" name="Google Shape;197;p25"/>
          <p:cNvSpPr txBox="1"/>
          <p:nvPr>
            <p:ph idx="1" type="subTitle"/>
          </p:nvPr>
        </p:nvSpPr>
        <p:spPr>
          <a:xfrm>
            <a:off x="715100" y="1246026"/>
            <a:ext cx="3687300" cy="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hasCustomPrompt="1" idx="2" type="title"/>
          </p:nvPr>
        </p:nvSpPr>
        <p:spPr>
          <a:xfrm>
            <a:off x="715100" y="2043349"/>
            <a:ext cx="36873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9" name="Google Shape;199;p25"/>
          <p:cNvSpPr txBox="1"/>
          <p:nvPr>
            <p:ph idx="3" type="subTitle"/>
          </p:nvPr>
        </p:nvSpPr>
        <p:spPr>
          <a:xfrm>
            <a:off x="715100" y="2749375"/>
            <a:ext cx="3687300" cy="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hasCustomPrompt="1" idx="4" type="title"/>
          </p:nvPr>
        </p:nvSpPr>
        <p:spPr>
          <a:xfrm>
            <a:off x="715100" y="3546675"/>
            <a:ext cx="36873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/>
          <p:nvPr>
            <p:ph idx="5" type="subTitle"/>
          </p:nvPr>
        </p:nvSpPr>
        <p:spPr>
          <a:xfrm>
            <a:off x="715100" y="4252700"/>
            <a:ext cx="3687300" cy="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/>
          <p:nvPr/>
        </p:nvSpPr>
        <p:spPr>
          <a:xfrm flipH="1" rot="10800000">
            <a:off x="6952457" y="11"/>
            <a:ext cx="219026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-1197065" y="2139129"/>
            <a:ext cx="2807856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 flipH="1">
            <a:off x="6047311" y="3482549"/>
            <a:ext cx="4153114" cy="189612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8428888" y="337460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hasCustomPrompt="1" type="title"/>
          </p:nvPr>
        </p:nvSpPr>
        <p:spPr>
          <a:xfrm>
            <a:off x="1391275" y="1451825"/>
            <a:ext cx="1119300" cy="6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26"/>
          <p:cNvSpPr txBox="1"/>
          <p:nvPr>
            <p:ph idx="1" type="subTitle"/>
          </p:nvPr>
        </p:nvSpPr>
        <p:spPr>
          <a:xfrm>
            <a:off x="717475" y="3785300"/>
            <a:ext cx="24669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hasCustomPrompt="1" idx="2" type="title"/>
          </p:nvPr>
        </p:nvSpPr>
        <p:spPr>
          <a:xfrm>
            <a:off x="4012350" y="1456688"/>
            <a:ext cx="1119300" cy="6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26"/>
          <p:cNvSpPr txBox="1"/>
          <p:nvPr>
            <p:ph idx="3" type="subTitle"/>
          </p:nvPr>
        </p:nvSpPr>
        <p:spPr>
          <a:xfrm>
            <a:off x="3338550" y="3785300"/>
            <a:ext cx="24669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hasCustomPrompt="1" idx="4" type="title"/>
          </p:nvPr>
        </p:nvSpPr>
        <p:spPr>
          <a:xfrm>
            <a:off x="6635725" y="1456688"/>
            <a:ext cx="1119300" cy="6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5" type="subTitle"/>
          </p:nvPr>
        </p:nvSpPr>
        <p:spPr>
          <a:xfrm>
            <a:off x="5961925" y="3785300"/>
            <a:ext cx="24669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7" type="subTitle"/>
          </p:nvPr>
        </p:nvSpPr>
        <p:spPr>
          <a:xfrm>
            <a:off x="717475" y="3428050"/>
            <a:ext cx="2466900" cy="472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8" type="subTitle"/>
          </p:nvPr>
        </p:nvSpPr>
        <p:spPr>
          <a:xfrm>
            <a:off x="3338550" y="3428050"/>
            <a:ext cx="2466900" cy="472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9" type="subTitle"/>
          </p:nvPr>
        </p:nvSpPr>
        <p:spPr>
          <a:xfrm>
            <a:off x="5964325" y="3428050"/>
            <a:ext cx="2462100" cy="472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-1495934">
            <a:off x="-2276737" y="3304212"/>
            <a:ext cx="4260117" cy="3333071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flipH="1">
            <a:off x="8585310" y="36693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 flipH="1">
            <a:off x="8585297" y="452245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 flipH="1">
            <a:off x="414747" y="124280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 flipH="1">
            <a:off x="414760" y="3396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 rot="10524958">
            <a:off x="7465827" y="-935144"/>
            <a:ext cx="4260083" cy="3333044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2073738" y="1822475"/>
            <a:ext cx="4996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27"/>
          <p:cNvSpPr txBox="1"/>
          <p:nvPr>
            <p:ph hasCustomPrompt="1" idx="2" type="title"/>
          </p:nvPr>
        </p:nvSpPr>
        <p:spPr>
          <a:xfrm>
            <a:off x="3950825" y="661500"/>
            <a:ext cx="124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6" name="Google Shape;226;p27"/>
          <p:cNvSpPr txBox="1"/>
          <p:nvPr>
            <p:ph idx="1" type="subTitle"/>
          </p:nvPr>
        </p:nvSpPr>
        <p:spPr>
          <a:xfrm>
            <a:off x="2073763" y="2664275"/>
            <a:ext cx="49965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2305350" y="514750"/>
            <a:ext cx="5523000" cy="8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" name="Google Shape;229;p28"/>
          <p:cNvSpPr txBox="1"/>
          <p:nvPr>
            <p:ph hasCustomPrompt="1" idx="2" type="title"/>
          </p:nvPr>
        </p:nvSpPr>
        <p:spPr>
          <a:xfrm>
            <a:off x="738488" y="717475"/>
            <a:ext cx="137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28"/>
          <p:cNvSpPr txBox="1"/>
          <p:nvPr>
            <p:ph idx="1" type="subTitle"/>
          </p:nvPr>
        </p:nvSpPr>
        <p:spPr>
          <a:xfrm>
            <a:off x="2305378" y="1364400"/>
            <a:ext cx="5523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8"/>
          <p:cNvSpPr/>
          <p:nvPr/>
        </p:nvSpPr>
        <p:spPr>
          <a:xfrm flipH="1" rot="10800000">
            <a:off x="7229304" y="-3764"/>
            <a:ext cx="1913336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 flipH="1">
            <a:off x="3920561" y="2794750"/>
            <a:ext cx="5223439" cy="2384631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715100" y="1725325"/>
            <a:ext cx="4589100" cy="17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5" name="Google Shape;235;p29"/>
          <p:cNvSpPr txBox="1"/>
          <p:nvPr>
            <p:ph hasCustomPrompt="1" idx="2" type="title"/>
          </p:nvPr>
        </p:nvSpPr>
        <p:spPr>
          <a:xfrm>
            <a:off x="715100" y="650500"/>
            <a:ext cx="124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715100" y="3405375"/>
            <a:ext cx="45891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9"/>
          <p:cNvSpPr/>
          <p:nvPr/>
        </p:nvSpPr>
        <p:spPr>
          <a:xfrm flipH="1">
            <a:off x="6866857" y="0"/>
            <a:ext cx="2277218" cy="930737"/>
          </a:xfrm>
          <a:custGeom>
            <a:rect b="b" l="l" r="r" t="t"/>
            <a:pathLst>
              <a:path extrusionOk="0" h="29908" w="99236">
                <a:moveTo>
                  <a:pt x="0" y="0"/>
                </a:moveTo>
                <a:lnTo>
                  <a:pt x="0" y="28045"/>
                </a:lnTo>
                <a:cubicBezTo>
                  <a:pt x="4817" y="28844"/>
                  <a:pt x="13138" y="29908"/>
                  <a:pt x="23286" y="29908"/>
                </a:cubicBezTo>
                <a:cubicBezTo>
                  <a:pt x="45706" y="29908"/>
                  <a:pt x="77046" y="24716"/>
                  <a:pt x="992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 rot="-3065983">
            <a:off x="-1415041" y="3472026"/>
            <a:ext cx="4260280" cy="3786523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8233588" y="119688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5967025" y="337522"/>
            <a:ext cx="255625" cy="255674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30"/>
          <p:cNvSpPr/>
          <p:nvPr/>
        </p:nvSpPr>
        <p:spPr>
          <a:xfrm flipH="1">
            <a:off x="6238411" y="3380724"/>
            <a:ext cx="4153114" cy="189612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 flipH="1" rot="10800000">
            <a:off x="-1252639" y="-216676"/>
            <a:ext cx="4153114" cy="189612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236438" y="346283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 rot="10800000">
            <a:off x="8428888" y="53498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 rot="10800000">
            <a:off x="8647125" y="1397125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324475" y="4133425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017725"/>
            <a:ext cx="7398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6129359">
            <a:off x="5830765" y="3314348"/>
            <a:ext cx="4260074" cy="3333037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8118600" y="3396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8423988" y="117310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8596406" y="730350"/>
            <a:ext cx="261272" cy="260797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1338" y="4729396"/>
            <a:ext cx="2090937" cy="414098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31"/>
          <p:cNvSpPr/>
          <p:nvPr/>
        </p:nvSpPr>
        <p:spPr>
          <a:xfrm rot="9302519">
            <a:off x="6389590" y="-1131517"/>
            <a:ext cx="4260063" cy="3333028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 flipH="1">
            <a:off x="1389" y="4501450"/>
            <a:ext cx="2132212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32"/>
          <p:cNvSpPr/>
          <p:nvPr/>
        </p:nvSpPr>
        <p:spPr>
          <a:xfrm rot="10800000">
            <a:off x="4990886" y="-9"/>
            <a:ext cx="4153114" cy="1333584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 rot="5400000">
            <a:off x="-1261054" y="3176249"/>
            <a:ext cx="2807856" cy="285759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ctrTitle"/>
          </p:nvPr>
        </p:nvSpPr>
        <p:spPr>
          <a:xfrm>
            <a:off x="715100" y="535000"/>
            <a:ext cx="41463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33"/>
          <p:cNvSpPr txBox="1"/>
          <p:nvPr>
            <p:ph idx="1" type="subTitle"/>
          </p:nvPr>
        </p:nvSpPr>
        <p:spPr>
          <a:xfrm>
            <a:off x="715100" y="1460200"/>
            <a:ext cx="4155900" cy="14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" name="Google Shape;260;p33"/>
          <p:cNvSpPr/>
          <p:nvPr/>
        </p:nvSpPr>
        <p:spPr>
          <a:xfrm flipH="1">
            <a:off x="5470614" y="3070362"/>
            <a:ext cx="5180411" cy="2227069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 rot="5400000">
            <a:off x="-1197050" y="1459550"/>
            <a:ext cx="2807856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 rot="9280234">
            <a:off x="6742591" y="-1417144"/>
            <a:ext cx="4259761" cy="3332792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715100" y="3890325"/>
            <a:ext cx="4218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 flipH="1">
            <a:off x="5300025" y="14575"/>
            <a:ext cx="3843975" cy="446464"/>
          </a:xfrm>
          <a:custGeom>
            <a:rect b="b" l="l" r="r" t="t"/>
            <a:pathLst>
              <a:path extrusionOk="0" h="15474" w="71383">
                <a:moveTo>
                  <a:pt x="0" y="0"/>
                </a:moveTo>
                <a:cubicBezTo>
                  <a:pt x="11106" y="11605"/>
                  <a:pt x="22739" y="15473"/>
                  <a:pt x="33314" y="15473"/>
                </a:cubicBezTo>
                <a:cubicBezTo>
                  <a:pt x="54464" y="15473"/>
                  <a:pt x="71382" y="0"/>
                  <a:pt x="7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-528025" y="2395725"/>
            <a:ext cx="6268665" cy="2862064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 rot="-7607004">
            <a:off x="7105414" y="1635686"/>
            <a:ext cx="4260183" cy="3333122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 rot="-8742555">
            <a:off x="3031203" y="3743814"/>
            <a:ext cx="390630" cy="390705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 rot="-8742555">
            <a:off x="2239265" y="3106455"/>
            <a:ext cx="172402" cy="172077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/>
          <p:nvPr/>
        </p:nvSpPr>
        <p:spPr>
          <a:xfrm rot="10800000">
            <a:off x="4185900" y="0"/>
            <a:ext cx="4958099" cy="1470264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 rot="10800000">
            <a:off x="6173849" y="786627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 rot="10800000">
            <a:off x="5117862" y="786627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 flipH="1">
            <a:off x="1389" y="4501450"/>
            <a:ext cx="2132212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35613" y="2827275"/>
            <a:ext cx="2817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990488" y="2827275"/>
            <a:ext cx="2817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335613" y="3441300"/>
            <a:ext cx="2817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4990488" y="3441300"/>
            <a:ext cx="2817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 rot="5400000">
            <a:off x="-1128489" y="3599349"/>
            <a:ext cx="4153114" cy="189612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311550" y="4154700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702163" y="336858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280025" y="6934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628888" y="157615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5883137">
            <a:off x="6352267" y="-51205"/>
            <a:ext cx="4153275" cy="1896176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8592375" y="3636150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424000" y="4522463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544832" y="4773016"/>
            <a:ext cx="2992018" cy="370486"/>
          </a:xfrm>
          <a:custGeom>
            <a:rect b="b" l="l" r="r" t="t"/>
            <a:pathLst>
              <a:path extrusionOk="0" h="15474" w="71383">
                <a:moveTo>
                  <a:pt x="0" y="0"/>
                </a:moveTo>
                <a:cubicBezTo>
                  <a:pt x="11106" y="11605"/>
                  <a:pt x="22739" y="15473"/>
                  <a:pt x="33314" y="15473"/>
                </a:cubicBezTo>
                <a:cubicBezTo>
                  <a:pt x="54464" y="15473"/>
                  <a:pt x="71382" y="0"/>
                  <a:pt x="7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 rot="10800000">
            <a:off x="7715148" y="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0000" y="1152475"/>
            <a:ext cx="48375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 flipH="1" rot="10800000">
            <a:off x="7715148" y="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615663" y="84563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239350" y="535000"/>
            <a:ext cx="6189600" cy="22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>
            <a:off x="8498798" y="1025025"/>
            <a:ext cx="645220" cy="2742427"/>
          </a:xfrm>
          <a:custGeom>
            <a:rect b="b" l="l" r="r" t="t"/>
            <a:pathLst>
              <a:path extrusionOk="0" h="30918" w="16994">
                <a:moveTo>
                  <a:pt x="16994" y="1"/>
                </a:moveTo>
                <a:cubicBezTo>
                  <a:pt x="1" y="18269"/>
                  <a:pt x="16994" y="30918"/>
                  <a:pt x="16994" y="30918"/>
                </a:cubicBezTo>
                <a:lnTo>
                  <a:pt x="169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8319475" y="4603067"/>
            <a:ext cx="218857" cy="199381"/>
          </a:xfrm>
          <a:custGeom>
            <a:rect b="b" l="l" r="r" t="t"/>
            <a:pathLst>
              <a:path extrusionOk="0" h="7504" w="8237">
                <a:moveTo>
                  <a:pt x="4118" y="1"/>
                </a:moveTo>
                <a:cubicBezTo>
                  <a:pt x="3158" y="1"/>
                  <a:pt x="2198" y="367"/>
                  <a:pt x="1466" y="1099"/>
                </a:cubicBezTo>
                <a:cubicBezTo>
                  <a:pt x="1" y="2564"/>
                  <a:pt x="1" y="4940"/>
                  <a:pt x="1466" y="6405"/>
                </a:cubicBezTo>
                <a:cubicBezTo>
                  <a:pt x="2198" y="7137"/>
                  <a:pt x="3158" y="7503"/>
                  <a:pt x="4118" y="7503"/>
                </a:cubicBezTo>
                <a:cubicBezTo>
                  <a:pt x="5078" y="7503"/>
                  <a:pt x="6038" y="7137"/>
                  <a:pt x="6771" y="6405"/>
                </a:cubicBezTo>
                <a:cubicBezTo>
                  <a:pt x="8237" y="4940"/>
                  <a:pt x="8237" y="2564"/>
                  <a:pt x="6771" y="1099"/>
                </a:cubicBezTo>
                <a:cubicBezTo>
                  <a:pt x="6038" y="367"/>
                  <a:pt x="5078" y="1"/>
                  <a:pt x="41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6693930" y="99533"/>
            <a:ext cx="272794" cy="272794"/>
          </a:xfrm>
          <a:custGeom>
            <a:rect b="b" l="l" r="r" t="t"/>
            <a:pathLst>
              <a:path extrusionOk="0" h="10267" w="10267">
                <a:moveTo>
                  <a:pt x="5134" y="1"/>
                </a:moveTo>
                <a:cubicBezTo>
                  <a:pt x="2298" y="1"/>
                  <a:pt x="1" y="2298"/>
                  <a:pt x="1" y="5134"/>
                </a:cubicBezTo>
                <a:cubicBezTo>
                  <a:pt x="1" y="7968"/>
                  <a:pt x="2298" y="10267"/>
                  <a:pt x="5134" y="10267"/>
                </a:cubicBezTo>
                <a:cubicBezTo>
                  <a:pt x="7968" y="10267"/>
                  <a:pt x="10267" y="7968"/>
                  <a:pt x="10267" y="5134"/>
                </a:cubicBezTo>
                <a:cubicBezTo>
                  <a:pt x="10267" y="2298"/>
                  <a:pt x="7968" y="1"/>
                  <a:pt x="51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rot="10800000">
            <a:off x="-2352" y="545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3767800" y="628713"/>
            <a:ext cx="4661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3767750" y="1380263"/>
            <a:ext cx="46611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2269700" y="14575"/>
            <a:ext cx="2708449" cy="446464"/>
          </a:xfrm>
          <a:custGeom>
            <a:rect b="b" l="l" r="r" t="t"/>
            <a:pathLst>
              <a:path extrusionOk="0" h="15474" w="71383">
                <a:moveTo>
                  <a:pt x="0" y="0"/>
                </a:moveTo>
                <a:cubicBezTo>
                  <a:pt x="11106" y="11605"/>
                  <a:pt x="22739" y="15473"/>
                  <a:pt x="33314" y="15473"/>
                </a:cubicBezTo>
                <a:cubicBezTo>
                  <a:pt x="54464" y="15473"/>
                  <a:pt x="71382" y="0"/>
                  <a:pt x="7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flipH="1">
            <a:off x="4990886" y="3283324"/>
            <a:ext cx="4153114" cy="189612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5438350" y="535000"/>
            <a:ext cx="29907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birth-weight-prediction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ctrTitle"/>
          </p:nvPr>
        </p:nvSpPr>
        <p:spPr>
          <a:xfrm>
            <a:off x="0" y="35250"/>
            <a:ext cx="9144000" cy="15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Birth Weight Prediction Based On Medical Data For Forecasting</a:t>
            </a:r>
            <a:endParaRPr sz="3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5658584" y="3304542"/>
            <a:ext cx="90083" cy="69859"/>
          </a:xfrm>
          <a:custGeom>
            <a:rect b="b" l="l" r="r" t="t"/>
            <a:pathLst>
              <a:path extrusionOk="0" h="2570" w="3314">
                <a:moveTo>
                  <a:pt x="1656" y="0"/>
                </a:moveTo>
                <a:cubicBezTo>
                  <a:pt x="2" y="0"/>
                  <a:pt x="1" y="2570"/>
                  <a:pt x="1656" y="2570"/>
                </a:cubicBezTo>
                <a:cubicBezTo>
                  <a:pt x="3314" y="2570"/>
                  <a:pt x="3314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7559460" y="1361386"/>
            <a:ext cx="90083" cy="69859"/>
          </a:xfrm>
          <a:custGeom>
            <a:rect b="b" l="l" r="r" t="t"/>
            <a:pathLst>
              <a:path extrusionOk="0" h="2570" w="3314">
                <a:moveTo>
                  <a:pt x="1656" y="0"/>
                </a:moveTo>
                <a:cubicBezTo>
                  <a:pt x="4" y="0"/>
                  <a:pt x="1" y="2570"/>
                  <a:pt x="1656" y="2570"/>
                </a:cubicBezTo>
                <a:cubicBezTo>
                  <a:pt x="3314" y="2570"/>
                  <a:pt x="3314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7469370" y="4760102"/>
            <a:ext cx="90083" cy="69859"/>
          </a:xfrm>
          <a:custGeom>
            <a:rect b="b" l="l" r="r" t="t"/>
            <a:pathLst>
              <a:path extrusionOk="0" h="2570" w="3314">
                <a:moveTo>
                  <a:pt x="1658" y="0"/>
                </a:moveTo>
                <a:cubicBezTo>
                  <a:pt x="4" y="0"/>
                  <a:pt x="1" y="2570"/>
                  <a:pt x="1658" y="2570"/>
                </a:cubicBezTo>
                <a:cubicBezTo>
                  <a:pt x="3313" y="2570"/>
                  <a:pt x="3313" y="0"/>
                  <a:pt x="16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4537718" y="4760101"/>
            <a:ext cx="90083" cy="69859"/>
          </a:xfrm>
          <a:custGeom>
            <a:rect b="b" l="l" r="r" t="t"/>
            <a:pathLst>
              <a:path extrusionOk="0" h="2570" w="3314">
                <a:moveTo>
                  <a:pt x="1658" y="0"/>
                </a:moveTo>
                <a:cubicBezTo>
                  <a:pt x="3" y="0"/>
                  <a:pt x="0" y="2570"/>
                  <a:pt x="1658" y="2570"/>
                </a:cubicBezTo>
                <a:cubicBezTo>
                  <a:pt x="3313" y="2570"/>
                  <a:pt x="3313" y="0"/>
                  <a:pt x="16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8860092" y="2937895"/>
            <a:ext cx="94378" cy="73230"/>
          </a:xfrm>
          <a:custGeom>
            <a:rect b="b" l="l" r="r" t="t"/>
            <a:pathLst>
              <a:path extrusionOk="0" h="2694" w="3472">
                <a:moveTo>
                  <a:pt x="1736" y="1"/>
                </a:moveTo>
                <a:cubicBezTo>
                  <a:pt x="3" y="1"/>
                  <a:pt x="0" y="2694"/>
                  <a:pt x="1736" y="2694"/>
                </a:cubicBezTo>
                <a:cubicBezTo>
                  <a:pt x="3471" y="2694"/>
                  <a:pt x="3471" y="1"/>
                  <a:pt x="17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9219216" y="4667140"/>
            <a:ext cx="131291" cy="101880"/>
          </a:xfrm>
          <a:custGeom>
            <a:rect b="b" l="l" r="r" t="t"/>
            <a:pathLst>
              <a:path extrusionOk="0" h="3748" w="4830">
                <a:moveTo>
                  <a:pt x="2415" y="1"/>
                </a:moveTo>
                <a:cubicBezTo>
                  <a:pt x="5" y="1"/>
                  <a:pt x="1" y="3747"/>
                  <a:pt x="2415" y="3747"/>
                </a:cubicBezTo>
                <a:cubicBezTo>
                  <a:pt x="4825" y="3747"/>
                  <a:pt x="4830" y="1"/>
                  <a:pt x="2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9212149" y="3781778"/>
            <a:ext cx="187532" cy="145508"/>
          </a:xfrm>
          <a:custGeom>
            <a:rect b="b" l="l" r="r" t="t"/>
            <a:pathLst>
              <a:path extrusionOk="0" h="5353" w="6899">
                <a:moveTo>
                  <a:pt x="3450" y="0"/>
                </a:moveTo>
                <a:cubicBezTo>
                  <a:pt x="7" y="0"/>
                  <a:pt x="1" y="5352"/>
                  <a:pt x="3450" y="5352"/>
                </a:cubicBezTo>
                <a:cubicBezTo>
                  <a:pt x="6894" y="5352"/>
                  <a:pt x="6899" y="0"/>
                  <a:pt x="34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3526482" y="4438228"/>
            <a:ext cx="187532" cy="145454"/>
          </a:xfrm>
          <a:custGeom>
            <a:rect b="b" l="l" r="r" t="t"/>
            <a:pathLst>
              <a:path extrusionOk="0" h="5351" w="6899">
                <a:moveTo>
                  <a:pt x="3450" y="0"/>
                </a:moveTo>
                <a:cubicBezTo>
                  <a:pt x="7" y="0"/>
                  <a:pt x="1" y="5350"/>
                  <a:pt x="3450" y="5350"/>
                </a:cubicBezTo>
                <a:cubicBezTo>
                  <a:pt x="6893" y="5350"/>
                  <a:pt x="6899" y="0"/>
                  <a:pt x="3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5863188" y="1431245"/>
            <a:ext cx="309826" cy="309853"/>
          </a:xfrm>
          <a:custGeom>
            <a:rect b="b" l="l" r="r" t="t"/>
            <a:pathLst>
              <a:path extrusionOk="0" h="11399" w="11398">
                <a:moveTo>
                  <a:pt x="5997" y="975"/>
                </a:moveTo>
                <a:lnTo>
                  <a:pt x="6672" y="4218"/>
                </a:lnTo>
                <a:lnTo>
                  <a:pt x="9912" y="3543"/>
                </a:lnTo>
                <a:lnTo>
                  <a:pt x="10424" y="5997"/>
                </a:lnTo>
                <a:lnTo>
                  <a:pt x="7182" y="6672"/>
                </a:lnTo>
                <a:lnTo>
                  <a:pt x="7856" y="9914"/>
                </a:lnTo>
                <a:lnTo>
                  <a:pt x="5401" y="10424"/>
                </a:lnTo>
                <a:lnTo>
                  <a:pt x="4726" y="7183"/>
                </a:lnTo>
                <a:lnTo>
                  <a:pt x="1486" y="7856"/>
                </a:lnTo>
                <a:lnTo>
                  <a:pt x="974" y="5402"/>
                </a:lnTo>
                <a:lnTo>
                  <a:pt x="4216" y="4728"/>
                </a:lnTo>
                <a:lnTo>
                  <a:pt x="3542" y="1486"/>
                </a:lnTo>
                <a:lnTo>
                  <a:pt x="5997" y="975"/>
                </a:lnTo>
                <a:close/>
                <a:moveTo>
                  <a:pt x="6636" y="0"/>
                </a:moveTo>
                <a:lnTo>
                  <a:pt x="2567" y="847"/>
                </a:lnTo>
                <a:lnTo>
                  <a:pt x="3241" y="4088"/>
                </a:lnTo>
                <a:lnTo>
                  <a:pt x="0" y="4762"/>
                </a:lnTo>
                <a:lnTo>
                  <a:pt x="845" y="8831"/>
                </a:lnTo>
                <a:lnTo>
                  <a:pt x="4088" y="8157"/>
                </a:lnTo>
                <a:lnTo>
                  <a:pt x="4762" y="11399"/>
                </a:lnTo>
                <a:lnTo>
                  <a:pt x="8831" y="10552"/>
                </a:lnTo>
                <a:lnTo>
                  <a:pt x="8157" y="7312"/>
                </a:lnTo>
                <a:lnTo>
                  <a:pt x="11397" y="6637"/>
                </a:lnTo>
                <a:lnTo>
                  <a:pt x="10552" y="2568"/>
                </a:lnTo>
                <a:lnTo>
                  <a:pt x="7310" y="3243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8966009" y="1761027"/>
            <a:ext cx="354052" cy="354106"/>
          </a:xfrm>
          <a:custGeom>
            <a:rect b="b" l="l" r="r" t="t"/>
            <a:pathLst>
              <a:path extrusionOk="0" h="13027" w="13025">
                <a:moveTo>
                  <a:pt x="5637" y="919"/>
                </a:moveTo>
                <a:lnTo>
                  <a:pt x="8712" y="1295"/>
                </a:lnTo>
                <a:lnTo>
                  <a:pt x="8239" y="5165"/>
                </a:lnTo>
                <a:lnTo>
                  <a:pt x="12108" y="5637"/>
                </a:lnTo>
                <a:lnTo>
                  <a:pt x="11732" y="8712"/>
                </a:lnTo>
                <a:lnTo>
                  <a:pt x="7862" y="8240"/>
                </a:lnTo>
                <a:lnTo>
                  <a:pt x="7390" y="12108"/>
                </a:lnTo>
                <a:lnTo>
                  <a:pt x="4315" y="11732"/>
                </a:lnTo>
                <a:lnTo>
                  <a:pt x="4787" y="7863"/>
                </a:lnTo>
                <a:lnTo>
                  <a:pt x="919" y="7390"/>
                </a:lnTo>
                <a:lnTo>
                  <a:pt x="1294" y="4315"/>
                </a:lnTo>
                <a:lnTo>
                  <a:pt x="5164" y="4788"/>
                </a:lnTo>
                <a:lnTo>
                  <a:pt x="5637" y="919"/>
                </a:lnTo>
                <a:close/>
                <a:moveTo>
                  <a:pt x="4919" y="1"/>
                </a:moveTo>
                <a:lnTo>
                  <a:pt x="4446" y="3871"/>
                </a:lnTo>
                <a:lnTo>
                  <a:pt x="576" y="3396"/>
                </a:lnTo>
                <a:lnTo>
                  <a:pt x="0" y="8107"/>
                </a:lnTo>
                <a:lnTo>
                  <a:pt x="3870" y="8581"/>
                </a:lnTo>
                <a:lnTo>
                  <a:pt x="3396" y="12449"/>
                </a:lnTo>
                <a:lnTo>
                  <a:pt x="8108" y="13027"/>
                </a:lnTo>
                <a:lnTo>
                  <a:pt x="8580" y="9157"/>
                </a:lnTo>
                <a:lnTo>
                  <a:pt x="12449" y="9629"/>
                </a:lnTo>
                <a:lnTo>
                  <a:pt x="13025" y="4919"/>
                </a:lnTo>
                <a:lnTo>
                  <a:pt x="9156" y="4446"/>
                </a:lnTo>
                <a:lnTo>
                  <a:pt x="9629" y="576"/>
                </a:lnTo>
                <a:lnTo>
                  <a:pt x="49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8622959" y="4628923"/>
            <a:ext cx="256249" cy="256249"/>
          </a:xfrm>
          <a:custGeom>
            <a:rect b="b" l="l" r="r" t="t"/>
            <a:pathLst>
              <a:path extrusionOk="0" h="9427" w="9427">
                <a:moveTo>
                  <a:pt x="4205" y="919"/>
                </a:moveTo>
                <a:lnTo>
                  <a:pt x="6122" y="1153"/>
                </a:lnTo>
                <a:lnTo>
                  <a:pt x="5789" y="3873"/>
                </a:lnTo>
                <a:lnTo>
                  <a:pt x="8508" y="4205"/>
                </a:lnTo>
                <a:lnTo>
                  <a:pt x="8274" y="6122"/>
                </a:lnTo>
                <a:lnTo>
                  <a:pt x="5554" y="5790"/>
                </a:lnTo>
                <a:lnTo>
                  <a:pt x="5222" y="8508"/>
                </a:lnTo>
                <a:lnTo>
                  <a:pt x="3305" y="8274"/>
                </a:lnTo>
                <a:lnTo>
                  <a:pt x="3637" y="5555"/>
                </a:lnTo>
                <a:lnTo>
                  <a:pt x="919" y="5222"/>
                </a:lnTo>
                <a:lnTo>
                  <a:pt x="1153" y="3305"/>
                </a:lnTo>
                <a:lnTo>
                  <a:pt x="3872" y="3638"/>
                </a:lnTo>
                <a:lnTo>
                  <a:pt x="4205" y="919"/>
                </a:lnTo>
                <a:close/>
                <a:moveTo>
                  <a:pt x="3487" y="0"/>
                </a:moveTo>
                <a:lnTo>
                  <a:pt x="3155" y="2720"/>
                </a:lnTo>
                <a:lnTo>
                  <a:pt x="435" y="2387"/>
                </a:lnTo>
                <a:lnTo>
                  <a:pt x="0" y="5940"/>
                </a:lnTo>
                <a:lnTo>
                  <a:pt x="2720" y="6272"/>
                </a:lnTo>
                <a:lnTo>
                  <a:pt x="2386" y="8992"/>
                </a:lnTo>
                <a:lnTo>
                  <a:pt x="5940" y="9427"/>
                </a:lnTo>
                <a:lnTo>
                  <a:pt x="6274" y="6707"/>
                </a:lnTo>
                <a:lnTo>
                  <a:pt x="8992" y="7040"/>
                </a:lnTo>
                <a:lnTo>
                  <a:pt x="9427" y="3487"/>
                </a:lnTo>
                <a:lnTo>
                  <a:pt x="6707" y="3153"/>
                </a:lnTo>
                <a:lnTo>
                  <a:pt x="7040" y="435"/>
                </a:lnTo>
                <a:lnTo>
                  <a:pt x="34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8673653" y="3193512"/>
            <a:ext cx="459547" cy="335378"/>
          </a:xfrm>
          <a:custGeom>
            <a:rect b="b" l="l" r="r" t="t"/>
            <a:pathLst>
              <a:path extrusionOk="0" h="12338" w="16906">
                <a:moveTo>
                  <a:pt x="4676" y="1"/>
                </a:moveTo>
                <a:cubicBezTo>
                  <a:pt x="4053" y="1"/>
                  <a:pt x="3432" y="167"/>
                  <a:pt x="2886" y="507"/>
                </a:cubicBezTo>
                <a:cubicBezTo>
                  <a:pt x="0" y="2300"/>
                  <a:pt x="343" y="5972"/>
                  <a:pt x="2797" y="7383"/>
                </a:cubicBezTo>
                <a:lnTo>
                  <a:pt x="6200" y="9342"/>
                </a:lnTo>
                <a:lnTo>
                  <a:pt x="10501" y="11816"/>
                </a:lnTo>
                <a:cubicBezTo>
                  <a:pt x="11115" y="12169"/>
                  <a:pt x="11784" y="12337"/>
                  <a:pt x="12444" y="12337"/>
                </a:cubicBezTo>
                <a:cubicBezTo>
                  <a:pt x="13796" y="12337"/>
                  <a:pt x="15110" y="11635"/>
                  <a:pt x="15832" y="10378"/>
                </a:cubicBezTo>
                <a:cubicBezTo>
                  <a:pt x="16906" y="8510"/>
                  <a:pt x="16263" y="6123"/>
                  <a:pt x="14393" y="5047"/>
                </a:cubicBezTo>
                <a:lnTo>
                  <a:pt x="10524" y="2822"/>
                </a:lnTo>
                <a:lnTo>
                  <a:pt x="6446" y="474"/>
                </a:lnTo>
                <a:cubicBezTo>
                  <a:pt x="5899" y="161"/>
                  <a:pt x="5287" y="1"/>
                  <a:pt x="46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834732" y="3269702"/>
            <a:ext cx="287999" cy="261985"/>
          </a:xfrm>
          <a:custGeom>
            <a:rect b="b" l="l" r="r" t="t"/>
            <a:pathLst>
              <a:path extrusionOk="0" h="9638" w="10595">
                <a:moveTo>
                  <a:pt x="4242" y="1"/>
                </a:moveTo>
                <a:cubicBezTo>
                  <a:pt x="1986" y="1"/>
                  <a:pt x="314" y="2152"/>
                  <a:pt x="76" y="4457"/>
                </a:cubicBezTo>
                <a:cubicBezTo>
                  <a:pt x="1" y="5154"/>
                  <a:pt x="62" y="5868"/>
                  <a:pt x="274" y="6539"/>
                </a:cubicBezTo>
                <a:lnTo>
                  <a:pt x="716" y="6793"/>
                </a:lnTo>
                <a:lnTo>
                  <a:pt x="4831" y="9161"/>
                </a:lnTo>
                <a:cubicBezTo>
                  <a:pt x="5377" y="9474"/>
                  <a:pt x="5992" y="9638"/>
                  <a:pt x="6604" y="9638"/>
                </a:cubicBezTo>
                <a:cubicBezTo>
                  <a:pt x="7180" y="9638"/>
                  <a:pt x="7754" y="9492"/>
                  <a:pt x="8265" y="9190"/>
                </a:cubicBezTo>
                <a:cubicBezTo>
                  <a:pt x="9955" y="8192"/>
                  <a:pt x="10595" y="6577"/>
                  <a:pt x="10390" y="5098"/>
                </a:cubicBezTo>
                <a:cubicBezTo>
                  <a:pt x="10276" y="4272"/>
                  <a:pt x="9900" y="3504"/>
                  <a:pt x="9316" y="2906"/>
                </a:cubicBezTo>
                <a:cubicBezTo>
                  <a:pt x="9066" y="2646"/>
                  <a:pt x="8780" y="2422"/>
                  <a:pt x="8467" y="2244"/>
                </a:cubicBezTo>
                <a:lnTo>
                  <a:pt x="4598" y="19"/>
                </a:lnTo>
                <a:cubicBezTo>
                  <a:pt x="4478" y="7"/>
                  <a:pt x="4359" y="1"/>
                  <a:pt x="4242" y="1"/>
                </a:cubicBezTo>
                <a:close/>
              </a:path>
            </a:pathLst>
          </a:custGeom>
          <a:solidFill>
            <a:srgbClr val="FF9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8834732" y="3269702"/>
            <a:ext cx="287999" cy="261985"/>
          </a:xfrm>
          <a:custGeom>
            <a:rect b="b" l="l" r="r" t="t"/>
            <a:pathLst>
              <a:path extrusionOk="0" h="9638" w="10595">
                <a:moveTo>
                  <a:pt x="4242" y="1"/>
                </a:moveTo>
                <a:cubicBezTo>
                  <a:pt x="1986" y="1"/>
                  <a:pt x="314" y="2152"/>
                  <a:pt x="76" y="4457"/>
                </a:cubicBezTo>
                <a:cubicBezTo>
                  <a:pt x="1" y="5154"/>
                  <a:pt x="62" y="5868"/>
                  <a:pt x="274" y="6539"/>
                </a:cubicBezTo>
                <a:lnTo>
                  <a:pt x="716" y="6793"/>
                </a:lnTo>
                <a:lnTo>
                  <a:pt x="4831" y="9161"/>
                </a:lnTo>
                <a:cubicBezTo>
                  <a:pt x="5377" y="9474"/>
                  <a:pt x="5992" y="9638"/>
                  <a:pt x="6604" y="9638"/>
                </a:cubicBezTo>
                <a:cubicBezTo>
                  <a:pt x="7180" y="9638"/>
                  <a:pt x="7754" y="9492"/>
                  <a:pt x="8265" y="9190"/>
                </a:cubicBezTo>
                <a:cubicBezTo>
                  <a:pt x="9955" y="8192"/>
                  <a:pt x="10595" y="6577"/>
                  <a:pt x="10390" y="5098"/>
                </a:cubicBezTo>
                <a:cubicBezTo>
                  <a:pt x="10276" y="4272"/>
                  <a:pt x="9900" y="3504"/>
                  <a:pt x="9316" y="2906"/>
                </a:cubicBezTo>
                <a:cubicBezTo>
                  <a:pt x="9066" y="2646"/>
                  <a:pt x="8780" y="2422"/>
                  <a:pt x="8467" y="2244"/>
                </a:cubicBezTo>
                <a:lnTo>
                  <a:pt x="4598" y="19"/>
                </a:lnTo>
                <a:cubicBezTo>
                  <a:pt x="4478" y="7"/>
                  <a:pt x="4359" y="1"/>
                  <a:pt x="4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8835927" y="3348665"/>
            <a:ext cx="289195" cy="183020"/>
          </a:xfrm>
          <a:custGeom>
            <a:rect b="b" l="l" r="r" t="t"/>
            <a:pathLst>
              <a:path extrusionOk="0" h="6733" w="10639">
                <a:moveTo>
                  <a:pt x="9272" y="1"/>
                </a:moveTo>
                <a:cubicBezTo>
                  <a:pt x="9272" y="1"/>
                  <a:pt x="10638" y="4323"/>
                  <a:pt x="6260" y="4612"/>
                </a:cubicBezTo>
                <a:cubicBezTo>
                  <a:pt x="6186" y="4617"/>
                  <a:pt x="6111" y="4620"/>
                  <a:pt x="6035" y="4620"/>
                </a:cubicBezTo>
                <a:cubicBezTo>
                  <a:pt x="4342" y="4620"/>
                  <a:pt x="2068" y="3448"/>
                  <a:pt x="0" y="2115"/>
                </a:cubicBezTo>
                <a:lnTo>
                  <a:pt x="0" y="2115"/>
                </a:lnTo>
                <a:lnTo>
                  <a:pt x="230" y="3634"/>
                </a:lnTo>
                <a:lnTo>
                  <a:pt x="672" y="3888"/>
                </a:lnTo>
                <a:lnTo>
                  <a:pt x="4787" y="6256"/>
                </a:lnTo>
                <a:cubicBezTo>
                  <a:pt x="5333" y="6569"/>
                  <a:pt x="5948" y="6733"/>
                  <a:pt x="6560" y="6733"/>
                </a:cubicBezTo>
                <a:cubicBezTo>
                  <a:pt x="7136" y="6733"/>
                  <a:pt x="7710" y="6587"/>
                  <a:pt x="8221" y="6285"/>
                </a:cubicBezTo>
                <a:cubicBezTo>
                  <a:pt x="9911" y="5287"/>
                  <a:pt x="10551" y="3672"/>
                  <a:pt x="10346" y="2193"/>
                </a:cubicBezTo>
                <a:cubicBezTo>
                  <a:pt x="10232" y="1367"/>
                  <a:pt x="9856" y="599"/>
                  <a:pt x="9272" y="1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8696404" y="3304957"/>
            <a:ext cx="145807" cy="142518"/>
          </a:xfrm>
          <a:custGeom>
            <a:rect b="b" l="l" r="r" t="t"/>
            <a:pathLst>
              <a:path extrusionOk="0" h="5243" w="5364">
                <a:moveTo>
                  <a:pt x="1" y="0"/>
                </a:moveTo>
                <a:lnTo>
                  <a:pt x="1" y="0"/>
                </a:lnTo>
                <a:cubicBezTo>
                  <a:pt x="37" y="1360"/>
                  <a:pt x="778" y="2604"/>
                  <a:pt x="1958" y="3283"/>
                </a:cubicBezTo>
                <a:lnTo>
                  <a:pt x="5363" y="5242"/>
                </a:lnTo>
                <a:lnTo>
                  <a:pt x="5135" y="3724"/>
                </a:lnTo>
                <a:cubicBezTo>
                  <a:pt x="2716" y="2164"/>
                  <a:pt x="583" y="383"/>
                  <a:pt x="1" y="0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5800606" y="1828121"/>
            <a:ext cx="3000812" cy="2451753"/>
          </a:xfrm>
          <a:custGeom>
            <a:rect b="b" l="l" r="r" t="t"/>
            <a:pathLst>
              <a:path extrusionOk="0" h="90196" w="110395">
                <a:moveTo>
                  <a:pt x="33718" y="0"/>
                </a:moveTo>
                <a:cubicBezTo>
                  <a:pt x="31714" y="0"/>
                  <a:pt x="29641" y="214"/>
                  <a:pt x="27500" y="646"/>
                </a:cubicBezTo>
                <a:cubicBezTo>
                  <a:pt x="9904" y="4189"/>
                  <a:pt x="0" y="23791"/>
                  <a:pt x="6620" y="40854"/>
                </a:cubicBezTo>
                <a:cubicBezTo>
                  <a:pt x="7803" y="43901"/>
                  <a:pt x="9263" y="46755"/>
                  <a:pt x="10931" y="49451"/>
                </a:cubicBezTo>
                <a:cubicBezTo>
                  <a:pt x="11552" y="50454"/>
                  <a:pt x="12202" y="51437"/>
                  <a:pt x="12878" y="52399"/>
                </a:cubicBezTo>
                <a:cubicBezTo>
                  <a:pt x="14816" y="55163"/>
                  <a:pt x="16967" y="57770"/>
                  <a:pt x="19251" y="60274"/>
                </a:cubicBezTo>
                <a:cubicBezTo>
                  <a:pt x="20754" y="61915"/>
                  <a:pt x="22287" y="63513"/>
                  <a:pt x="23854" y="65065"/>
                </a:cubicBezTo>
                <a:cubicBezTo>
                  <a:pt x="24947" y="66153"/>
                  <a:pt x="26057" y="67217"/>
                  <a:pt x="27184" y="68259"/>
                </a:cubicBezTo>
                <a:cubicBezTo>
                  <a:pt x="31450" y="72225"/>
                  <a:pt x="35925" y="75896"/>
                  <a:pt x="40565" y="79346"/>
                </a:cubicBezTo>
                <a:cubicBezTo>
                  <a:pt x="45637" y="83123"/>
                  <a:pt x="50899" y="86631"/>
                  <a:pt x="56287" y="89963"/>
                </a:cubicBezTo>
                <a:cubicBezTo>
                  <a:pt x="56555" y="90128"/>
                  <a:pt x="56786" y="90195"/>
                  <a:pt x="57001" y="90195"/>
                </a:cubicBezTo>
                <a:cubicBezTo>
                  <a:pt x="57315" y="90195"/>
                  <a:pt x="57597" y="90052"/>
                  <a:pt x="57915" y="89859"/>
                </a:cubicBezTo>
                <a:cubicBezTo>
                  <a:pt x="67437" y="84060"/>
                  <a:pt x="76513" y="77599"/>
                  <a:pt x="84909" y="70133"/>
                </a:cubicBezTo>
                <a:cubicBezTo>
                  <a:pt x="85917" y="69237"/>
                  <a:pt x="86914" y="68328"/>
                  <a:pt x="87901" y="67405"/>
                </a:cubicBezTo>
                <a:cubicBezTo>
                  <a:pt x="87920" y="67385"/>
                  <a:pt x="87937" y="67369"/>
                  <a:pt x="87956" y="67352"/>
                </a:cubicBezTo>
                <a:cubicBezTo>
                  <a:pt x="94295" y="61415"/>
                  <a:pt x="100123" y="54977"/>
                  <a:pt x="104476" y="47221"/>
                </a:cubicBezTo>
                <a:cubicBezTo>
                  <a:pt x="108384" y="40267"/>
                  <a:pt x="110395" y="32911"/>
                  <a:pt x="109057" y="24717"/>
                </a:cubicBezTo>
                <a:cubicBezTo>
                  <a:pt x="108105" y="18888"/>
                  <a:pt x="105393" y="13530"/>
                  <a:pt x="101558" y="9314"/>
                </a:cubicBezTo>
                <a:cubicBezTo>
                  <a:pt x="96833" y="4111"/>
                  <a:pt x="90410" y="637"/>
                  <a:pt x="83474" y="120"/>
                </a:cubicBezTo>
                <a:cubicBezTo>
                  <a:pt x="82642" y="58"/>
                  <a:pt x="81821" y="27"/>
                  <a:pt x="81012" y="27"/>
                </a:cubicBezTo>
                <a:cubicBezTo>
                  <a:pt x="72642" y="27"/>
                  <a:pt x="65463" y="3343"/>
                  <a:pt x="59617" y="10082"/>
                </a:cubicBezTo>
                <a:cubicBezTo>
                  <a:pt x="58718" y="11120"/>
                  <a:pt x="57926" y="12256"/>
                  <a:pt x="56993" y="13467"/>
                </a:cubicBezTo>
                <a:cubicBezTo>
                  <a:pt x="56694" y="13056"/>
                  <a:pt x="56483" y="12764"/>
                  <a:pt x="56272" y="12472"/>
                </a:cubicBezTo>
                <a:cubicBezTo>
                  <a:pt x="50267" y="4290"/>
                  <a:pt x="42691" y="0"/>
                  <a:pt x="337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6066742" y="2769804"/>
            <a:ext cx="2566871" cy="1431566"/>
          </a:xfrm>
          <a:custGeom>
            <a:rect b="b" l="l" r="r" t="t"/>
            <a:pathLst>
              <a:path extrusionOk="0" h="52665" w="94431">
                <a:moveTo>
                  <a:pt x="1" y="0"/>
                </a:moveTo>
                <a:lnTo>
                  <a:pt x="1" y="0"/>
                </a:lnTo>
                <a:cubicBezTo>
                  <a:pt x="179" y="2809"/>
                  <a:pt x="788" y="5575"/>
                  <a:pt x="1807" y="8197"/>
                </a:cubicBezTo>
                <a:cubicBezTo>
                  <a:pt x="4406" y="14901"/>
                  <a:pt x="8485" y="20538"/>
                  <a:pt x="13191" y="25699"/>
                </a:cubicBezTo>
                <a:cubicBezTo>
                  <a:pt x="19072" y="32149"/>
                  <a:pt x="25541" y="37787"/>
                  <a:pt x="32400" y="42887"/>
                </a:cubicBezTo>
                <a:cubicBezTo>
                  <a:pt x="36969" y="46291"/>
                  <a:pt x="41711" y="49452"/>
                  <a:pt x="46568" y="52456"/>
                </a:cubicBezTo>
                <a:cubicBezTo>
                  <a:pt x="46809" y="52604"/>
                  <a:pt x="47017" y="52665"/>
                  <a:pt x="47212" y="52665"/>
                </a:cubicBezTo>
                <a:cubicBezTo>
                  <a:pt x="47494" y="52665"/>
                  <a:pt x="47749" y="52537"/>
                  <a:pt x="48036" y="52363"/>
                </a:cubicBezTo>
                <a:cubicBezTo>
                  <a:pt x="57666" y="46497"/>
                  <a:pt x="66790" y="39878"/>
                  <a:pt x="75109" y="32079"/>
                </a:cubicBezTo>
                <a:cubicBezTo>
                  <a:pt x="80824" y="26727"/>
                  <a:pt x="86075" y="20924"/>
                  <a:pt x="89998" y="13936"/>
                </a:cubicBezTo>
                <a:cubicBezTo>
                  <a:pt x="92465" y="9546"/>
                  <a:pt x="94091" y="4978"/>
                  <a:pt x="94430" y="97"/>
                </a:cubicBezTo>
                <a:lnTo>
                  <a:pt x="94430" y="97"/>
                </a:lnTo>
                <a:cubicBezTo>
                  <a:pt x="85709" y="20975"/>
                  <a:pt x="66772" y="32055"/>
                  <a:pt x="47543" y="32055"/>
                </a:cubicBezTo>
                <a:cubicBezTo>
                  <a:pt x="29013" y="32055"/>
                  <a:pt x="10212" y="21767"/>
                  <a:pt x="19" y="44"/>
                </a:cubicBezTo>
                <a:cubicBezTo>
                  <a:pt x="13" y="30"/>
                  <a:pt x="7" y="15"/>
                  <a:pt x="1" y="0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6175414" y="1897326"/>
            <a:ext cx="665917" cy="429348"/>
          </a:xfrm>
          <a:custGeom>
            <a:rect b="b" l="l" r="r" t="t"/>
            <a:pathLst>
              <a:path extrusionOk="0" h="15795" w="24498">
                <a:moveTo>
                  <a:pt x="17855" y="1"/>
                </a:moveTo>
                <a:cubicBezTo>
                  <a:pt x="15327" y="1"/>
                  <a:pt x="12382" y="697"/>
                  <a:pt x="9570" y="1967"/>
                </a:cubicBezTo>
                <a:cubicBezTo>
                  <a:pt x="6509" y="3350"/>
                  <a:pt x="3857" y="5302"/>
                  <a:pt x="2196" y="7391"/>
                </a:cubicBezTo>
                <a:cubicBezTo>
                  <a:pt x="535" y="9481"/>
                  <a:pt x="1" y="11539"/>
                  <a:pt x="711" y="13112"/>
                </a:cubicBezTo>
                <a:cubicBezTo>
                  <a:pt x="1423" y="14685"/>
                  <a:pt x="3320" y="15644"/>
                  <a:pt x="5987" y="15778"/>
                </a:cubicBezTo>
                <a:cubicBezTo>
                  <a:pt x="6203" y="15789"/>
                  <a:pt x="6422" y="15795"/>
                  <a:pt x="6645" y="15795"/>
                </a:cubicBezTo>
                <a:cubicBezTo>
                  <a:pt x="9173" y="15795"/>
                  <a:pt x="12118" y="15098"/>
                  <a:pt x="14930" y="13829"/>
                </a:cubicBezTo>
                <a:cubicBezTo>
                  <a:pt x="17989" y="12445"/>
                  <a:pt x="20642" y="10494"/>
                  <a:pt x="22304" y="8405"/>
                </a:cubicBezTo>
                <a:cubicBezTo>
                  <a:pt x="23964" y="6314"/>
                  <a:pt x="24498" y="4256"/>
                  <a:pt x="23787" y="2684"/>
                </a:cubicBezTo>
                <a:cubicBezTo>
                  <a:pt x="23077" y="1111"/>
                  <a:pt x="21180" y="152"/>
                  <a:pt x="18513" y="17"/>
                </a:cubicBezTo>
                <a:cubicBezTo>
                  <a:pt x="18297" y="6"/>
                  <a:pt x="18078" y="1"/>
                  <a:pt x="17855" y="1"/>
                </a:cubicBezTo>
                <a:close/>
              </a:path>
            </a:pathLst>
          </a:custGeom>
          <a:solidFill>
            <a:srgbClr val="FFFFFF">
              <a:alpha val="3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8389795" y="3715672"/>
            <a:ext cx="440846" cy="705413"/>
          </a:xfrm>
          <a:custGeom>
            <a:rect b="b" l="l" r="r" t="t"/>
            <a:pathLst>
              <a:path extrusionOk="0" h="25951" w="16218">
                <a:moveTo>
                  <a:pt x="14287" y="0"/>
                </a:moveTo>
                <a:cubicBezTo>
                  <a:pt x="13227" y="0"/>
                  <a:pt x="11804" y="961"/>
                  <a:pt x="11241" y="2271"/>
                </a:cubicBezTo>
                <a:cubicBezTo>
                  <a:pt x="9800" y="5629"/>
                  <a:pt x="7675" y="14774"/>
                  <a:pt x="7675" y="14774"/>
                </a:cubicBezTo>
                <a:lnTo>
                  <a:pt x="1" y="21201"/>
                </a:lnTo>
                <a:lnTo>
                  <a:pt x="7159" y="25951"/>
                </a:lnTo>
                <a:lnTo>
                  <a:pt x="10335" y="20395"/>
                </a:lnTo>
                <a:lnTo>
                  <a:pt x="12337" y="16896"/>
                </a:lnTo>
                <a:cubicBezTo>
                  <a:pt x="13188" y="14792"/>
                  <a:pt x="15188" y="7416"/>
                  <a:pt x="15960" y="4529"/>
                </a:cubicBezTo>
                <a:cubicBezTo>
                  <a:pt x="16212" y="3586"/>
                  <a:pt x="16218" y="2587"/>
                  <a:pt x="15928" y="1664"/>
                </a:cubicBezTo>
                <a:cubicBezTo>
                  <a:pt x="15880" y="1515"/>
                  <a:pt x="15827" y="1371"/>
                  <a:pt x="15766" y="1227"/>
                </a:cubicBezTo>
                <a:cubicBezTo>
                  <a:pt x="15545" y="711"/>
                  <a:pt x="15232" y="259"/>
                  <a:pt x="14798" y="90"/>
                </a:cubicBezTo>
                <a:cubicBezTo>
                  <a:pt x="14643" y="29"/>
                  <a:pt x="14471" y="0"/>
                  <a:pt x="14287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8389795" y="3715672"/>
            <a:ext cx="440846" cy="705413"/>
          </a:xfrm>
          <a:custGeom>
            <a:rect b="b" l="l" r="r" t="t"/>
            <a:pathLst>
              <a:path extrusionOk="0" h="25951" w="16218">
                <a:moveTo>
                  <a:pt x="14287" y="0"/>
                </a:moveTo>
                <a:cubicBezTo>
                  <a:pt x="13227" y="0"/>
                  <a:pt x="11804" y="961"/>
                  <a:pt x="11241" y="2271"/>
                </a:cubicBezTo>
                <a:cubicBezTo>
                  <a:pt x="9800" y="5629"/>
                  <a:pt x="7675" y="14774"/>
                  <a:pt x="7675" y="14774"/>
                </a:cubicBezTo>
                <a:lnTo>
                  <a:pt x="1" y="21201"/>
                </a:lnTo>
                <a:lnTo>
                  <a:pt x="7159" y="25951"/>
                </a:lnTo>
                <a:lnTo>
                  <a:pt x="10335" y="20395"/>
                </a:lnTo>
                <a:lnTo>
                  <a:pt x="12337" y="16896"/>
                </a:lnTo>
                <a:cubicBezTo>
                  <a:pt x="13188" y="14792"/>
                  <a:pt x="15188" y="7416"/>
                  <a:pt x="15960" y="4529"/>
                </a:cubicBezTo>
                <a:cubicBezTo>
                  <a:pt x="16212" y="3586"/>
                  <a:pt x="16218" y="2587"/>
                  <a:pt x="15928" y="1664"/>
                </a:cubicBezTo>
                <a:cubicBezTo>
                  <a:pt x="15880" y="1515"/>
                  <a:pt x="15827" y="1371"/>
                  <a:pt x="15766" y="1227"/>
                </a:cubicBezTo>
                <a:cubicBezTo>
                  <a:pt x="15545" y="711"/>
                  <a:pt x="15232" y="259"/>
                  <a:pt x="14798" y="90"/>
                </a:cubicBezTo>
                <a:cubicBezTo>
                  <a:pt x="14643" y="29"/>
                  <a:pt x="14471" y="0"/>
                  <a:pt x="14287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8534211" y="3760848"/>
            <a:ext cx="296425" cy="509237"/>
          </a:xfrm>
          <a:custGeom>
            <a:rect b="b" l="l" r="r" t="t"/>
            <a:pathLst>
              <a:path extrusionOk="0" h="18734" w="10905">
                <a:moveTo>
                  <a:pt x="10614" y="0"/>
                </a:moveTo>
                <a:cubicBezTo>
                  <a:pt x="8568" y="3538"/>
                  <a:pt x="5932" y="7792"/>
                  <a:pt x="5932" y="7792"/>
                </a:cubicBezTo>
                <a:lnTo>
                  <a:pt x="1" y="14921"/>
                </a:lnTo>
                <a:lnTo>
                  <a:pt x="5022" y="18733"/>
                </a:lnTo>
                <a:lnTo>
                  <a:pt x="7024" y="15234"/>
                </a:lnTo>
                <a:cubicBezTo>
                  <a:pt x="7875" y="13130"/>
                  <a:pt x="9875" y="5754"/>
                  <a:pt x="10647" y="2867"/>
                </a:cubicBezTo>
                <a:cubicBezTo>
                  <a:pt x="10899" y="1924"/>
                  <a:pt x="10905" y="925"/>
                  <a:pt x="10614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8533233" y="3660792"/>
            <a:ext cx="453132" cy="700656"/>
          </a:xfrm>
          <a:custGeom>
            <a:rect b="b" l="l" r="r" t="t"/>
            <a:pathLst>
              <a:path extrusionOk="0" h="25776" w="16670">
                <a:moveTo>
                  <a:pt x="14744" y="0"/>
                </a:moveTo>
                <a:cubicBezTo>
                  <a:pt x="13690" y="0"/>
                  <a:pt x="12275" y="920"/>
                  <a:pt x="11689" y="2199"/>
                </a:cubicBezTo>
                <a:cubicBezTo>
                  <a:pt x="10168" y="5522"/>
                  <a:pt x="5642" y="13498"/>
                  <a:pt x="5642" y="13498"/>
                </a:cubicBezTo>
                <a:lnTo>
                  <a:pt x="1" y="20856"/>
                </a:lnTo>
                <a:lnTo>
                  <a:pt x="7043" y="25776"/>
                </a:lnTo>
                <a:lnTo>
                  <a:pt x="12435" y="16845"/>
                </a:lnTo>
                <a:cubicBezTo>
                  <a:pt x="13335" y="14761"/>
                  <a:pt x="15510" y="7435"/>
                  <a:pt x="16351" y="4567"/>
                </a:cubicBezTo>
                <a:cubicBezTo>
                  <a:pt x="16670" y="3481"/>
                  <a:pt x="16656" y="2312"/>
                  <a:pt x="16235" y="1262"/>
                </a:cubicBezTo>
                <a:cubicBezTo>
                  <a:pt x="16027" y="741"/>
                  <a:pt x="15726" y="284"/>
                  <a:pt x="15294" y="102"/>
                </a:cubicBezTo>
                <a:cubicBezTo>
                  <a:pt x="15129" y="33"/>
                  <a:pt x="14943" y="0"/>
                  <a:pt x="14744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8533233" y="3660792"/>
            <a:ext cx="453132" cy="700656"/>
          </a:xfrm>
          <a:custGeom>
            <a:rect b="b" l="l" r="r" t="t"/>
            <a:pathLst>
              <a:path extrusionOk="0" h="25776" w="16670">
                <a:moveTo>
                  <a:pt x="14744" y="0"/>
                </a:moveTo>
                <a:cubicBezTo>
                  <a:pt x="13690" y="0"/>
                  <a:pt x="12275" y="920"/>
                  <a:pt x="11689" y="2199"/>
                </a:cubicBezTo>
                <a:cubicBezTo>
                  <a:pt x="10168" y="5522"/>
                  <a:pt x="5642" y="13498"/>
                  <a:pt x="5642" y="13498"/>
                </a:cubicBezTo>
                <a:lnTo>
                  <a:pt x="1" y="20856"/>
                </a:lnTo>
                <a:lnTo>
                  <a:pt x="7043" y="25776"/>
                </a:lnTo>
                <a:lnTo>
                  <a:pt x="12435" y="16845"/>
                </a:lnTo>
                <a:cubicBezTo>
                  <a:pt x="13335" y="14761"/>
                  <a:pt x="15510" y="7435"/>
                  <a:pt x="16351" y="4567"/>
                </a:cubicBezTo>
                <a:cubicBezTo>
                  <a:pt x="16670" y="3481"/>
                  <a:pt x="16656" y="2312"/>
                  <a:pt x="16235" y="1262"/>
                </a:cubicBezTo>
                <a:cubicBezTo>
                  <a:pt x="16027" y="741"/>
                  <a:pt x="15726" y="284"/>
                  <a:pt x="15294" y="102"/>
                </a:cubicBezTo>
                <a:cubicBezTo>
                  <a:pt x="15129" y="33"/>
                  <a:pt x="14943" y="0"/>
                  <a:pt x="14744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7969947" y="3721598"/>
            <a:ext cx="1127258" cy="1335367"/>
          </a:xfrm>
          <a:custGeom>
            <a:rect b="b" l="l" r="r" t="t"/>
            <a:pathLst>
              <a:path extrusionOk="0" h="49126" w="41470">
                <a:moveTo>
                  <a:pt x="39622" y="0"/>
                </a:moveTo>
                <a:cubicBezTo>
                  <a:pt x="39446" y="0"/>
                  <a:pt x="39255" y="22"/>
                  <a:pt x="39048" y="70"/>
                </a:cubicBezTo>
                <a:cubicBezTo>
                  <a:pt x="38732" y="144"/>
                  <a:pt x="38382" y="280"/>
                  <a:pt x="37984" y="501"/>
                </a:cubicBezTo>
                <a:cubicBezTo>
                  <a:pt x="37984" y="501"/>
                  <a:pt x="37575" y="85"/>
                  <a:pt x="36750" y="85"/>
                </a:cubicBezTo>
                <a:cubicBezTo>
                  <a:pt x="35927" y="85"/>
                  <a:pt x="34690" y="499"/>
                  <a:pt x="33031" y="2150"/>
                </a:cubicBezTo>
                <a:cubicBezTo>
                  <a:pt x="29711" y="5458"/>
                  <a:pt x="25094" y="11492"/>
                  <a:pt x="25094" y="11492"/>
                </a:cubicBezTo>
                <a:cubicBezTo>
                  <a:pt x="25094" y="11492"/>
                  <a:pt x="9835" y="23387"/>
                  <a:pt x="4507" y="32950"/>
                </a:cubicBezTo>
                <a:cubicBezTo>
                  <a:pt x="0" y="41037"/>
                  <a:pt x="5233" y="47833"/>
                  <a:pt x="4953" y="49126"/>
                </a:cubicBezTo>
                <a:cubicBezTo>
                  <a:pt x="5958" y="47517"/>
                  <a:pt x="13646" y="38469"/>
                  <a:pt x="20719" y="32847"/>
                </a:cubicBezTo>
                <a:cubicBezTo>
                  <a:pt x="27115" y="27756"/>
                  <a:pt x="35660" y="12627"/>
                  <a:pt x="39745" y="5109"/>
                </a:cubicBezTo>
                <a:cubicBezTo>
                  <a:pt x="40566" y="3598"/>
                  <a:pt x="41164" y="2305"/>
                  <a:pt x="41469" y="1344"/>
                </a:cubicBezTo>
                <a:cubicBezTo>
                  <a:pt x="41469" y="1344"/>
                  <a:pt x="41011" y="0"/>
                  <a:pt x="39622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7650563" y="4820961"/>
            <a:ext cx="505132" cy="322548"/>
          </a:xfrm>
          <a:custGeom>
            <a:rect b="b" l="l" r="r" t="t"/>
            <a:pathLst>
              <a:path extrusionOk="0" h="11866" w="18583">
                <a:moveTo>
                  <a:pt x="605" y="1"/>
                </a:moveTo>
                <a:cubicBezTo>
                  <a:pt x="605" y="3354"/>
                  <a:pt x="325" y="7809"/>
                  <a:pt x="1" y="11865"/>
                </a:cubicBezTo>
                <a:lnTo>
                  <a:pt x="16781" y="11865"/>
                </a:lnTo>
                <a:cubicBezTo>
                  <a:pt x="16837" y="10620"/>
                  <a:pt x="16919" y="9394"/>
                  <a:pt x="17022" y="8221"/>
                </a:cubicBezTo>
                <a:cubicBezTo>
                  <a:pt x="17274" y="5363"/>
                  <a:pt x="17668" y="2805"/>
                  <a:pt x="18205" y="1047"/>
                </a:cubicBezTo>
                <a:cubicBezTo>
                  <a:pt x="18310" y="691"/>
                  <a:pt x="18435" y="342"/>
                  <a:pt x="18582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7618597" y="4010702"/>
            <a:ext cx="913169" cy="1000506"/>
          </a:xfrm>
          <a:custGeom>
            <a:rect b="b" l="l" r="r" t="t"/>
            <a:pathLst>
              <a:path extrusionOk="0" h="36807" w="33594">
                <a:moveTo>
                  <a:pt x="29749" y="1"/>
                </a:moveTo>
                <a:cubicBezTo>
                  <a:pt x="28355" y="1"/>
                  <a:pt x="25448" y="690"/>
                  <a:pt x="21217" y="5138"/>
                </a:cubicBezTo>
                <a:cubicBezTo>
                  <a:pt x="21217" y="5138"/>
                  <a:pt x="0" y="10929"/>
                  <a:pt x="1900" y="33266"/>
                </a:cubicBezTo>
                <a:cubicBezTo>
                  <a:pt x="1900" y="33266"/>
                  <a:pt x="5911" y="36807"/>
                  <a:pt x="10592" y="36807"/>
                </a:cubicBezTo>
                <a:cubicBezTo>
                  <a:pt x="13802" y="36807"/>
                  <a:pt x="17326" y="35143"/>
                  <a:pt x="20090" y="29533"/>
                </a:cubicBezTo>
                <a:cubicBezTo>
                  <a:pt x="20495" y="24924"/>
                  <a:pt x="21023" y="18866"/>
                  <a:pt x="21741" y="18115"/>
                </a:cubicBezTo>
                <a:cubicBezTo>
                  <a:pt x="23145" y="16651"/>
                  <a:pt x="32772" y="8002"/>
                  <a:pt x="33188" y="4470"/>
                </a:cubicBezTo>
                <a:cubicBezTo>
                  <a:pt x="33593" y="1032"/>
                  <a:pt x="30849" y="185"/>
                  <a:pt x="30701" y="141"/>
                </a:cubicBezTo>
                <a:lnTo>
                  <a:pt x="30700" y="141"/>
                </a:lnTo>
                <a:lnTo>
                  <a:pt x="30697" y="140"/>
                </a:lnTo>
                <a:cubicBezTo>
                  <a:pt x="30697" y="140"/>
                  <a:pt x="30375" y="1"/>
                  <a:pt x="29749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8320346" y="4034758"/>
            <a:ext cx="203706" cy="161355"/>
          </a:xfrm>
          <a:custGeom>
            <a:rect b="b" l="l" r="r" t="t"/>
            <a:pathLst>
              <a:path extrusionOk="0" h="5936" w="7494">
                <a:moveTo>
                  <a:pt x="4085" y="0"/>
                </a:moveTo>
                <a:cubicBezTo>
                  <a:pt x="3242" y="0"/>
                  <a:pt x="1837" y="487"/>
                  <a:pt x="0" y="2862"/>
                </a:cubicBezTo>
                <a:cubicBezTo>
                  <a:pt x="0" y="2862"/>
                  <a:pt x="1572" y="5450"/>
                  <a:pt x="3795" y="5935"/>
                </a:cubicBezTo>
                <a:cubicBezTo>
                  <a:pt x="3795" y="5935"/>
                  <a:pt x="7493" y="2639"/>
                  <a:pt x="4983" y="234"/>
                </a:cubicBezTo>
                <a:cubicBezTo>
                  <a:pt x="4983" y="234"/>
                  <a:pt x="4669" y="0"/>
                  <a:pt x="40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8490693" y="3723501"/>
            <a:ext cx="577873" cy="821972"/>
          </a:xfrm>
          <a:custGeom>
            <a:rect b="b" l="l" r="r" t="t"/>
            <a:pathLst>
              <a:path extrusionOk="0" h="30239" w="21259">
                <a:moveTo>
                  <a:pt x="19890" y="0"/>
                </a:moveTo>
                <a:cubicBezTo>
                  <a:pt x="19573" y="74"/>
                  <a:pt x="19222" y="212"/>
                  <a:pt x="18828" y="431"/>
                </a:cubicBezTo>
                <a:cubicBezTo>
                  <a:pt x="18961" y="676"/>
                  <a:pt x="21258" y="1874"/>
                  <a:pt x="17061" y="7861"/>
                </a:cubicBezTo>
                <a:cubicBezTo>
                  <a:pt x="12942" y="13734"/>
                  <a:pt x="466" y="29645"/>
                  <a:pt x="1" y="30238"/>
                </a:cubicBezTo>
                <a:cubicBezTo>
                  <a:pt x="646" y="29528"/>
                  <a:pt x="21239" y="6736"/>
                  <a:pt x="20330" y="1852"/>
                </a:cubicBezTo>
                <a:cubicBezTo>
                  <a:pt x="20172" y="1011"/>
                  <a:pt x="20027" y="413"/>
                  <a:pt x="19890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8127818" y="4014562"/>
            <a:ext cx="438644" cy="738929"/>
          </a:xfrm>
          <a:custGeom>
            <a:rect b="b" l="l" r="r" t="t"/>
            <a:pathLst>
              <a:path extrusionOk="0" h="27184" w="16137">
                <a:moveTo>
                  <a:pt x="11967" y="1"/>
                </a:moveTo>
                <a:cubicBezTo>
                  <a:pt x="12147" y="90"/>
                  <a:pt x="16136" y="2165"/>
                  <a:pt x="11130" y="7942"/>
                </a:cubicBezTo>
                <a:cubicBezTo>
                  <a:pt x="6013" y="13851"/>
                  <a:pt x="2750" y="17130"/>
                  <a:pt x="2124" y="17867"/>
                </a:cubicBezTo>
                <a:cubicBezTo>
                  <a:pt x="1" y="20374"/>
                  <a:pt x="1420" y="27181"/>
                  <a:pt x="1420" y="27181"/>
                </a:cubicBezTo>
                <a:cubicBezTo>
                  <a:pt x="1420" y="27183"/>
                  <a:pt x="1421" y="27183"/>
                  <a:pt x="1421" y="27183"/>
                </a:cubicBezTo>
                <a:cubicBezTo>
                  <a:pt x="1454" y="27183"/>
                  <a:pt x="2690" y="20207"/>
                  <a:pt x="3933" y="18909"/>
                </a:cubicBezTo>
                <a:cubicBezTo>
                  <a:pt x="5337" y="17443"/>
                  <a:pt x="14038" y="7860"/>
                  <a:pt x="14454" y="4328"/>
                </a:cubicBezTo>
                <a:cubicBezTo>
                  <a:pt x="14858" y="890"/>
                  <a:pt x="12115" y="43"/>
                  <a:pt x="11967" y="1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8965992" y="3762207"/>
            <a:ext cx="75323" cy="112291"/>
          </a:xfrm>
          <a:custGeom>
            <a:rect b="b" l="l" r="r" t="t"/>
            <a:pathLst>
              <a:path extrusionOk="0" h="4131" w="2771">
                <a:moveTo>
                  <a:pt x="1985" y="0"/>
                </a:moveTo>
                <a:cubicBezTo>
                  <a:pt x="1985" y="1"/>
                  <a:pt x="1" y="1232"/>
                  <a:pt x="207" y="2712"/>
                </a:cubicBezTo>
                <a:cubicBezTo>
                  <a:pt x="397" y="4076"/>
                  <a:pt x="920" y="4130"/>
                  <a:pt x="1002" y="4130"/>
                </a:cubicBezTo>
                <a:cubicBezTo>
                  <a:pt x="1009" y="4130"/>
                  <a:pt x="1013" y="4130"/>
                  <a:pt x="1013" y="4130"/>
                </a:cubicBezTo>
                <a:cubicBezTo>
                  <a:pt x="1013" y="4130"/>
                  <a:pt x="2771" y="1155"/>
                  <a:pt x="19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9006547" y="3758076"/>
            <a:ext cx="90572" cy="102424"/>
          </a:xfrm>
          <a:custGeom>
            <a:rect b="b" l="l" r="r" t="t"/>
            <a:pathLst>
              <a:path extrusionOk="0" h="3768" w="3332">
                <a:moveTo>
                  <a:pt x="3332" y="1"/>
                </a:moveTo>
                <a:lnTo>
                  <a:pt x="3332" y="1"/>
                </a:lnTo>
                <a:cubicBezTo>
                  <a:pt x="3331" y="1"/>
                  <a:pt x="0" y="1645"/>
                  <a:pt x="1609" y="3767"/>
                </a:cubicBezTo>
                <a:cubicBezTo>
                  <a:pt x="2430" y="2256"/>
                  <a:pt x="3028" y="965"/>
                  <a:pt x="33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5869892" y="3715618"/>
            <a:ext cx="440873" cy="705467"/>
          </a:xfrm>
          <a:custGeom>
            <a:rect b="b" l="l" r="r" t="t"/>
            <a:pathLst>
              <a:path extrusionOk="0" h="25953" w="16219">
                <a:moveTo>
                  <a:pt x="1931" y="1"/>
                </a:moveTo>
                <a:cubicBezTo>
                  <a:pt x="1748" y="1"/>
                  <a:pt x="1575" y="29"/>
                  <a:pt x="1420" y="90"/>
                </a:cubicBezTo>
                <a:cubicBezTo>
                  <a:pt x="986" y="259"/>
                  <a:pt x="673" y="711"/>
                  <a:pt x="453" y="1228"/>
                </a:cubicBezTo>
                <a:cubicBezTo>
                  <a:pt x="392" y="1372"/>
                  <a:pt x="338" y="1516"/>
                  <a:pt x="291" y="1664"/>
                </a:cubicBezTo>
                <a:cubicBezTo>
                  <a:pt x="0" y="2589"/>
                  <a:pt x="7" y="3588"/>
                  <a:pt x="259" y="4531"/>
                </a:cubicBezTo>
                <a:cubicBezTo>
                  <a:pt x="1030" y="7418"/>
                  <a:pt x="3030" y="14794"/>
                  <a:pt x="3881" y="16898"/>
                </a:cubicBezTo>
                <a:lnTo>
                  <a:pt x="5883" y="20397"/>
                </a:lnTo>
                <a:lnTo>
                  <a:pt x="9061" y="25953"/>
                </a:lnTo>
                <a:lnTo>
                  <a:pt x="16219" y="21203"/>
                </a:lnTo>
                <a:lnTo>
                  <a:pt x="8543" y="14775"/>
                </a:lnTo>
                <a:cubicBezTo>
                  <a:pt x="8543" y="14775"/>
                  <a:pt x="6418" y="5630"/>
                  <a:pt x="4977" y="2271"/>
                </a:cubicBezTo>
                <a:cubicBezTo>
                  <a:pt x="4414" y="961"/>
                  <a:pt x="2991" y="1"/>
                  <a:pt x="1931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5869892" y="3715618"/>
            <a:ext cx="440873" cy="705467"/>
          </a:xfrm>
          <a:custGeom>
            <a:rect b="b" l="l" r="r" t="t"/>
            <a:pathLst>
              <a:path extrusionOk="0" h="25953" w="16219">
                <a:moveTo>
                  <a:pt x="1931" y="1"/>
                </a:moveTo>
                <a:cubicBezTo>
                  <a:pt x="1748" y="1"/>
                  <a:pt x="1575" y="29"/>
                  <a:pt x="1420" y="90"/>
                </a:cubicBezTo>
                <a:cubicBezTo>
                  <a:pt x="986" y="259"/>
                  <a:pt x="673" y="711"/>
                  <a:pt x="453" y="1228"/>
                </a:cubicBezTo>
                <a:cubicBezTo>
                  <a:pt x="392" y="1372"/>
                  <a:pt x="338" y="1516"/>
                  <a:pt x="291" y="1664"/>
                </a:cubicBezTo>
                <a:cubicBezTo>
                  <a:pt x="0" y="2589"/>
                  <a:pt x="7" y="3588"/>
                  <a:pt x="259" y="4531"/>
                </a:cubicBezTo>
                <a:cubicBezTo>
                  <a:pt x="1030" y="7418"/>
                  <a:pt x="3030" y="14794"/>
                  <a:pt x="3881" y="16898"/>
                </a:cubicBezTo>
                <a:lnTo>
                  <a:pt x="5883" y="20397"/>
                </a:lnTo>
                <a:lnTo>
                  <a:pt x="9061" y="25953"/>
                </a:lnTo>
                <a:lnTo>
                  <a:pt x="16219" y="21203"/>
                </a:lnTo>
                <a:lnTo>
                  <a:pt x="8543" y="14775"/>
                </a:lnTo>
                <a:cubicBezTo>
                  <a:pt x="8543" y="14775"/>
                  <a:pt x="6418" y="5630"/>
                  <a:pt x="4977" y="2271"/>
                </a:cubicBezTo>
                <a:cubicBezTo>
                  <a:pt x="4414" y="961"/>
                  <a:pt x="2991" y="1"/>
                  <a:pt x="1931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5869892" y="3760875"/>
            <a:ext cx="296425" cy="509210"/>
          </a:xfrm>
          <a:custGeom>
            <a:rect b="b" l="l" r="r" t="t"/>
            <a:pathLst>
              <a:path extrusionOk="0" h="18733" w="10905">
                <a:moveTo>
                  <a:pt x="291" y="1"/>
                </a:moveTo>
                <a:cubicBezTo>
                  <a:pt x="0" y="924"/>
                  <a:pt x="7" y="1923"/>
                  <a:pt x="259" y="2866"/>
                </a:cubicBezTo>
                <a:cubicBezTo>
                  <a:pt x="1030" y="5753"/>
                  <a:pt x="3030" y="13129"/>
                  <a:pt x="3881" y="15233"/>
                </a:cubicBezTo>
                <a:lnTo>
                  <a:pt x="5883" y="18732"/>
                </a:lnTo>
                <a:lnTo>
                  <a:pt x="10904" y="14920"/>
                </a:lnTo>
                <a:lnTo>
                  <a:pt x="4975" y="7791"/>
                </a:lnTo>
                <a:cubicBezTo>
                  <a:pt x="4975" y="7791"/>
                  <a:pt x="2337" y="3537"/>
                  <a:pt x="291" y="1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5714169" y="3660792"/>
            <a:ext cx="453132" cy="700656"/>
          </a:xfrm>
          <a:custGeom>
            <a:rect b="b" l="l" r="r" t="t"/>
            <a:pathLst>
              <a:path extrusionOk="0" h="25776" w="16670">
                <a:moveTo>
                  <a:pt x="1926" y="0"/>
                </a:moveTo>
                <a:cubicBezTo>
                  <a:pt x="1727" y="0"/>
                  <a:pt x="1541" y="33"/>
                  <a:pt x="1376" y="102"/>
                </a:cubicBezTo>
                <a:cubicBezTo>
                  <a:pt x="944" y="284"/>
                  <a:pt x="644" y="741"/>
                  <a:pt x="435" y="1262"/>
                </a:cubicBezTo>
                <a:cubicBezTo>
                  <a:pt x="14" y="2312"/>
                  <a:pt x="0" y="3481"/>
                  <a:pt x="320" y="4567"/>
                </a:cubicBezTo>
                <a:cubicBezTo>
                  <a:pt x="1160" y="7435"/>
                  <a:pt x="3335" y="14761"/>
                  <a:pt x="4235" y="16845"/>
                </a:cubicBezTo>
                <a:lnTo>
                  <a:pt x="9628" y="25776"/>
                </a:lnTo>
                <a:lnTo>
                  <a:pt x="16669" y="20856"/>
                </a:lnTo>
                <a:lnTo>
                  <a:pt x="11028" y="13498"/>
                </a:lnTo>
                <a:cubicBezTo>
                  <a:pt x="11028" y="13498"/>
                  <a:pt x="6502" y="5522"/>
                  <a:pt x="4981" y="2199"/>
                </a:cubicBezTo>
                <a:cubicBezTo>
                  <a:pt x="4396" y="920"/>
                  <a:pt x="2981" y="0"/>
                  <a:pt x="1926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5714169" y="3660792"/>
            <a:ext cx="453132" cy="700656"/>
          </a:xfrm>
          <a:custGeom>
            <a:rect b="b" l="l" r="r" t="t"/>
            <a:pathLst>
              <a:path extrusionOk="0" h="25776" w="16670">
                <a:moveTo>
                  <a:pt x="1926" y="0"/>
                </a:moveTo>
                <a:cubicBezTo>
                  <a:pt x="1727" y="0"/>
                  <a:pt x="1541" y="33"/>
                  <a:pt x="1376" y="102"/>
                </a:cubicBezTo>
                <a:cubicBezTo>
                  <a:pt x="944" y="284"/>
                  <a:pt x="644" y="741"/>
                  <a:pt x="435" y="1262"/>
                </a:cubicBezTo>
                <a:cubicBezTo>
                  <a:pt x="14" y="2312"/>
                  <a:pt x="0" y="3481"/>
                  <a:pt x="320" y="4567"/>
                </a:cubicBezTo>
                <a:cubicBezTo>
                  <a:pt x="1160" y="7435"/>
                  <a:pt x="3335" y="14761"/>
                  <a:pt x="4235" y="16845"/>
                </a:cubicBezTo>
                <a:lnTo>
                  <a:pt x="9628" y="25776"/>
                </a:lnTo>
                <a:lnTo>
                  <a:pt x="16669" y="20856"/>
                </a:lnTo>
                <a:lnTo>
                  <a:pt x="11028" y="13498"/>
                </a:lnTo>
                <a:cubicBezTo>
                  <a:pt x="11028" y="13498"/>
                  <a:pt x="6502" y="5522"/>
                  <a:pt x="4981" y="2199"/>
                </a:cubicBezTo>
                <a:cubicBezTo>
                  <a:pt x="4396" y="920"/>
                  <a:pt x="2981" y="0"/>
                  <a:pt x="1926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5603349" y="3721598"/>
            <a:ext cx="1127285" cy="1335367"/>
          </a:xfrm>
          <a:custGeom>
            <a:rect b="b" l="l" r="r" t="t"/>
            <a:pathLst>
              <a:path extrusionOk="0" h="49126" w="41471">
                <a:moveTo>
                  <a:pt x="1848" y="0"/>
                </a:moveTo>
                <a:cubicBezTo>
                  <a:pt x="460" y="0"/>
                  <a:pt x="1" y="1344"/>
                  <a:pt x="1" y="1344"/>
                </a:cubicBezTo>
                <a:cubicBezTo>
                  <a:pt x="306" y="2305"/>
                  <a:pt x="905" y="3598"/>
                  <a:pt x="1725" y="5109"/>
                </a:cubicBezTo>
                <a:cubicBezTo>
                  <a:pt x="5810" y="12627"/>
                  <a:pt x="14355" y="27756"/>
                  <a:pt x="20751" y="32847"/>
                </a:cubicBezTo>
                <a:cubicBezTo>
                  <a:pt x="27824" y="38469"/>
                  <a:pt x="35513" y="47517"/>
                  <a:pt x="36517" y="49126"/>
                </a:cubicBezTo>
                <a:cubicBezTo>
                  <a:pt x="36237" y="47833"/>
                  <a:pt x="41470" y="41037"/>
                  <a:pt x="36965" y="32950"/>
                </a:cubicBezTo>
                <a:cubicBezTo>
                  <a:pt x="31635" y="23387"/>
                  <a:pt x="16376" y="11492"/>
                  <a:pt x="16376" y="11492"/>
                </a:cubicBezTo>
                <a:cubicBezTo>
                  <a:pt x="16376" y="11492"/>
                  <a:pt x="11759" y="5458"/>
                  <a:pt x="8439" y="2150"/>
                </a:cubicBezTo>
                <a:cubicBezTo>
                  <a:pt x="6780" y="499"/>
                  <a:pt x="5543" y="85"/>
                  <a:pt x="4720" y="85"/>
                </a:cubicBezTo>
                <a:cubicBezTo>
                  <a:pt x="3895" y="85"/>
                  <a:pt x="3486" y="501"/>
                  <a:pt x="3486" y="501"/>
                </a:cubicBezTo>
                <a:cubicBezTo>
                  <a:pt x="3088" y="280"/>
                  <a:pt x="2738" y="144"/>
                  <a:pt x="2422" y="70"/>
                </a:cubicBezTo>
                <a:cubicBezTo>
                  <a:pt x="2215" y="22"/>
                  <a:pt x="2024" y="0"/>
                  <a:pt x="1848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6544813" y="4820961"/>
            <a:ext cx="505160" cy="322548"/>
          </a:xfrm>
          <a:custGeom>
            <a:rect b="b" l="l" r="r" t="t"/>
            <a:pathLst>
              <a:path extrusionOk="0" h="11866" w="18584">
                <a:moveTo>
                  <a:pt x="0" y="1"/>
                </a:moveTo>
                <a:cubicBezTo>
                  <a:pt x="146" y="340"/>
                  <a:pt x="271" y="686"/>
                  <a:pt x="376" y="1040"/>
                </a:cubicBezTo>
                <a:cubicBezTo>
                  <a:pt x="914" y="2797"/>
                  <a:pt x="1310" y="5357"/>
                  <a:pt x="1561" y="8221"/>
                </a:cubicBezTo>
                <a:cubicBezTo>
                  <a:pt x="1667" y="9394"/>
                  <a:pt x="1748" y="10620"/>
                  <a:pt x="1805" y="11865"/>
                </a:cubicBezTo>
                <a:lnTo>
                  <a:pt x="18583" y="11865"/>
                </a:lnTo>
                <a:cubicBezTo>
                  <a:pt x="18259" y="7809"/>
                  <a:pt x="17981" y="3354"/>
                  <a:pt x="17981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6168782" y="4010702"/>
            <a:ext cx="913196" cy="1000506"/>
          </a:xfrm>
          <a:custGeom>
            <a:rect b="b" l="l" r="r" t="t"/>
            <a:pathLst>
              <a:path extrusionOk="0" h="36807" w="33595">
                <a:moveTo>
                  <a:pt x="3845" y="1"/>
                </a:moveTo>
                <a:cubicBezTo>
                  <a:pt x="3219" y="1"/>
                  <a:pt x="2897" y="140"/>
                  <a:pt x="2897" y="140"/>
                </a:cubicBezTo>
                <a:lnTo>
                  <a:pt x="2894" y="141"/>
                </a:lnTo>
                <a:lnTo>
                  <a:pt x="2893" y="141"/>
                </a:lnTo>
                <a:cubicBezTo>
                  <a:pt x="2746" y="185"/>
                  <a:pt x="1" y="1032"/>
                  <a:pt x="406" y="4470"/>
                </a:cubicBezTo>
                <a:cubicBezTo>
                  <a:pt x="822" y="8002"/>
                  <a:pt x="10449" y="16651"/>
                  <a:pt x="11853" y="18115"/>
                </a:cubicBezTo>
                <a:cubicBezTo>
                  <a:pt x="12571" y="18866"/>
                  <a:pt x="13099" y="24924"/>
                  <a:pt x="13506" y="29533"/>
                </a:cubicBezTo>
                <a:cubicBezTo>
                  <a:pt x="16269" y="35142"/>
                  <a:pt x="19793" y="36807"/>
                  <a:pt x="23002" y="36807"/>
                </a:cubicBezTo>
                <a:cubicBezTo>
                  <a:pt x="27683" y="36807"/>
                  <a:pt x="31694" y="33266"/>
                  <a:pt x="31694" y="33265"/>
                </a:cubicBezTo>
                <a:cubicBezTo>
                  <a:pt x="33594" y="10928"/>
                  <a:pt x="12379" y="5136"/>
                  <a:pt x="12379" y="5136"/>
                </a:cubicBezTo>
                <a:cubicBezTo>
                  <a:pt x="8147" y="690"/>
                  <a:pt x="5240" y="1"/>
                  <a:pt x="3845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6176501" y="4034758"/>
            <a:ext cx="203678" cy="161355"/>
          </a:xfrm>
          <a:custGeom>
            <a:rect b="b" l="l" r="r" t="t"/>
            <a:pathLst>
              <a:path extrusionOk="0" h="5936" w="7493">
                <a:moveTo>
                  <a:pt x="3409" y="0"/>
                </a:moveTo>
                <a:cubicBezTo>
                  <a:pt x="2824" y="0"/>
                  <a:pt x="2510" y="234"/>
                  <a:pt x="2510" y="234"/>
                </a:cubicBezTo>
                <a:cubicBezTo>
                  <a:pt x="0" y="2639"/>
                  <a:pt x="3698" y="5935"/>
                  <a:pt x="3698" y="5935"/>
                </a:cubicBezTo>
                <a:cubicBezTo>
                  <a:pt x="5922" y="5450"/>
                  <a:pt x="7493" y="2862"/>
                  <a:pt x="7493" y="2862"/>
                </a:cubicBezTo>
                <a:cubicBezTo>
                  <a:pt x="5656" y="487"/>
                  <a:pt x="4251" y="0"/>
                  <a:pt x="34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5631999" y="3723501"/>
            <a:ext cx="577846" cy="821972"/>
          </a:xfrm>
          <a:custGeom>
            <a:rect b="b" l="l" r="r" t="t"/>
            <a:pathLst>
              <a:path extrusionOk="0" h="30239" w="21258">
                <a:moveTo>
                  <a:pt x="1368" y="0"/>
                </a:moveTo>
                <a:cubicBezTo>
                  <a:pt x="1232" y="413"/>
                  <a:pt x="1086" y="1011"/>
                  <a:pt x="928" y="1852"/>
                </a:cubicBezTo>
                <a:cubicBezTo>
                  <a:pt x="19" y="6736"/>
                  <a:pt x="20613" y="29528"/>
                  <a:pt x="21257" y="30238"/>
                </a:cubicBezTo>
                <a:cubicBezTo>
                  <a:pt x="20793" y="29645"/>
                  <a:pt x="8316" y="13734"/>
                  <a:pt x="4197" y="7861"/>
                </a:cubicBezTo>
                <a:cubicBezTo>
                  <a:pt x="0" y="1874"/>
                  <a:pt x="2297" y="676"/>
                  <a:pt x="2430" y="431"/>
                </a:cubicBezTo>
                <a:cubicBezTo>
                  <a:pt x="2036" y="212"/>
                  <a:pt x="1685" y="74"/>
                  <a:pt x="1368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6134071" y="4014562"/>
            <a:ext cx="438644" cy="738929"/>
          </a:xfrm>
          <a:custGeom>
            <a:rect b="b" l="l" r="r" t="t"/>
            <a:pathLst>
              <a:path extrusionOk="0" h="27184" w="16137">
                <a:moveTo>
                  <a:pt x="4170" y="1"/>
                </a:moveTo>
                <a:cubicBezTo>
                  <a:pt x="4023" y="43"/>
                  <a:pt x="1278" y="890"/>
                  <a:pt x="1683" y="4328"/>
                </a:cubicBezTo>
                <a:cubicBezTo>
                  <a:pt x="2099" y="7860"/>
                  <a:pt x="10800" y="17443"/>
                  <a:pt x="12204" y="18909"/>
                </a:cubicBezTo>
                <a:cubicBezTo>
                  <a:pt x="13447" y="20207"/>
                  <a:pt x="14681" y="27183"/>
                  <a:pt x="14716" y="27183"/>
                </a:cubicBezTo>
                <a:cubicBezTo>
                  <a:pt x="14717" y="27183"/>
                  <a:pt x="14717" y="27183"/>
                  <a:pt x="14717" y="27181"/>
                </a:cubicBezTo>
                <a:cubicBezTo>
                  <a:pt x="14717" y="27181"/>
                  <a:pt x="16136" y="20374"/>
                  <a:pt x="14013" y="17867"/>
                </a:cubicBezTo>
                <a:cubicBezTo>
                  <a:pt x="13387" y="17130"/>
                  <a:pt x="10126" y="13851"/>
                  <a:pt x="5007" y="7942"/>
                </a:cubicBezTo>
                <a:cubicBezTo>
                  <a:pt x="1" y="2165"/>
                  <a:pt x="3990" y="90"/>
                  <a:pt x="4170" y="1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5659207" y="3762207"/>
            <a:ext cx="75323" cy="112291"/>
          </a:xfrm>
          <a:custGeom>
            <a:rect b="b" l="l" r="r" t="t"/>
            <a:pathLst>
              <a:path extrusionOk="0" h="4131" w="2771">
                <a:moveTo>
                  <a:pt x="788" y="0"/>
                </a:moveTo>
                <a:lnTo>
                  <a:pt x="788" y="0"/>
                </a:lnTo>
                <a:cubicBezTo>
                  <a:pt x="1" y="1155"/>
                  <a:pt x="1758" y="4130"/>
                  <a:pt x="1758" y="4130"/>
                </a:cubicBezTo>
                <a:cubicBezTo>
                  <a:pt x="1758" y="4130"/>
                  <a:pt x="1762" y="4130"/>
                  <a:pt x="1769" y="4130"/>
                </a:cubicBezTo>
                <a:cubicBezTo>
                  <a:pt x="1851" y="4130"/>
                  <a:pt x="2374" y="4076"/>
                  <a:pt x="2564" y="2712"/>
                </a:cubicBezTo>
                <a:cubicBezTo>
                  <a:pt x="2770" y="1232"/>
                  <a:pt x="788" y="0"/>
                  <a:pt x="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5603403" y="3758076"/>
            <a:ext cx="90599" cy="102424"/>
          </a:xfrm>
          <a:custGeom>
            <a:rect b="b" l="l" r="r" t="t"/>
            <a:pathLst>
              <a:path extrusionOk="0" h="3768" w="3333">
                <a:moveTo>
                  <a:pt x="0" y="1"/>
                </a:moveTo>
                <a:lnTo>
                  <a:pt x="0" y="1"/>
                </a:lnTo>
                <a:cubicBezTo>
                  <a:pt x="304" y="965"/>
                  <a:pt x="902" y="2256"/>
                  <a:pt x="1723" y="3767"/>
                </a:cubicBezTo>
                <a:cubicBezTo>
                  <a:pt x="3332" y="1645"/>
                  <a:pt x="1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6103600" y="2213305"/>
            <a:ext cx="2549545" cy="1205678"/>
            <a:chOff x="251725" y="3132975"/>
            <a:chExt cx="2011475" cy="951225"/>
          </a:xfrm>
        </p:grpSpPr>
        <p:sp>
          <p:nvSpPr>
            <p:cNvPr id="326" name="Google Shape;326;p36"/>
            <p:cNvSpPr/>
            <p:nvPr/>
          </p:nvSpPr>
          <p:spPr>
            <a:xfrm>
              <a:off x="251725" y="3190750"/>
              <a:ext cx="1337625" cy="718275"/>
            </a:xfrm>
            <a:custGeom>
              <a:rect b="b" l="l" r="r" t="t"/>
              <a:pathLst>
                <a:path extrusionOk="0" h="28731" w="53505">
                  <a:moveTo>
                    <a:pt x="21164" y="0"/>
                  </a:moveTo>
                  <a:cubicBezTo>
                    <a:pt x="18592" y="0"/>
                    <a:pt x="15645" y="1888"/>
                    <a:pt x="11890" y="7456"/>
                  </a:cubicBezTo>
                  <a:cubicBezTo>
                    <a:pt x="1" y="25086"/>
                    <a:pt x="34720" y="26841"/>
                    <a:pt x="34720" y="26841"/>
                  </a:cubicBezTo>
                  <a:cubicBezTo>
                    <a:pt x="34720" y="26841"/>
                    <a:pt x="39143" y="28730"/>
                    <a:pt x="43273" y="28730"/>
                  </a:cubicBezTo>
                  <a:cubicBezTo>
                    <a:pt x="48636" y="28730"/>
                    <a:pt x="53505" y="25544"/>
                    <a:pt x="47552" y="10900"/>
                  </a:cubicBezTo>
                  <a:cubicBezTo>
                    <a:pt x="47552" y="10900"/>
                    <a:pt x="47048" y="8212"/>
                    <a:pt x="39851" y="8212"/>
                  </a:cubicBezTo>
                  <a:cubicBezTo>
                    <a:pt x="39003" y="8212"/>
                    <a:pt x="38061" y="8250"/>
                    <a:pt x="37017" y="8333"/>
                  </a:cubicBezTo>
                  <a:cubicBezTo>
                    <a:pt x="36833" y="8348"/>
                    <a:pt x="36651" y="8355"/>
                    <a:pt x="36471" y="8355"/>
                  </a:cubicBezTo>
                  <a:cubicBezTo>
                    <a:pt x="30329" y="8355"/>
                    <a:pt x="26576" y="0"/>
                    <a:pt x="21164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988000" y="3417950"/>
              <a:ext cx="704400" cy="666250"/>
            </a:xfrm>
            <a:custGeom>
              <a:rect b="b" l="l" r="r" t="t"/>
              <a:pathLst>
                <a:path extrusionOk="0" h="26650" w="28176">
                  <a:moveTo>
                    <a:pt x="12194" y="1"/>
                  </a:moveTo>
                  <a:cubicBezTo>
                    <a:pt x="12182" y="1"/>
                    <a:pt x="12171" y="1"/>
                    <a:pt x="12160" y="1"/>
                  </a:cubicBezTo>
                  <a:cubicBezTo>
                    <a:pt x="8037" y="27"/>
                    <a:pt x="5944" y="5789"/>
                    <a:pt x="5944" y="5789"/>
                  </a:cubicBezTo>
                  <a:cubicBezTo>
                    <a:pt x="5944" y="5789"/>
                    <a:pt x="1" y="15996"/>
                    <a:pt x="3378" y="20456"/>
                  </a:cubicBezTo>
                  <a:cubicBezTo>
                    <a:pt x="6382" y="24421"/>
                    <a:pt x="11170" y="25344"/>
                    <a:pt x="14978" y="25344"/>
                  </a:cubicBezTo>
                  <a:cubicBezTo>
                    <a:pt x="18299" y="25344"/>
                    <a:pt x="20874" y="24642"/>
                    <a:pt x="20874" y="24642"/>
                  </a:cubicBezTo>
                  <a:cubicBezTo>
                    <a:pt x="21692" y="26144"/>
                    <a:pt x="22141" y="26649"/>
                    <a:pt x="22375" y="26649"/>
                  </a:cubicBezTo>
                  <a:cubicBezTo>
                    <a:pt x="22856" y="26649"/>
                    <a:pt x="22425" y="24508"/>
                    <a:pt x="22425" y="24508"/>
                  </a:cubicBezTo>
                  <a:lnTo>
                    <a:pt x="22425" y="24508"/>
                  </a:lnTo>
                  <a:cubicBezTo>
                    <a:pt x="23184" y="25646"/>
                    <a:pt x="23640" y="26037"/>
                    <a:pt x="23909" y="26037"/>
                  </a:cubicBezTo>
                  <a:cubicBezTo>
                    <a:pt x="24502" y="26037"/>
                    <a:pt x="24182" y="24132"/>
                    <a:pt x="24182" y="24132"/>
                  </a:cubicBezTo>
                  <a:lnTo>
                    <a:pt x="24182" y="24132"/>
                  </a:lnTo>
                  <a:cubicBezTo>
                    <a:pt x="25459" y="24957"/>
                    <a:pt x="26164" y="25270"/>
                    <a:pt x="26500" y="25270"/>
                  </a:cubicBezTo>
                  <a:cubicBezTo>
                    <a:pt x="27552" y="25270"/>
                    <a:pt x="24992" y="22211"/>
                    <a:pt x="24992" y="22211"/>
                  </a:cubicBezTo>
                  <a:lnTo>
                    <a:pt x="24992" y="22211"/>
                  </a:lnTo>
                  <a:cubicBezTo>
                    <a:pt x="24992" y="22211"/>
                    <a:pt x="27214" y="24133"/>
                    <a:pt x="27855" y="24133"/>
                  </a:cubicBezTo>
                  <a:cubicBezTo>
                    <a:pt x="28175" y="24133"/>
                    <a:pt x="28101" y="23652"/>
                    <a:pt x="27155" y="22211"/>
                  </a:cubicBezTo>
                  <a:cubicBezTo>
                    <a:pt x="24317" y="17889"/>
                    <a:pt x="13993" y="15592"/>
                    <a:pt x="13993" y="15592"/>
                  </a:cubicBezTo>
                  <a:cubicBezTo>
                    <a:pt x="19730" y="4679"/>
                    <a:pt x="16300" y="1"/>
                    <a:pt x="12194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349675" y="3132975"/>
              <a:ext cx="717100" cy="685450"/>
            </a:xfrm>
            <a:custGeom>
              <a:rect b="b" l="l" r="r" t="t"/>
              <a:pathLst>
                <a:path extrusionOk="0" h="27418" w="28684">
                  <a:moveTo>
                    <a:pt x="17325" y="1"/>
                  </a:moveTo>
                  <a:cubicBezTo>
                    <a:pt x="14976" y="1"/>
                    <a:pt x="12328" y="850"/>
                    <a:pt x="9323" y="2746"/>
                  </a:cubicBezTo>
                  <a:cubicBezTo>
                    <a:pt x="1" y="8624"/>
                    <a:pt x="4639" y="20802"/>
                    <a:pt x="4639" y="20802"/>
                  </a:cubicBezTo>
                  <a:cubicBezTo>
                    <a:pt x="4639" y="20802"/>
                    <a:pt x="8035" y="27417"/>
                    <a:pt x="15528" y="27417"/>
                  </a:cubicBezTo>
                  <a:cubicBezTo>
                    <a:pt x="16176" y="27417"/>
                    <a:pt x="16854" y="27368"/>
                    <a:pt x="17563" y="27261"/>
                  </a:cubicBezTo>
                  <a:cubicBezTo>
                    <a:pt x="26479" y="25911"/>
                    <a:pt x="28683" y="9429"/>
                    <a:pt x="28683" y="9429"/>
                  </a:cubicBezTo>
                  <a:cubicBezTo>
                    <a:pt x="25874" y="3753"/>
                    <a:pt x="22262" y="1"/>
                    <a:pt x="17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343250" y="3322050"/>
              <a:ext cx="738325" cy="661925"/>
            </a:xfrm>
            <a:custGeom>
              <a:rect b="b" l="l" r="r" t="t"/>
              <a:pathLst>
                <a:path extrusionOk="0" h="26477" w="29533">
                  <a:moveTo>
                    <a:pt x="14414" y="1"/>
                  </a:moveTo>
                  <a:cubicBezTo>
                    <a:pt x="12304" y="1"/>
                    <a:pt x="9680" y="1118"/>
                    <a:pt x="6758" y="4794"/>
                  </a:cubicBezTo>
                  <a:cubicBezTo>
                    <a:pt x="1" y="13294"/>
                    <a:pt x="13208" y="26476"/>
                    <a:pt x="21330" y="26476"/>
                  </a:cubicBezTo>
                  <a:cubicBezTo>
                    <a:pt x="22158" y="26476"/>
                    <a:pt x="22933" y="26339"/>
                    <a:pt x="23628" y="26047"/>
                  </a:cubicBezTo>
                  <a:cubicBezTo>
                    <a:pt x="29532" y="23564"/>
                    <a:pt x="26805" y="8215"/>
                    <a:pt x="19712" y="2675"/>
                  </a:cubicBezTo>
                  <a:cubicBezTo>
                    <a:pt x="19712" y="2675"/>
                    <a:pt x="17679" y="1"/>
                    <a:pt x="14414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300950" y="3787325"/>
              <a:ext cx="717025" cy="256550"/>
            </a:xfrm>
            <a:custGeom>
              <a:rect b="b" l="l" r="r" t="t"/>
              <a:pathLst>
                <a:path extrusionOk="0" h="10262" w="28681">
                  <a:moveTo>
                    <a:pt x="9494" y="0"/>
                  </a:moveTo>
                  <a:cubicBezTo>
                    <a:pt x="6244" y="0"/>
                    <a:pt x="4653" y="1244"/>
                    <a:pt x="4653" y="1244"/>
                  </a:cubicBezTo>
                  <a:cubicBezTo>
                    <a:pt x="0" y="4647"/>
                    <a:pt x="23" y="5475"/>
                    <a:pt x="1144" y="5475"/>
                  </a:cubicBezTo>
                  <a:cubicBezTo>
                    <a:pt x="2204" y="5475"/>
                    <a:pt x="4247" y="4735"/>
                    <a:pt x="4247" y="4735"/>
                  </a:cubicBezTo>
                  <a:cubicBezTo>
                    <a:pt x="4247" y="4735"/>
                    <a:pt x="8705" y="8787"/>
                    <a:pt x="18701" y="10139"/>
                  </a:cubicBezTo>
                  <a:cubicBezTo>
                    <a:pt x="19319" y="10222"/>
                    <a:pt x="19899" y="10261"/>
                    <a:pt x="20442" y="10261"/>
                  </a:cubicBezTo>
                  <a:cubicBezTo>
                    <a:pt x="28680" y="10261"/>
                    <a:pt x="28546" y="1244"/>
                    <a:pt x="28546" y="1244"/>
                  </a:cubicBezTo>
                  <a:lnTo>
                    <a:pt x="28546" y="1244"/>
                  </a:lnTo>
                  <a:lnTo>
                    <a:pt x="18035" y="2302"/>
                  </a:lnTo>
                  <a:cubicBezTo>
                    <a:pt x="14464" y="534"/>
                    <a:pt x="11623" y="0"/>
                    <a:pt x="9494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1143525" y="3152075"/>
              <a:ext cx="1119675" cy="821125"/>
            </a:xfrm>
            <a:custGeom>
              <a:rect b="b" l="l" r="r" t="t"/>
              <a:pathLst>
                <a:path extrusionOk="0" h="32845" w="44787">
                  <a:moveTo>
                    <a:pt x="25821" y="0"/>
                  </a:moveTo>
                  <a:cubicBezTo>
                    <a:pt x="18144" y="0"/>
                    <a:pt x="11912" y="6935"/>
                    <a:pt x="11912" y="6935"/>
                  </a:cubicBezTo>
                  <a:cubicBezTo>
                    <a:pt x="1" y="20815"/>
                    <a:pt x="16859" y="32844"/>
                    <a:pt x="24086" y="32844"/>
                  </a:cubicBezTo>
                  <a:cubicBezTo>
                    <a:pt x="24091" y="32844"/>
                    <a:pt x="24095" y="32844"/>
                    <a:pt x="24100" y="32844"/>
                  </a:cubicBezTo>
                  <a:cubicBezTo>
                    <a:pt x="30192" y="32834"/>
                    <a:pt x="30390" y="27712"/>
                    <a:pt x="30390" y="27712"/>
                  </a:cubicBezTo>
                  <a:cubicBezTo>
                    <a:pt x="39790" y="23981"/>
                    <a:pt x="44787" y="11351"/>
                    <a:pt x="33935" y="2927"/>
                  </a:cubicBezTo>
                  <a:cubicBezTo>
                    <a:pt x="31189" y="796"/>
                    <a:pt x="28422" y="0"/>
                    <a:pt x="25821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1329000" y="3325450"/>
              <a:ext cx="574300" cy="654700"/>
            </a:xfrm>
            <a:custGeom>
              <a:rect b="b" l="l" r="r" t="t"/>
              <a:pathLst>
                <a:path extrusionOk="0" h="26188" w="22972">
                  <a:moveTo>
                    <a:pt x="4494" y="0"/>
                  </a:moveTo>
                  <a:lnTo>
                    <a:pt x="4164" y="380"/>
                  </a:lnTo>
                  <a:cubicBezTo>
                    <a:pt x="3956" y="633"/>
                    <a:pt x="3611" y="975"/>
                    <a:pt x="3248" y="1469"/>
                  </a:cubicBezTo>
                  <a:cubicBezTo>
                    <a:pt x="2886" y="1965"/>
                    <a:pt x="2428" y="2559"/>
                    <a:pt x="2003" y="3307"/>
                  </a:cubicBezTo>
                  <a:cubicBezTo>
                    <a:pt x="1895" y="3493"/>
                    <a:pt x="1765" y="3676"/>
                    <a:pt x="1666" y="3881"/>
                  </a:cubicBezTo>
                  <a:lnTo>
                    <a:pt x="1351" y="4516"/>
                  </a:lnTo>
                  <a:cubicBezTo>
                    <a:pt x="1121" y="4943"/>
                    <a:pt x="954" y="5425"/>
                    <a:pt x="767" y="5924"/>
                  </a:cubicBezTo>
                  <a:cubicBezTo>
                    <a:pt x="722" y="6050"/>
                    <a:pt x="669" y="6175"/>
                    <a:pt x="628" y="6305"/>
                  </a:cubicBezTo>
                  <a:cubicBezTo>
                    <a:pt x="594" y="6436"/>
                    <a:pt x="558" y="6569"/>
                    <a:pt x="522" y="6703"/>
                  </a:cubicBezTo>
                  <a:cubicBezTo>
                    <a:pt x="450" y="6973"/>
                    <a:pt x="378" y="7246"/>
                    <a:pt x="304" y="7526"/>
                  </a:cubicBezTo>
                  <a:cubicBezTo>
                    <a:pt x="218" y="8097"/>
                    <a:pt x="88" y="8684"/>
                    <a:pt x="79" y="9301"/>
                  </a:cubicBezTo>
                  <a:cubicBezTo>
                    <a:pt x="0" y="10528"/>
                    <a:pt x="95" y="11848"/>
                    <a:pt x="458" y="13147"/>
                  </a:cubicBezTo>
                  <a:cubicBezTo>
                    <a:pt x="821" y="14484"/>
                    <a:pt x="1373" y="15761"/>
                    <a:pt x="2099" y="16939"/>
                  </a:cubicBezTo>
                  <a:cubicBezTo>
                    <a:pt x="2834" y="18143"/>
                    <a:pt x="3730" y="19266"/>
                    <a:pt x="4728" y="20283"/>
                  </a:cubicBezTo>
                  <a:cubicBezTo>
                    <a:pt x="6735" y="22309"/>
                    <a:pt x="9132" y="23920"/>
                    <a:pt x="11581" y="24980"/>
                  </a:cubicBezTo>
                  <a:cubicBezTo>
                    <a:pt x="12807" y="25510"/>
                    <a:pt x="14045" y="25908"/>
                    <a:pt x="15274" y="26086"/>
                  </a:cubicBezTo>
                  <a:cubicBezTo>
                    <a:pt x="15573" y="26114"/>
                    <a:pt x="15880" y="26175"/>
                    <a:pt x="16158" y="26175"/>
                  </a:cubicBezTo>
                  <a:cubicBezTo>
                    <a:pt x="16169" y="26175"/>
                    <a:pt x="16179" y="26175"/>
                    <a:pt x="16190" y="26174"/>
                  </a:cubicBezTo>
                  <a:lnTo>
                    <a:pt x="16625" y="26187"/>
                  </a:lnTo>
                  <a:cubicBezTo>
                    <a:pt x="16795" y="26187"/>
                    <a:pt x="16924" y="26169"/>
                    <a:pt x="17075" y="26160"/>
                  </a:cubicBezTo>
                  <a:cubicBezTo>
                    <a:pt x="17364" y="26130"/>
                    <a:pt x="17651" y="26132"/>
                    <a:pt x="17927" y="26076"/>
                  </a:cubicBezTo>
                  <a:lnTo>
                    <a:pt x="18739" y="25916"/>
                  </a:lnTo>
                  <a:cubicBezTo>
                    <a:pt x="19787" y="25641"/>
                    <a:pt x="20679" y="25127"/>
                    <a:pt x="21307" y="24514"/>
                  </a:cubicBezTo>
                  <a:cubicBezTo>
                    <a:pt x="21942" y="23905"/>
                    <a:pt x="22323" y="23231"/>
                    <a:pt x="22557" y="22660"/>
                  </a:cubicBezTo>
                  <a:cubicBezTo>
                    <a:pt x="22739" y="22217"/>
                    <a:pt x="22865" y="21754"/>
                    <a:pt x="22928" y="21279"/>
                  </a:cubicBezTo>
                  <a:cubicBezTo>
                    <a:pt x="22953" y="21113"/>
                    <a:pt x="22966" y="20946"/>
                    <a:pt x="22971" y="20777"/>
                  </a:cubicBezTo>
                  <a:lnTo>
                    <a:pt x="22971" y="20777"/>
                  </a:lnTo>
                  <a:cubicBezTo>
                    <a:pt x="22951" y="20944"/>
                    <a:pt x="22924" y="21108"/>
                    <a:pt x="22886" y="21270"/>
                  </a:cubicBezTo>
                  <a:cubicBezTo>
                    <a:pt x="22816" y="21589"/>
                    <a:pt x="22673" y="22050"/>
                    <a:pt x="22413" y="22593"/>
                  </a:cubicBezTo>
                  <a:cubicBezTo>
                    <a:pt x="22148" y="23135"/>
                    <a:pt x="21737" y="23756"/>
                    <a:pt x="21104" y="24291"/>
                  </a:cubicBezTo>
                  <a:cubicBezTo>
                    <a:pt x="20475" y="24828"/>
                    <a:pt x="19621" y="25245"/>
                    <a:pt x="18629" y="25464"/>
                  </a:cubicBezTo>
                  <a:lnTo>
                    <a:pt x="17860" y="25579"/>
                  </a:lnTo>
                  <a:cubicBezTo>
                    <a:pt x="17598" y="25620"/>
                    <a:pt x="17325" y="25603"/>
                    <a:pt x="17052" y="25620"/>
                  </a:cubicBezTo>
                  <a:cubicBezTo>
                    <a:pt x="16930" y="25621"/>
                    <a:pt x="16788" y="25630"/>
                    <a:pt x="16675" y="25630"/>
                  </a:cubicBezTo>
                  <a:cubicBezTo>
                    <a:pt x="16666" y="25630"/>
                    <a:pt x="16657" y="25630"/>
                    <a:pt x="16648" y="25630"/>
                  </a:cubicBezTo>
                  <a:lnTo>
                    <a:pt x="16214" y="25602"/>
                  </a:lnTo>
                  <a:cubicBezTo>
                    <a:pt x="15915" y="25595"/>
                    <a:pt x="15653" y="25525"/>
                    <a:pt x="15367" y="25489"/>
                  </a:cubicBezTo>
                  <a:cubicBezTo>
                    <a:pt x="14222" y="25284"/>
                    <a:pt x="13041" y="24857"/>
                    <a:pt x="11869" y="24329"/>
                  </a:cubicBezTo>
                  <a:cubicBezTo>
                    <a:pt x="10698" y="23796"/>
                    <a:pt x="9544" y="23118"/>
                    <a:pt x="8432" y="22349"/>
                  </a:cubicBezTo>
                  <a:cubicBezTo>
                    <a:pt x="7308" y="21572"/>
                    <a:pt x="6259" y="20689"/>
                    <a:pt x="5302" y="19714"/>
                  </a:cubicBezTo>
                  <a:cubicBezTo>
                    <a:pt x="4339" y="18740"/>
                    <a:pt x="3473" y="17671"/>
                    <a:pt x="2765" y="16529"/>
                  </a:cubicBezTo>
                  <a:cubicBezTo>
                    <a:pt x="2061" y="15387"/>
                    <a:pt x="1497" y="14183"/>
                    <a:pt x="1145" y="12957"/>
                  </a:cubicBezTo>
                  <a:cubicBezTo>
                    <a:pt x="782" y="11735"/>
                    <a:pt x="648" y="10495"/>
                    <a:pt x="682" y="9327"/>
                  </a:cubicBezTo>
                  <a:cubicBezTo>
                    <a:pt x="669" y="8738"/>
                    <a:pt x="780" y="8177"/>
                    <a:pt x="836" y="7626"/>
                  </a:cubicBezTo>
                  <a:cubicBezTo>
                    <a:pt x="895" y="7356"/>
                    <a:pt x="952" y="7089"/>
                    <a:pt x="1008" y="6829"/>
                  </a:cubicBezTo>
                  <a:cubicBezTo>
                    <a:pt x="1036" y="6698"/>
                    <a:pt x="1065" y="6569"/>
                    <a:pt x="1093" y="6440"/>
                  </a:cubicBezTo>
                  <a:cubicBezTo>
                    <a:pt x="1126" y="6312"/>
                    <a:pt x="1171" y="6189"/>
                    <a:pt x="1209" y="6067"/>
                  </a:cubicBezTo>
                  <a:cubicBezTo>
                    <a:pt x="1365" y="5576"/>
                    <a:pt x="1508" y="5103"/>
                    <a:pt x="1708" y="4673"/>
                  </a:cubicBezTo>
                  <a:lnTo>
                    <a:pt x="1973" y="4035"/>
                  </a:lnTo>
                  <a:cubicBezTo>
                    <a:pt x="2058" y="3829"/>
                    <a:pt x="2173" y="3642"/>
                    <a:pt x="2268" y="3452"/>
                  </a:cubicBezTo>
                  <a:cubicBezTo>
                    <a:pt x="2636" y="2690"/>
                    <a:pt x="3050" y="2076"/>
                    <a:pt x="3375" y="1561"/>
                  </a:cubicBezTo>
                  <a:cubicBezTo>
                    <a:pt x="3709" y="1051"/>
                    <a:pt x="4010" y="676"/>
                    <a:pt x="4198" y="408"/>
                  </a:cubicBezTo>
                  <a:lnTo>
                    <a:pt x="4494" y="0"/>
                  </a:ln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1519325" y="3458725"/>
              <a:ext cx="184625" cy="173050"/>
            </a:xfrm>
            <a:custGeom>
              <a:rect b="b" l="l" r="r" t="t"/>
              <a:pathLst>
                <a:path extrusionOk="0" h="6922" w="7385">
                  <a:moveTo>
                    <a:pt x="3355" y="1"/>
                  </a:moveTo>
                  <a:cubicBezTo>
                    <a:pt x="3170" y="93"/>
                    <a:pt x="2992" y="192"/>
                    <a:pt x="2818" y="302"/>
                  </a:cubicBezTo>
                  <a:cubicBezTo>
                    <a:pt x="2354" y="590"/>
                    <a:pt x="1920" y="924"/>
                    <a:pt x="1522" y="1298"/>
                  </a:cubicBezTo>
                  <a:cubicBezTo>
                    <a:pt x="1274" y="1534"/>
                    <a:pt x="1014" y="1807"/>
                    <a:pt x="780" y="2133"/>
                  </a:cubicBezTo>
                  <a:cubicBezTo>
                    <a:pt x="546" y="2458"/>
                    <a:pt x="313" y="2833"/>
                    <a:pt x="184" y="3284"/>
                  </a:cubicBezTo>
                  <a:cubicBezTo>
                    <a:pt x="57" y="3729"/>
                    <a:pt x="1" y="4264"/>
                    <a:pt x="179" y="4760"/>
                  </a:cubicBezTo>
                  <a:cubicBezTo>
                    <a:pt x="343" y="5259"/>
                    <a:pt x="665" y="5681"/>
                    <a:pt x="1028" y="6008"/>
                  </a:cubicBezTo>
                  <a:lnTo>
                    <a:pt x="1097" y="6070"/>
                  </a:lnTo>
                  <a:lnTo>
                    <a:pt x="1194" y="6141"/>
                  </a:lnTo>
                  <a:lnTo>
                    <a:pt x="1329" y="6236"/>
                  </a:lnTo>
                  <a:lnTo>
                    <a:pt x="1601" y="6424"/>
                  </a:lnTo>
                  <a:cubicBezTo>
                    <a:pt x="1791" y="6548"/>
                    <a:pt x="2059" y="6651"/>
                    <a:pt x="2286" y="6756"/>
                  </a:cubicBezTo>
                  <a:cubicBezTo>
                    <a:pt x="2525" y="6826"/>
                    <a:pt x="2764" y="6884"/>
                    <a:pt x="3003" y="6911"/>
                  </a:cubicBezTo>
                  <a:lnTo>
                    <a:pt x="3361" y="6920"/>
                  </a:lnTo>
                  <a:lnTo>
                    <a:pt x="3538" y="6921"/>
                  </a:lnTo>
                  <a:lnTo>
                    <a:pt x="3711" y="6897"/>
                  </a:lnTo>
                  <a:cubicBezTo>
                    <a:pt x="3939" y="6862"/>
                    <a:pt x="4163" y="6833"/>
                    <a:pt x="4366" y="6751"/>
                  </a:cubicBezTo>
                  <a:cubicBezTo>
                    <a:pt x="4469" y="6715"/>
                    <a:pt x="4572" y="6686"/>
                    <a:pt x="4670" y="6646"/>
                  </a:cubicBezTo>
                  <a:lnTo>
                    <a:pt x="4948" y="6512"/>
                  </a:lnTo>
                  <a:cubicBezTo>
                    <a:pt x="5316" y="6340"/>
                    <a:pt x="5624" y="6118"/>
                    <a:pt x="5894" y="5905"/>
                  </a:cubicBezTo>
                  <a:cubicBezTo>
                    <a:pt x="6322" y="5562"/>
                    <a:pt x="6707" y="5166"/>
                    <a:pt x="7037" y="4729"/>
                  </a:cubicBezTo>
                  <a:cubicBezTo>
                    <a:pt x="7160" y="4575"/>
                    <a:pt x="7240" y="4443"/>
                    <a:pt x="7299" y="4356"/>
                  </a:cubicBezTo>
                  <a:lnTo>
                    <a:pt x="7384" y="4219"/>
                  </a:lnTo>
                  <a:lnTo>
                    <a:pt x="7384" y="4219"/>
                  </a:lnTo>
                  <a:cubicBezTo>
                    <a:pt x="7384" y="4219"/>
                    <a:pt x="7221" y="4372"/>
                    <a:pt x="6921" y="4618"/>
                  </a:cubicBezTo>
                  <a:cubicBezTo>
                    <a:pt x="6515" y="4951"/>
                    <a:pt x="6084" y="5254"/>
                    <a:pt x="5630" y="5521"/>
                  </a:cubicBezTo>
                  <a:cubicBezTo>
                    <a:pt x="5352" y="5679"/>
                    <a:pt x="5043" y="5837"/>
                    <a:pt x="4709" y="5958"/>
                  </a:cubicBezTo>
                  <a:lnTo>
                    <a:pt x="4454" y="6048"/>
                  </a:lnTo>
                  <a:cubicBezTo>
                    <a:pt x="4367" y="6072"/>
                    <a:pt x="4277" y="6087"/>
                    <a:pt x="4189" y="6106"/>
                  </a:cubicBezTo>
                  <a:cubicBezTo>
                    <a:pt x="4011" y="6156"/>
                    <a:pt x="3829" y="6172"/>
                    <a:pt x="3646" y="6185"/>
                  </a:cubicBezTo>
                  <a:lnTo>
                    <a:pt x="3507" y="6198"/>
                  </a:lnTo>
                  <a:lnTo>
                    <a:pt x="3369" y="6185"/>
                  </a:lnTo>
                  <a:lnTo>
                    <a:pt x="3093" y="6162"/>
                  </a:lnTo>
                  <a:cubicBezTo>
                    <a:pt x="2913" y="6126"/>
                    <a:pt x="2730" y="6070"/>
                    <a:pt x="2553" y="6021"/>
                  </a:cubicBezTo>
                  <a:lnTo>
                    <a:pt x="2311" y="5905"/>
                  </a:lnTo>
                  <a:cubicBezTo>
                    <a:pt x="2229" y="5861"/>
                    <a:pt x="2152" y="5853"/>
                    <a:pt x="2061" y="5773"/>
                  </a:cubicBezTo>
                  <a:lnTo>
                    <a:pt x="1792" y="5578"/>
                  </a:lnTo>
                  <a:lnTo>
                    <a:pt x="1658" y="5482"/>
                  </a:lnTo>
                  <a:lnTo>
                    <a:pt x="1624" y="5457"/>
                  </a:lnTo>
                  <a:lnTo>
                    <a:pt x="1615" y="5450"/>
                  </a:lnTo>
                  <a:lnTo>
                    <a:pt x="1615" y="5450"/>
                  </a:lnTo>
                  <a:lnTo>
                    <a:pt x="1567" y="5403"/>
                  </a:lnTo>
                  <a:cubicBezTo>
                    <a:pt x="1267" y="5148"/>
                    <a:pt x="1037" y="4842"/>
                    <a:pt x="919" y="4511"/>
                  </a:cubicBezTo>
                  <a:cubicBezTo>
                    <a:pt x="796" y="4184"/>
                    <a:pt x="793" y="3823"/>
                    <a:pt x="871" y="3469"/>
                  </a:cubicBezTo>
                  <a:cubicBezTo>
                    <a:pt x="1038" y="2758"/>
                    <a:pt x="1475" y="2121"/>
                    <a:pt x="1863" y="1612"/>
                  </a:cubicBezTo>
                  <a:cubicBezTo>
                    <a:pt x="2192" y="1199"/>
                    <a:pt x="2543" y="803"/>
                    <a:pt x="2916" y="428"/>
                  </a:cubicBezTo>
                  <a:cubicBezTo>
                    <a:pt x="3189" y="153"/>
                    <a:pt x="3355" y="1"/>
                    <a:pt x="3355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1746575" y="3653000"/>
              <a:ext cx="184600" cy="173050"/>
            </a:xfrm>
            <a:custGeom>
              <a:rect b="b" l="l" r="r" t="t"/>
              <a:pathLst>
                <a:path extrusionOk="0" h="6922" w="7384">
                  <a:moveTo>
                    <a:pt x="1587" y="5430"/>
                  </a:moveTo>
                  <a:cubicBezTo>
                    <a:pt x="1587" y="5430"/>
                    <a:pt x="1591" y="5433"/>
                    <a:pt x="1596" y="5436"/>
                  </a:cubicBezTo>
                  <a:lnTo>
                    <a:pt x="1596" y="5436"/>
                  </a:lnTo>
                  <a:lnTo>
                    <a:pt x="1594" y="5436"/>
                  </a:lnTo>
                  <a:cubicBezTo>
                    <a:pt x="1589" y="5432"/>
                    <a:pt x="1587" y="5430"/>
                    <a:pt x="1587" y="5430"/>
                  </a:cubicBezTo>
                  <a:close/>
                  <a:moveTo>
                    <a:pt x="3353" y="1"/>
                  </a:moveTo>
                  <a:cubicBezTo>
                    <a:pt x="3169" y="93"/>
                    <a:pt x="2991" y="192"/>
                    <a:pt x="2818" y="302"/>
                  </a:cubicBezTo>
                  <a:cubicBezTo>
                    <a:pt x="2353" y="590"/>
                    <a:pt x="1918" y="924"/>
                    <a:pt x="1520" y="1298"/>
                  </a:cubicBezTo>
                  <a:cubicBezTo>
                    <a:pt x="1273" y="1534"/>
                    <a:pt x="1013" y="1807"/>
                    <a:pt x="779" y="2133"/>
                  </a:cubicBezTo>
                  <a:cubicBezTo>
                    <a:pt x="545" y="2458"/>
                    <a:pt x="313" y="2833"/>
                    <a:pt x="184" y="3284"/>
                  </a:cubicBezTo>
                  <a:cubicBezTo>
                    <a:pt x="56" y="3728"/>
                    <a:pt x="1" y="4264"/>
                    <a:pt x="179" y="4760"/>
                  </a:cubicBezTo>
                  <a:cubicBezTo>
                    <a:pt x="342" y="5257"/>
                    <a:pt x="663" y="5681"/>
                    <a:pt x="1028" y="6008"/>
                  </a:cubicBezTo>
                  <a:lnTo>
                    <a:pt x="1095" y="6070"/>
                  </a:lnTo>
                  <a:lnTo>
                    <a:pt x="1192" y="6141"/>
                  </a:lnTo>
                  <a:lnTo>
                    <a:pt x="1329" y="6234"/>
                  </a:lnTo>
                  <a:lnTo>
                    <a:pt x="1601" y="6424"/>
                  </a:lnTo>
                  <a:cubicBezTo>
                    <a:pt x="1790" y="6548"/>
                    <a:pt x="2059" y="6651"/>
                    <a:pt x="2284" y="6756"/>
                  </a:cubicBezTo>
                  <a:cubicBezTo>
                    <a:pt x="2523" y="6826"/>
                    <a:pt x="2764" y="6883"/>
                    <a:pt x="3003" y="6911"/>
                  </a:cubicBezTo>
                  <a:lnTo>
                    <a:pt x="3361" y="6919"/>
                  </a:lnTo>
                  <a:lnTo>
                    <a:pt x="3538" y="6921"/>
                  </a:lnTo>
                  <a:lnTo>
                    <a:pt x="3709" y="6897"/>
                  </a:lnTo>
                  <a:cubicBezTo>
                    <a:pt x="3938" y="6862"/>
                    <a:pt x="4163" y="6833"/>
                    <a:pt x="4365" y="6751"/>
                  </a:cubicBezTo>
                  <a:cubicBezTo>
                    <a:pt x="4468" y="6715"/>
                    <a:pt x="4571" y="6685"/>
                    <a:pt x="4668" y="6646"/>
                  </a:cubicBezTo>
                  <a:lnTo>
                    <a:pt x="4948" y="6512"/>
                  </a:lnTo>
                  <a:cubicBezTo>
                    <a:pt x="5316" y="6340"/>
                    <a:pt x="5623" y="6118"/>
                    <a:pt x="5893" y="5905"/>
                  </a:cubicBezTo>
                  <a:cubicBezTo>
                    <a:pt x="6322" y="5562"/>
                    <a:pt x="6705" y="5166"/>
                    <a:pt x="7037" y="4729"/>
                  </a:cubicBezTo>
                  <a:cubicBezTo>
                    <a:pt x="7160" y="4575"/>
                    <a:pt x="7240" y="4443"/>
                    <a:pt x="7299" y="4354"/>
                  </a:cubicBezTo>
                  <a:lnTo>
                    <a:pt x="7384" y="4218"/>
                  </a:lnTo>
                  <a:lnTo>
                    <a:pt x="7384" y="4218"/>
                  </a:lnTo>
                  <a:cubicBezTo>
                    <a:pt x="7384" y="4218"/>
                    <a:pt x="7220" y="4372"/>
                    <a:pt x="6921" y="4616"/>
                  </a:cubicBezTo>
                  <a:cubicBezTo>
                    <a:pt x="6515" y="4951"/>
                    <a:pt x="6083" y="5254"/>
                    <a:pt x="5630" y="5521"/>
                  </a:cubicBezTo>
                  <a:cubicBezTo>
                    <a:pt x="5350" y="5679"/>
                    <a:pt x="5043" y="5836"/>
                    <a:pt x="4707" y="5957"/>
                  </a:cubicBezTo>
                  <a:lnTo>
                    <a:pt x="4454" y="6047"/>
                  </a:lnTo>
                  <a:cubicBezTo>
                    <a:pt x="4367" y="6072"/>
                    <a:pt x="4277" y="6087"/>
                    <a:pt x="4189" y="6106"/>
                  </a:cubicBezTo>
                  <a:cubicBezTo>
                    <a:pt x="4010" y="6155"/>
                    <a:pt x="3829" y="6172"/>
                    <a:pt x="3646" y="6185"/>
                  </a:cubicBezTo>
                  <a:lnTo>
                    <a:pt x="3506" y="6198"/>
                  </a:lnTo>
                  <a:lnTo>
                    <a:pt x="3369" y="6185"/>
                  </a:lnTo>
                  <a:lnTo>
                    <a:pt x="3093" y="6162"/>
                  </a:lnTo>
                  <a:cubicBezTo>
                    <a:pt x="2913" y="6126"/>
                    <a:pt x="2729" y="6070"/>
                    <a:pt x="2553" y="6021"/>
                  </a:cubicBezTo>
                  <a:lnTo>
                    <a:pt x="2311" y="5905"/>
                  </a:lnTo>
                  <a:cubicBezTo>
                    <a:pt x="2229" y="5861"/>
                    <a:pt x="2152" y="5853"/>
                    <a:pt x="2059" y="5773"/>
                  </a:cubicBezTo>
                  <a:lnTo>
                    <a:pt x="1792" y="5578"/>
                  </a:lnTo>
                  <a:lnTo>
                    <a:pt x="1658" y="5481"/>
                  </a:lnTo>
                  <a:lnTo>
                    <a:pt x="1623" y="5457"/>
                  </a:lnTo>
                  <a:lnTo>
                    <a:pt x="1615" y="5450"/>
                  </a:lnTo>
                  <a:lnTo>
                    <a:pt x="1615" y="5450"/>
                  </a:lnTo>
                  <a:lnTo>
                    <a:pt x="1566" y="5403"/>
                  </a:lnTo>
                  <a:cubicBezTo>
                    <a:pt x="1267" y="5146"/>
                    <a:pt x="1036" y="4842"/>
                    <a:pt x="918" y="4511"/>
                  </a:cubicBezTo>
                  <a:cubicBezTo>
                    <a:pt x="796" y="4182"/>
                    <a:pt x="792" y="3823"/>
                    <a:pt x="871" y="3469"/>
                  </a:cubicBezTo>
                  <a:cubicBezTo>
                    <a:pt x="1038" y="2756"/>
                    <a:pt x="1475" y="2121"/>
                    <a:pt x="1862" y="1612"/>
                  </a:cubicBezTo>
                  <a:cubicBezTo>
                    <a:pt x="2191" y="1198"/>
                    <a:pt x="2543" y="803"/>
                    <a:pt x="2916" y="428"/>
                  </a:cubicBezTo>
                  <a:cubicBezTo>
                    <a:pt x="3187" y="153"/>
                    <a:pt x="3353" y="1"/>
                    <a:pt x="3353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1663375" y="3680150"/>
              <a:ext cx="71900" cy="70975"/>
            </a:xfrm>
            <a:custGeom>
              <a:rect b="b" l="l" r="r" t="t"/>
              <a:pathLst>
                <a:path extrusionOk="0" h="2839" w="2876">
                  <a:moveTo>
                    <a:pt x="209" y="0"/>
                  </a:moveTo>
                  <a:cubicBezTo>
                    <a:pt x="77" y="0"/>
                    <a:pt x="1" y="9"/>
                    <a:pt x="1" y="9"/>
                  </a:cubicBezTo>
                  <a:cubicBezTo>
                    <a:pt x="1" y="9"/>
                    <a:pt x="264" y="227"/>
                    <a:pt x="655" y="490"/>
                  </a:cubicBezTo>
                  <a:lnTo>
                    <a:pt x="1302" y="932"/>
                  </a:lnTo>
                  <a:cubicBezTo>
                    <a:pt x="1522" y="1091"/>
                    <a:pt x="1763" y="1263"/>
                    <a:pt x="1913" y="1434"/>
                  </a:cubicBezTo>
                  <a:cubicBezTo>
                    <a:pt x="1972" y="1493"/>
                    <a:pt x="2020" y="1564"/>
                    <a:pt x="2052" y="1642"/>
                  </a:cubicBezTo>
                  <a:cubicBezTo>
                    <a:pt x="2067" y="1685"/>
                    <a:pt x="2077" y="1724"/>
                    <a:pt x="2038" y="1807"/>
                  </a:cubicBezTo>
                  <a:cubicBezTo>
                    <a:pt x="2010" y="1886"/>
                    <a:pt x="1936" y="1977"/>
                    <a:pt x="1863" y="2064"/>
                  </a:cubicBezTo>
                  <a:cubicBezTo>
                    <a:pt x="1779" y="2148"/>
                    <a:pt x="1701" y="2234"/>
                    <a:pt x="1612" y="2308"/>
                  </a:cubicBezTo>
                  <a:lnTo>
                    <a:pt x="1182" y="2683"/>
                  </a:lnTo>
                  <a:cubicBezTo>
                    <a:pt x="1073" y="2776"/>
                    <a:pt x="1012" y="2838"/>
                    <a:pt x="1012" y="2838"/>
                  </a:cubicBezTo>
                  <a:cubicBezTo>
                    <a:pt x="1012" y="2838"/>
                    <a:pt x="1019" y="2838"/>
                    <a:pt x="1032" y="2838"/>
                  </a:cubicBezTo>
                  <a:cubicBezTo>
                    <a:pt x="1066" y="2838"/>
                    <a:pt x="1139" y="2837"/>
                    <a:pt x="1243" y="2831"/>
                  </a:cubicBezTo>
                  <a:cubicBezTo>
                    <a:pt x="1447" y="2818"/>
                    <a:pt x="1648" y="2779"/>
                    <a:pt x="1841" y="2714"/>
                  </a:cubicBezTo>
                  <a:cubicBezTo>
                    <a:pt x="1977" y="2673"/>
                    <a:pt x="2110" y="2617"/>
                    <a:pt x="2234" y="2548"/>
                  </a:cubicBezTo>
                  <a:cubicBezTo>
                    <a:pt x="2368" y="2463"/>
                    <a:pt x="2515" y="2368"/>
                    <a:pt x="2643" y="2195"/>
                  </a:cubicBezTo>
                  <a:cubicBezTo>
                    <a:pt x="2772" y="2038"/>
                    <a:pt x="2875" y="1760"/>
                    <a:pt x="2825" y="1496"/>
                  </a:cubicBezTo>
                  <a:cubicBezTo>
                    <a:pt x="2782" y="1235"/>
                    <a:pt x="2646" y="1043"/>
                    <a:pt x="2515" y="893"/>
                  </a:cubicBezTo>
                  <a:cubicBezTo>
                    <a:pt x="2241" y="595"/>
                    <a:pt x="1933" y="435"/>
                    <a:pt x="1645" y="304"/>
                  </a:cubicBezTo>
                  <a:cubicBezTo>
                    <a:pt x="1383" y="191"/>
                    <a:pt x="1110" y="109"/>
                    <a:pt x="829" y="60"/>
                  </a:cubicBezTo>
                  <a:cubicBezTo>
                    <a:pt x="573" y="12"/>
                    <a:pt x="356" y="0"/>
                    <a:pt x="209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1557650" y="3673550"/>
              <a:ext cx="115775" cy="123075"/>
            </a:xfrm>
            <a:custGeom>
              <a:rect b="b" l="l" r="r" t="t"/>
              <a:pathLst>
                <a:path extrusionOk="0" h="4923" w="4631">
                  <a:moveTo>
                    <a:pt x="130" y="0"/>
                  </a:moveTo>
                  <a:cubicBezTo>
                    <a:pt x="94" y="103"/>
                    <a:pt x="68" y="208"/>
                    <a:pt x="52" y="316"/>
                  </a:cubicBezTo>
                  <a:cubicBezTo>
                    <a:pt x="30" y="440"/>
                    <a:pt x="17" y="565"/>
                    <a:pt x="12" y="691"/>
                  </a:cubicBezTo>
                  <a:cubicBezTo>
                    <a:pt x="9" y="836"/>
                    <a:pt x="1" y="1003"/>
                    <a:pt x="25" y="1181"/>
                  </a:cubicBezTo>
                  <a:cubicBezTo>
                    <a:pt x="34" y="1363"/>
                    <a:pt x="73" y="1556"/>
                    <a:pt x="119" y="1760"/>
                  </a:cubicBezTo>
                  <a:cubicBezTo>
                    <a:pt x="181" y="1958"/>
                    <a:pt x="228" y="2179"/>
                    <a:pt x="333" y="2384"/>
                  </a:cubicBezTo>
                  <a:cubicBezTo>
                    <a:pt x="382" y="2488"/>
                    <a:pt x="433" y="2595"/>
                    <a:pt x="484" y="2703"/>
                  </a:cubicBezTo>
                  <a:cubicBezTo>
                    <a:pt x="542" y="2806"/>
                    <a:pt x="606" y="2907"/>
                    <a:pt x="673" y="3010"/>
                  </a:cubicBezTo>
                  <a:cubicBezTo>
                    <a:pt x="794" y="3223"/>
                    <a:pt x="976" y="3396"/>
                    <a:pt x="1133" y="3588"/>
                  </a:cubicBezTo>
                  <a:cubicBezTo>
                    <a:pt x="1310" y="3758"/>
                    <a:pt x="1496" y="3920"/>
                    <a:pt x="1689" y="4070"/>
                  </a:cubicBezTo>
                  <a:cubicBezTo>
                    <a:pt x="1892" y="4203"/>
                    <a:pt x="2095" y="4326"/>
                    <a:pt x="2295" y="4435"/>
                  </a:cubicBezTo>
                  <a:cubicBezTo>
                    <a:pt x="2501" y="4532"/>
                    <a:pt x="2705" y="4610"/>
                    <a:pt x="2897" y="4686"/>
                  </a:cubicBezTo>
                  <a:cubicBezTo>
                    <a:pt x="3091" y="4753"/>
                    <a:pt x="3284" y="4789"/>
                    <a:pt x="3458" y="4830"/>
                  </a:cubicBezTo>
                  <a:cubicBezTo>
                    <a:pt x="3615" y="4872"/>
                    <a:pt x="3775" y="4897"/>
                    <a:pt x="3937" y="4903"/>
                  </a:cubicBezTo>
                  <a:cubicBezTo>
                    <a:pt x="4079" y="4915"/>
                    <a:pt x="4207" y="4918"/>
                    <a:pt x="4308" y="4921"/>
                  </a:cubicBezTo>
                  <a:cubicBezTo>
                    <a:pt x="4365" y="4923"/>
                    <a:pt x="4414" y="4923"/>
                    <a:pt x="4457" y="4923"/>
                  </a:cubicBezTo>
                  <a:cubicBezTo>
                    <a:pt x="4569" y="4923"/>
                    <a:pt x="4631" y="4920"/>
                    <a:pt x="4631" y="4920"/>
                  </a:cubicBezTo>
                  <a:cubicBezTo>
                    <a:pt x="4631" y="4920"/>
                    <a:pt x="4528" y="4859"/>
                    <a:pt x="4346" y="4764"/>
                  </a:cubicBezTo>
                  <a:cubicBezTo>
                    <a:pt x="4256" y="4718"/>
                    <a:pt x="4148" y="4661"/>
                    <a:pt x="4022" y="4605"/>
                  </a:cubicBezTo>
                  <a:cubicBezTo>
                    <a:pt x="3896" y="4551"/>
                    <a:pt x="3760" y="4473"/>
                    <a:pt x="3615" y="4391"/>
                  </a:cubicBezTo>
                  <a:lnTo>
                    <a:pt x="3147" y="4136"/>
                  </a:lnTo>
                  <a:cubicBezTo>
                    <a:pt x="2991" y="4031"/>
                    <a:pt x="2830" y="3920"/>
                    <a:pt x="2656" y="3820"/>
                  </a:cubicBezTo>
                  <a:cubicBezTo>
                    <a:pt x="2493" y="3706"/>
                    <a:pt x="2340" y="3567"/>
                    <a:pt x="2170" y="3449"/>
                  </a:cubicBezTo>
                  <a:cubicBezTo>
                    <a:pt x="2021" y="3308"/>
                    <a:pt x="1861" y="3172"/>
                    <a:pt x="1715" y="3025"/>
                  </a:cubicBezTo>
                  <a:cubicBezTo>
                    <a:pt x="1583" y="2865"/>
                    <a:pt x="1426" y="2726"/>
                    <a:pt x="1313" y="2554"/>
                  </a:cubicBezTo>
                  <a:cubicBezTo>
                    <a:pt x="1254" y="2470"/>
                    <a:pt x="1189" y="2392"/>
                    <a:pt x="1126" y="2312"/>
                  </a:cubicBezTo>
                  <a:lnTo>
                    <a:pt x="968" y="2058"/>
                  </a:lnTo>
                  <a:cubicBezTo>
                    <a:pt x="860" y="1893"/>
                    <a:pt x="778" y="1718"/>
                    <a:pt x="688" y="1558"/>
                  </a:cubicBezTo>
                  <a:cubicBezTo>
                    <a:pt x="618" y="1387"/>
                    <a:pt x="531" y="1230"/>
                    <a:pt x="477" y="1077"/>
                  </a:cubicBezTo>
                  <a:cubicBezTo>
                    <a:pt x="376" y="825"/>
                    <a:pt x="287" y="569"/>
                    <a:pt x="212" y="309"/>
                  </a:cubicBezTo>
                  <a:cubicBezTo>
                    <a:pt x="155" y="116"/>
                    <a:pt x="130" y="0"/>
                    <a:pt x="130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1300400" y="3227525"/>
              <a:ext cx="269425" cy="190450"/>
            </a:xfrm>
            <a:custGeom>
              <a:rect b="b" l="l" r="r" t="t"/>
              <a:pathLst>
                <a:path extrusionOk="0" h="7618" w="10777">
                  <a:moveTo>
                    <a:pt x="6029" y="0"/>
                  </a:moveTo>
                  <a:cubicBezTo>
                    <a:pt x="5706" y="0"/>
                    <a:pt x="5334" y="37"/>
                    <a:pt x="4907" y="119"/>
                  </a:cubicBezTo>
                  <a:cubicBezTo>
                    <a:pt x="202" y="1014"/>
                    <a:pt x="1" y="7618"/>
                    <a:pt x="4229" y="7618"/>
                  </a:cubicBezTo>
                  <a:cubicBezTo>
                    <a:pt x="4584" y="7618"/>
                    <a:pt x="4971" y="7571"/>
                    <a:pt x="5388" y="7471"/>
                  </a:cubicBezTo>
                  <a:cubicBezTo>
                    <a:pt x="10777" y="6175"/>
                    <a:pt x="7237" y="4452"/>
                    <a:pt x="7237" y="4452"/>
                  </a:cubicBezTo>
                  <a:cubicBezTo>
                    <a:pt x="7237" y="4452"/>
                    <a:pt x="9562" y="0"/>
                    <a:pt x="6029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1378275" y="3257700"/>
              <a:ext cx="88400" cy="122075"/>
            </a:xfrm>
            <a:custGeom>
              <a:rect b="b" l="l" r="r" t="t"/>
              <a:pathLst>
                <a:path extrusionOk="0" h="4883" w="3536">
                  <a:moveTo>
                    <a:pt x="2138" y="1"/>
                  </a:moveTo>
                  <a:cubicBezTo>
                    <a:pt x="2053" y="1"/>
                    <a:pt x="1968" y="12"/>
                    <a:pt x="1885" y="36"/>
                  </a:cubicBezTo>
                  <a:cubicBezTo>
                    <a:pt x="1805" y="52"/>
                    <a:pt x="1726" y="80"/>
                    <a:pt x="1651" y="117"/>
                  </a:cubicBezTo>
                  <a:cubicBezTo>
                    <a:pt x="1579" y="148"/>
                    <a:pt x="1510" y="186"/>
                    <a:pt x="1447" y="230"/>
                  </a:cubicBezTo>
                  <a:cubicBezTo>
                    <a:pt x="1324" y="314"/>
                    <a:pt x="1211" y="410"/>
                    <a:pt x="1110" y="518"/>
                  </a:cubicBezTo>
                  <a:cubicBezTo>
                    <a:pt x="1010" y="621"/>
                    <a:pt x="920" y="731"/>
                    <a:pt x="840" y="849"/>
                  </a:cubicBezTo>
                  <a:cubicBezTo>
                    <a:pt x="760" y="963"/>
                    <a:pt x="688" y="1084"/>
                    <a:pt x="627" y="1210"/>
                  </a:cubicBezTo>
                  <a:cubicBezTo>
                    <a:pt x="836" y="1040"/>
                    <a:pt x="1057" y="886"/>
                    <a:pt x="1291" y="752"/>
                  </a:cubicBezTo>
                  <a:cubicBezTo>
                    <a:pt x="1401" y="688"/>
                    <a:pt x="1515" y="636"/>
                    <a:pt x="1635" y="597"/>
                  </a:cubicBezTo>
                  <a:cubicBezTo>
                    <a:pt x="1689" y="575"/>
                    <a:pt x="1744" y="559"/>
                    <a:pt x="1803" y="549"/>
                  </a:cubicBezTo>
                  <a:cubicBezTo>
                    <a:pt x="1845" y="538"/>
                    <a:pt x="1890" y="532"/>
                    <a:pt x="1934" y="532"/>
                  </a:cubicBezTo>
                  <a:cubicBezTo>
                    <a:pt x="1943" y="532"/>
                    <a:pt x="1953" y="532"/>
                    <a:pt x="1962" y="533"/>
                  </a:cubicBezTo>
                  <a:cubicBezTo>
                    <a:pt x="1971" y="532"/>
                    <a:pt x="1981" y="532"/>
                    <a:pt x="1990" y="532"/>
                  </a:cubicBezTo>
                  <a:cubicBezTo>
                    <a:pt x="2029" y="532"/>
                    <a:pt x="2068" y="537"/>
                    <a:pt x="2104" y="549"/>
                  </a:cubicBezTo>
                  <a:cubicBezTo>
                    <a:pt x="2150" y="551"/>
                    <a:pt x="2188" y="577"/>
                    <a:pt x="2227" y="593"/>
                  </a:cubicBezTo>
                  <a:cubicBezTo>
                    <a:pt x="2268" y="603"/>
                    <a:pt x="2301" y="641"/>
                    <a:pt x="2335" y="667"/>
                  </a:cubicBezTo>
                  <a:cubicBezTo>
                    <a:pt x="2371" y="692"/>
                    <a:pt x="2402" y="724"/>
                    <a:pt x="2425" y="762"/>
                  </a:cubicBezTo>
                  <a:cubicBezTo>
                    <a:pt x="2472" y="803"/>
                    <a:pt x="2546" y="940"/>
                    <a:pt x="2615" y="1055"/>
                  </a:cubicBezTo>
                  <a:cubicBezTo>
                    <a:pt x="2652" y="1146"/>
                    <a:pt x="2687" y="1241"/>
                    <a:pt x="2715" y="1336"/>
                  </a:cubicBezTo>
                  <a:cubicBezTo>
                    <a:pt x="2728" y="1438"/>
                    <a:pt x="2751" y="1536"/>
                    <a:pt x="2739" y="1636"/>
                  </a:cubicBezTo>
                  <a:cubicBezTo>
                    <a:pt x="2749" y="1734"/>
                    <a:pt x="2713" y="1833"/>
                    <a:pt x="2698" y="1933"/>
                  </a:cubicBezTo>
                  <a:cubicBezTo>
                    <a:pt x="2657" y="2033"/>
                    <a:pt x="2634" y="2134"/>
                    <a:pt x="2576" y="2233"/>
                  </a:cubicBezTo>
                  <a:cubicBezTo>
                    <a:pt x="2531" y="2332"/>
                    <a:pt x="2461" y="2429"/>
                    <a:pt x="2402" y="2527"/>
                  </a:cubicBezTo>
                  <a:cubicBezTo>
                    <a:pt x="2258" y="2723"/>
                    <a:pt x="2098" y="2908"/>
                    <a:pt x="1923" y="3077"/>
                  </a:cubicBezTo>
                  <a:cubicBezTo>
                    <a:pt x="1834" y="3165"/>
                    <a:pt x="1741" y="3253"/>
                    <a:pt x="1648" y="3334"/>
                  </a:cubicBezTo>
                  <a:cubicBezTo>
                    <a:pt x="1605" y="3370"/>
                    <a:pt x="1560" y="3407"/>
                    <a:pt x="1515" y="3443"/>
                  </a:cubicBezTo>
                  <a:lnTo>
                    <a:pt x="1515" y="3443"/>
                  </a:lnTo>
                  <a:cubicBezTo>
                    <a:pt x="1365" y="3364"/>
                    <a:pt x="1211" y="3294"/>
                    <a:pt x="1051" y="3234"/>
                  </a:cubicBezTo>
                  <a:cubicBezTo>
                    <a:pt x="925" y="3190"/>
                    <a:pt x="792" y="3144"/>
                    <a:pt x="622" y="3141"/>
                  </a:cubicBezTo>
                  <a:cubicBezTo>
                    <a:pt x="610" y="3140"/>
                    <a:pt x="598" y="3140"/>
                    <a:pt x="586" y="3140"/>
                  </a:cubicBezTo>
                  <a:cubicBezTo>
                    <a:pt x="502" y="3140"/>
                    <a:pt x="419" y="3155"/>
                    <a:pt x="341" y="3185"/>
                  </a:cubicBezTo>
                  <a:cubicBezTo>
                    <a:pt x="239" y="3227"/>
                    <a:pt x="138" y="3312"/>
                    <a:pt x="95" y="3407"/>
                  </a:cubicBezTo>
                  <a:cubicBezTo>
                    <a:pt x="0" y="3594"/>
                    <a:pt x="25" y="3744"/>
                    <a:pt x="45" y="3877"/>
                  </a:cubicBezTo>
                  <a:cubicBezTo>
                    <a:pt x="69" y="4003"/>
                    <a:pt x="105" y="4125"/>
                    <a:pt x="153" y="4245"/>
                  </a:cubicBezTo>
                  <a:cubicBezTo>
                    <a:pt x="246" y="4471"/>
                    <a:pt x="364" y="4683"/>
                    <a:pt x="504" y="4883"/>
                  </a:cubicBezTo>
                  <a:cubicBezTo>
                    <a:pt x="460" y="4652"/>
                    <a:pt x="427" y="4420"/>
                    <a:pt x="408" y="4186"/>
                  </a:cubicBezTo>
                  <a:cubicBezTo>
                    <a:pt x="398" y="4076"/>
                    <a:pt x="398" y="3967"/>
                    <a:pt x="408" y="3859"/>
                  </a:cubicBezTo>
                  <a:cubicBezTo>
                    <a:pt x="419" y="3761"/>
                    <a:pt x="449" y="3659"/>
                    <a:pt x="478" y="3646"/>
                  </a:cubicBezTo>
                  <a:cubicBezTo>
                    <a:pt x="482" y="3642"/>
                    <a:pt x="485" y="3641"/>
                    <a:pt x="487" y="3641"/>
                  </a:cubicBezTo>
                  <a:cubicBezTo>
                    <a:pt x="493" y="3641"/>
                    <a:pt x="496" y="3649"/>
                    <a:pt x="501" y="3649"/>
                  </a:cubicBezTo>
                  <a:cubicBezTo>
                    <a:pt x="513" y="3656"/>
                    <a:pt x="534" y="3656"/>
                    <a:pt x="568" y="3669"/>
                  </a:cubicBezTo>
                  <a:cubicBezTo>
                    <a:pt x="653" y="3697"/>
                    <a:pt x="733" y="3733"/>
                    <a:pt x="810" y="3777"/>
                  </a:cubicBezTo>
                  <a:cubicBezTo>
                    <a:pt x="989" y="3877"/>
                    <a:pt x="1164" y="4016"/>
                    <a:pt x="1342" y="4148"/>
                  </a:cubicBezTo>
                  <a:lnTo>
                    <a:pt x="1515" y="4276"/>
                  </a:lnTo>
                  <a:lnTo>
                    <a:pt x="1722" y="4158"/>
                  </a:lnTo>
                  <a:cubicBezTo>
                    <a:pt x="1862" y="4078"/>
                    <a:pt x="1975" y="4003"/>
                    <a:pt x="2098" y="3919"/>
                  </a:cubicBezTo>
                  <a:cubicBezTo>
                    <a:pt x="2217" y="3836"/>
                    <a:pt x="2333" y="3748"/>
                    <a:pt x="2446" y="3653"/>
                  </a:cubicBezTo>
                  <a:cubicBezTo>
                    <a:pt x="2674" y="3458"/>
                    <a:pt x="2878" y="3237"/>
                    <a:pt x="3058" y="2997"/>
                  </a:cubicBezTo>
                  <a:cubicBezTo>
                    <a:pt x="3143" y="2866"/>
                    <a:pt x="3235" y="2741"/>
                    <a:pt x="3299" y="2593"/>
                  </a:cubicBezTo>
                  <a:cubicBezTo>
                    <a:pt x="3376" y="2454"/>
                    <a:pt x="3423" y="2292"/>
                    <a:pt x="3472" y="2134"/>
                  </a:cubicBezTo>
                  <a:cubicBezTo>
                    <a:pt x="3498" y="1966"/>
                    <a:pt x="3536" y="1801"/>
                    <a:pt x="3518" y="1627"/>
                  </a:cubicBezTo>
                  <a:cubicBezTo>
                    <a:pt x="3523" y="1454"/>
                    <a:pt x="3470" y="1289"/>
                    <a:pt x="3426" y="1125"/>
                  </a:cubicBezTo>
                  <a:cubicBezTo>
                    <a:pt x="3405" y="1042"/>
                    <a:pt x="3359" y="973"/>
                    <a:pt x="3326" y="896"/>
                  </a:cubicBezTo>
                  <a:cubicBezTo>
                    <a:pt x="3282" y="816"/>
                    <a:pt x="3271" y="762"/>
                    <a:pt x="3199" y="664"/>
                  </a:cubicBezTo>
                  <a:cubicBezTo>
                    <a:pt x="3115" y="554"/>
                    <a:pt x="3056" y="453"/>
                    <a:pt x="2895" y="315"/>
                  </a:cubicBezTo>
                  <a:cubicBezTo>
                    <a:pt x="2831" y="248"/>
                    <a:pt x="2755" y="193"/>
                    <a:pt x="2672" y="152"/>
                  </a:cubicBezTo>
                  <a:cubicBezTo>
                    <a:pt x="2590" y="108"/>
                    <a:pt x="2515" y="60"/>
                    <a:pt x="2420" y="44"/>
                  </a:cubicBezTo>
                  <a:cubicBezTo>
                    <a:pt x="2329" y="15"/>
                    <a:pt x="2233" y="1"/>
                    <a:pt x="2138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6"/>
          <p:cNvSpPr txBox="1"/>
          <p:nvPr/>
        </p:nvSpPr>
        <p:spPr>
          <a:xfrm>
            <a:off x="362800" y="2180025"/>
            <a:ext cx="45951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 MEMBERS(Group_2 </a:t>
            </a: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Week 7</a:t>
            </a: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Konstantin Leube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Loredane Nery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Mailys Jaffet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Garima Sharma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IMPROVEMENTS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2" name="Google Shape;982;p45"/>
          <p:cNvSpPr txBox="1"/>
          <p:nvPr/>
        </p:nvSpPr>
        <p:spPr>
          <a:xfrm>
            <a:off x="2119500" y="1926300"/>
            <a:ext cx="4905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Information about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weights of the babies siblings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at birth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Information about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mothers diet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during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pregnancy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Parent and/or baby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diagnosed with a disability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Additional research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on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necessity of columns for prediction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could be done to have a clean dataset from the start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83" name="Google Shape;983;p45"/>
          <p:cNvGrpSpPr/>
          <p:nvPr/>
        </p:nvGrpSpPr>
        <p:grpSpPr>
          <a:xfrm>
            <a:off x="772532" y="2655907"/>
            <a:ext cx="787016" cy="572688"/>
            <a:chOff x="5762467" y="2436584"/>
            <a:chExt cx="362163" cy="362163"/>
          </a:xfrm>
        </p:grpSpPr>
        <p:sp>
          <p:nvSpPr>
            <p:cNvPr id="984" name="Google Shape;984;p45"/>
            <p:cNvSpPr/>
            <p:nvPr/>
          </p:nvSpPr>
          <p:spPr>
            <a:xfrm>
              <a:off x="5762467" y="2778127"/>
              <a:ext cx="362163" cy="20619"/>
            </a:xfrm>
            <a:custGeom>
              <a:rect b="b" l="l" r="r" t="t"/>
              <a:pathLst>
                <a:path extrusionOk="0" h="787" w="13823">
                  <a:moveTo>
                    <a:pt x="201" y="1"/>
                  </a:moveTo>
                  <a:cubicBezTo>
                    <a:pt x="96" y="1"/>
                    <a:pt x="0" y="87"/>
                    <a:pt x="0" y="202"/>
                  </a:cubicBezTo>
                  <a:lnTo>
                    <a:pt x="0" y="585"/>
                  </a:lnTo>
                  <a:cubicBezTo>
                    <a:pt x="0" y="691"/>
                    <a:pt x="96" y="777"/>
                    <a:pt x="201" y="787"/>
                  </a:cubicBezTo>
                  <a:lnTo>
                    <a:pt x="13611" y="787"/>
                  </a:lnTo>
                  <a:cubicBezTo>
                    <a:pt x="13726" y="787"/>
                    <a:pt x="13822" y="691"/>
                    <a:pt x="13813" y="585"/>
                  </a:cubicBezTo>
                  <a:lnTo>
                    <a:pt x="13813" y="202"/>
                  </a:lnTo>
                  <a:cubicBezTo>
                    <a:pt x="13813" y="87"/>
                    <a:pt x="13726" y="1"/>
                    <a:pt x="13611" y="1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5762702" y="2777891"/>
              <a:ext cx="361927" cy="9301"/>
            </a:xfrm>
            <a:custGeom>
              <a:rect b="b" l="l" r="r" t="t"/>
              <a:pathLst>
                <a:path extrusionOk="0" h="355" w="13814">
                  <a:moveTo>
                    <a:pt x="212" y="0"/>
                  </a:moveTo>
                  <a:cubicBezTo>
                    <a:pt x="87" y="0"/>
                    <a:pt x="1" y="96"/>
                    <a:pt x="1" y="211"/>
                  </a:cubicBezTo>
                  <a:lnTo>
                    <a:pt x="1" y="355"/>
                  </a:lnTo>
                  <a:lnTo>
                    <a:pt x="13813" y="355"/>
                  </a:lnTo>
                  <a:lnTo>
                    <a:pt x="13813" y="211"/>
                  </a:lnTo>
                  <a:cubicBezTo>
                    <a:pt x="13813" y="96"/>
                    <a:pt x="13717" y="0"/>
                    <a:pt x="13602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5852359" y="2528493"/>
              <a:ext cx="182352" cy="249660"/>
            </a:xfrm>
            <a:custGeom>
              <a:rect b="b" l="l" r="r" t="t"/>
              <a:pathLst>
                <a:path extrusionOk="0" h="9529" w="6960">
                  <a:moveTo>
                    <a:pt x="1" y="1"/>
                  </a:moveTo>
                  <a:lnTo>
                    <a:pt x="1" y="9529"/>
                  </a:lnTo>
                  <a:lnTo>
                    <a:pt x="6960" y="9529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5838551" y="2508922"/>
              <a:ext cx="209967" cy="19860"/>
            </a:xfrm>
            <a:custGeom>
              <a:rect b="b" l="l" r="r" t="t"/>
              <a:pathLst>
                <a:path extrusionOk="0" h="758" w="8014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547"/>
                  </a:lnTo>
                  <a:cubicBezTo>
                    <a:pt x="0" y="662"/>
                    <a:pt x="96" y="757"/>
                    <a:pt x="211" y="757"/>
                  </a:cubicBezTo>
                  <a:lnTo>
                    <a:pt x="7813" y="757"/>
                  </a:lnTo>
                  <a:cubicBezTo>
                    <a:pt x="7928" y="757"/>
                    <a:pt x="8014" y="662"/>
                    <a:pt x="8014" y="547"/>
                  </a:cubicBezTo>
                  <a:lnTo>
                    <a:pt x="8014" y="211"/>
                  </a:lnTo>
                  <a:cubicBezTo>
                    <a:pt x="8014" y="96"/>
                    <a:pt x="7928" y="0"/>
                    <a:pt x="7813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6014589" y="2508922"/>
              <a:ext cx="33929" cy="19598"/>
            </a:xfrm>
            <a:custGeom>
              <a:rect b="b" l="l" r="r" t="t"/>
              <a:pathLst>
                <a:path extrusionOk="0" h="748" w="1295">
                  <a:moveTo>
                    <a:pt x="1" y="0"/>
                  </a:moveTo>
                  <a:lnTo>
                    <a:pt x="1" y="748"/>
                  </a:lnTo>
                  <a:lnTo>
                    <a:pt x="1094" y="748"/>
                  </a:lnTo>
                  <a:cubicBezTo>
                    <a:pt x="1209" y="748"/>
                    <a:pt x="1295" y="652"/>
                    <a:pt x="1295" y="537"/>
                  </a:cubicBezTo>
                  <a:lnTo>
                    <a:pt x="1295" y="201"/>
                  </a:lnTo>
                  <a:cubicBezTo>
                    <a:pt x="1295" y="86"/>
                    <a:pt x="1209" y="0"/>
                    <a:pt x="109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5762467" y="2565173"/>
              <a:ext cx="89918" cy="19598"/>
            </a:xfrm>
            <a:custGeom>
              <a:rect b="b" l="l" r="r" t="t"/>
              <a:pathLst>
                <a:path extrusionOk="0" h="748" w="3432">
                  <a:moveTo>
                    <a:pt x="201" y="0"/>
                  </a:moveTo>
                  <a:cubicBezTo>
                    <a:pt x="96" y="0"/>
                    <a:pt x="10" y="87"/>
                    <a:pt x="0" y="202"/>
                  </a:cubicBezTo>
                  <a:lnTo>
                    <a:pt x="0" y="547"/>
                  </a:lnTo>
                  <a:cubicBezTo>
                    <a:pt x="10" y="652"/>
                    <a:pt x="96" y="748"/>
                    <a:pt x="201" y="748"/>
                  </a:cubicBezTo>
                  <a:lnTo>
                    <a:pt x="3432" y="748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5835041" y="2565173"/>
              <a:ext cx="17344" cy="19598"/>
            </a:xfrm>
            <a:custGeom>
              <a:rect b="b" l="l" r="r" t="t"/>
              <a:pathLst>
                <a:path extrusionOk="0" h="748" w="662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5835041" y="2565173"/>
              <a:ext cx="17344" cy="19598"/>
            </a:xfrm>
            <a:custGeom>
              <a:rect b="b" l="l" r="r" t="t"/>
              <a:pathLst>
                <a:path extrusionOk="0" h="748" w="662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5894803" y="2686217"/>
              <a:ext cx="97726" cy="91936"/>
            </a:xfrm>
            <a:custGeom>
              <a:rect b="b" l="l" r="r" t="t"/>
              <a:pathLst>
                <a:path extrusionOk="0" h="3509" w="3730">
                  <a:moveTo>
                    <a:pt x="576" y="0"/>
                  </a:moveTo>
                  <a:cubicBezTo>
                    <a:pt x="259" y="0"/>
                    <a:pt x="1" y="250"/>
                    <a:pt x="1" y="576"/>
                  </a:cubicBezTo>
                  <a:lnTo>
                    <a:pt x="1" y="3509"/>
                  </a:lnTo>
                  <a:lnTo>
                    <a:pt x="3729" y="3509"/>
                  </a:lnTo>
                  <a:lnTo>
                    <a:pt x="3720" y="3499"/>
                  </a:lnTo>
                  <a:lnTo>
                    <a:pt x="3720" y="576"/>
                  </a:lnTo>
                  <a:cubicBezTo>
                    <a:pt x="3720" y="250"/>
                    <a:pt x="3461" y="0"/>
                    <a:pt x="3145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5930959" y="2686217"/>
              <a:ext cx="25152" cy="91700"/>
            </a:xfrm>
            <a:custGeom>
              <a:rect b="b" l="l" r="r" t="t"/>
              <a:pathLst>
                <a:path extrusionOk="0" h="3500" w="960">
                  <a:moveTo>
                    <a:pt x="1" y="0"/>
                  </a:moveTo>
                  <a:lnTo>
                    <a:pt x="1" y="3499"/>
                  </a:lnTo>
                  <a:lnTo>
                    <a:pt x="959" y="349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93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5770484" y="2584745"/>
              <a:ext cx="81901" cy="193173"/>
            </a:xfrm>
            <a:custGeom>
              <a:rect b="b" l="l" r="r" t="t"/>
              <a:pathLst>
                <a:path extrusionOk="0" h="7373" w="3126">
                  <a:moveTo>
                    <a:pt x="1" y="1"/>
                  </a:moveTo>
                  <a:lnTo>
                    <a:pt x="1" y="7372"/>
                  </a:lnTo>
                  <a:lnTo>
                    <a:pt x="3126" y="737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5835041" y="2584745"/>
              <a:ext cx="17344" cy="193173"/>
            </a:xfrm>
            <a:custGeom>
              <a:rect b="b" l="l" r="r" t="t"/>
              <a:pathLst>
                <a:path extrusionOk="0" h="7373" w="662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5835041" y="2584745"/>
              <a:ext cx="17344" cy="193173"/>
            </a:xfrm>
            <a:custGeom>
              <a:rect b="b" l="l" r="r" t="t"/>
              <a:pathLst>
                <a:path extrusionOk="0" h="7373" w="662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6034685" y="2584745"/>
              <a:ext cx="81901" cy="193408"/>
            </a:xfrm>
            <a:custGeom>
              <a:rect b="b" l="l" r="r" t="t"/>
              <a:pathLst>
                <a:path extrusionOk="0" h="7382" w="3126">
                  <a:moveTo>
                    <a:pt x="1" y="1"/>
                  </a:moveTo>
                  <a:lnTo>
                    <a:pt x="1" y="7382"/>
                  </a:lnTo>
                  <a:lnTo>
                    <a:pt x="3126" y="738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6034685" y="2584745"/>
              <a:ext cx="17371" cy="193173"/>
            </a:xfrm>
            <a:custGeom>
              <a:rect b="b" l="l" r="r" t="t"/>
              <a:pathLst>
                <a:path extrusionOk="0" h="7373" w="663">
                  <a:moveTo>
                    <a:pt x="1" y="1"/>
                  </a:moveTo>
                  <a:lnTo>
                    <a:pt x="1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5872192" y="2567400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46" y="2245"/>
                    <a:pt x="1142" y="2139"/>
                    <a:pt x="1142" y="2024"/>
                  </a:cubicBezTo>
                  <a:lnTo>
                    <a:pt x="1142" y="212"/>
                  </a:lnTo>
                  <a:cubicBezTo>
                    <a:pt x="1142" y="102"/>
                    <a:pt x="1045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5928706" y="2567400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5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11" y="2245"/>
                  </a:lnTo>
                  <a:cubicBezTo>
                    <a:pt x="1036" y="2245"/>
                    <a:pt x="1141" y="2149"/>
                    <a:pt x="1141" y="2024"/>
                  </a:cubicBezTo>
                  <a:lnTo>
                    <a:pt x="1141" y="212"/>
                  </a:lnTo>
                  <a:cubicBezTo>
                    <a:pt x="1141" y="102"/>
                    <a:pt x="1045" y="1"/>
                    <a:pt x="935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5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5984957" y="2567400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36" y="2245"/>
                    <a:pt x="1141" y="2149"/>
                    <a:pt x="1132" y="2024"/>
                  </a:cubicBezTo>
                  <a:lnTo>
                    <a:pt x="1132" y="212"/>
                  </a:lnTo>
                  <a:cubicBezTo>
                    <a:pt x="1132" y="102"/>
                    <a:pt x="1044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5796369" y="2651817"/>
              <a:ext cx="29894" cy="59029"/>
            </a:xfrm>
            <a:custGeom>
              <a:rect b="b" l="l" r="r" t="t"/>
              <a:pathLst>
                <a:path extrusionOk="0" h="2253" w="1141">
                  <a:moveTo>
                    <a:pt x="221" y="0"/>
                  </a:moveTo>
                  <a:cubicBezTo>
                    <a:pt x="106" y="0"/>
                    <a:pt x="0" y="96"/>
                    <a:pt x="10" y="221"/>
                  </a:cubicBezTo>
                  <a:lnTo>
                    <a:pt x="10" y="2032"/>
                  </a:lnTo>
                  <a:cubicBezTo>
                    <a:pt x="0" y="2147"/>
                    <a:pt x="106" y="2253"/>
                    <a:pt x="221" y="2253"/>
                  </a:cubicBezTo>
                  <a:lnTo>
                    <a:pt x="920" y="2253"/>
                  </a:lnTo>
                  <a:cubicBezTo>
                    <a:pt x="1045" y="2253"/>
                    <a:pt x="1141" y="2147"/>
                    <a:pt x="1141" y="2032"/>
                  </a:cubicBezTo>
                  <a:lnTo>
                    <a:pt x="1141" y="221"/>
                  </a:lnTo>
                  <a:cubicBezTo>
                    <a:pt x="1141" y="96"/>
                    <a:pt x="1045" y="0"/>
                    <a:pt x="920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6060806" y="2651817"/>
              <a:ext cx="29658" cy="59029"/>
            </a:xfrm>
            <a:custGeom>
              <a:rect b="b" l="l" r="r" t="t"/>
              <a:pathLst>
                <a:path extrusionOk="0" h="2253" w="1132">
                  <a:moveTo>
                    <a:pt x="221" y="0"/>
                  </a:moveTo>
                  <a:cubicBezTo>
                    <a:pt x="96" y="0"/>
                    <a:pt x="1" y="96"/>
                    <a:pt x="1" y="221"/>
                  </a:cubicBezTo>
                  <a:lnTo>
                    <a:pt x="1" y="2032"/>
                  </a:lnTo>
                  <a:cubicBezTo>
                    <a:pt x="1" y="2147"/>
                    <a:pt x="96" y="2253"/>
                    <a:pt x="221" y="2253"/>
                  </a:cubicBezTo>
                  <a:lnTo>
                    <a:pt x="921" y="2253"/>
                  </a:lnTo>
                  <a:cubicBezTo>
                    <a:pt x="1036" y="2253"/>
                    <a:pt x="1132" y="2147"/>
                    <a:pt x="1132" y="2032"/>
                  </a:cubicBezTo>
                  <a:lnTo>
                    <a:pt x="1132" y="221"/>
                  </a:lnTo>
                  <a:cubicBezTo>
                    <a:pt x="1132" y="96"/>
                    <a:pt x="1036" y="0"/>
                    <a:pt x="921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034685" y="2565173"/>
              <a:ext cx="89945" cy="19860"/>
            </a:xfrm>
            <a:custGeom>
              <a:rect b="b" l="l" r="r" t="t"/>
              <a:pathLst>
                <a:path extrusionOk="0" h="758" w="3433">
                  <a:moveTo>
                    <a:pt x="1" y="0"/>
                  </a:moveTo>
                  <a:lnTo>
                    <a:pt x="1" y="758"/>
                  </a:lnTo>
                  <a:lnTo>
                    <a:pt x="3221" y="758"/>
                  </a:lnTo>
                  <a:cubicBezTo>
                    <a:pt x="3336" y="758"/>
                    <a:pt x="3432" y="662"/>
                    <a:pt x="3432" y="547"/>
                  </a:cubicBezTo>
                  <a:lnTo>
                    <a:pt x="3432" y="211"/>
                  </a:lnTo>
                  <a:cubicBezTo>
                    <a:pt x="3432" y="96"/>
                    <a:pt x="3336" y="0"/>
                    <a:pt x="3221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6034685" y="2565173"/>
              <a:ext cx="17371" cy="19598"/>
            </a:xfrm>
            <a:custGeom>
              <a:rect b="b" l="l" r="r" t="t"/>
              <a:pathLst>
                <a:path extrusionOk="0" h="748" w="663">
                  <a:moveTo>
                    <a:pt x="1" y="0"/>
                  </a:moveTo>
                  <a:lnTo>
                    <a:pt x="1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5892550" y="2436584"/>
              <a:ext cx="101735" cy="72364"/>
            </a:xfrm>
            <a:custGeom>
              <a:rect b="b" l="l" r="r" t="t"/>
              <a:pathLst>
                <a:path extrusionOk="0" h="2762" w="3883">
                  <a:moveTo>
                    <a:pt x="451" y="1"/>
                  </a:moveTo>
                  <a:cubicBezTo>
                    <a:pt x="202" y="1"/>
                    <a:pt x="0" y="202"/>
                    <a:pt x="0" y="451"/>
                  </a:cubicBezTo>
                  <a:lnTo>
                    <a:pt x="0" y="2761"/>
                  </a:lnTo>
                  <a:lnTo>
                    <a:pt x="3882" y="2761"/>
                  </a:lnTo>
                  <a:lnTo>
                    <a:pt x="3882" y="451"/>
                  </a:lnTo>
                  <a:cubicBezTo>
                    <a:pt x="3882" y="202"/>
                    <a:pt x="3681" y="1"/>
                    <a:pt x="343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5976416" y="2436584"/>
              <a:ext cx="18130" cy="72364"/>
            </a:xfrm>
            <a:custGeom>
              <a:rect b="b" l="l" r="r" t="t"/>
              <a:pathLst>
                <a:path extrusionOk="0" h="2762" w="692">
                  <a:moveTo>
                    <a:pt x="1" y="1"/>
                  </a:moveTo>
                  <a:lnTo>
                    <a:pt x="1" y="2761"/>
                  </a:lnTo>
                  <a:lnTo>
                    <a:pt x="691" y="2761"/>
                  </a:lnTo>
                  <a:lnTo>
                    <a:pt x="691" y="451"/>
                  </a:lnTo>
                  <a:cubicBezTo>
                    <a:pt x="691" y="202"/>
                    <a:pt x="490" y="1"/>
                    <a:pt x="241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5919405" y="2450706"/>
              <a:ext cx="48260" cy="44619"/>
            </a:xfrm>
            <a:custGeom>
              <a:rect b="b" l="l" r="r" t="t"/>
              <a:pathLst>
                <a:path extrusionOk="0" h="1703" w="1842">
                  <a:moveTo>
                    <a:pt x="921" y="1"/>
                  </a:moveTo>
                  <a:cubicBezTo>
                    <a:pt x="816" y="1"/>
                    <a:pt x="710" y="70"/>
                    <a:pt x="710" y="209"/>
                  </a:cubicBezTo>
                  <a:lnTo>
                    <a:pt x="710" y="641"/>
                  </a:lnTo>
                  <a:lnTo>
                    <a:pt x="279" y="641"/>
                  </a:lnTo>
                  <a:cubicBezTo>
                    <a:pt x="1" y="641"/>
                    <a:pt x="1" y="1062"/>
                    <a:pt x="279" y="1062"/>
                  </a:cubicBezTo>
                  <a:lnTo>
                    <a:pt x="710" y="1062"/>
                  </a:lnTo>
                  <a:lnTo>
                    <a:pt x="710" y="1494"/>
                  </a:lnTo>
                  <a:cubicBezTo>
                    <a:pt x="710" y="1633"/>
                    <a:pt x="816" y="1702"/>
                    <a:pt x="921" y="1702"/>
                  </a:cubicBezTo>
                  <a:cubicBezTo>
                    <a:pt x="1027" y="1702"/>
                    <a:pt x="1132" y="1633"/>
                    <a:pt x="1132" y="1494"/>
                  </a:cubicBezTo>
                  <a:lnTo>
                    <a:pt x="1132" y="1062"/>
                  </a:lnTo>
                  <a:lnTo>
                    <a:pt x="1563" y="1062"/>
                  </a:lnTo>
                  <a:cubicBezTo>
                    <a:pt x="1841" y="1062"/>
                    <a:pt x="1841" y="641"/>
                    <a:pt x="1563" y="641"/>
                  </a:cubicBezTo>
                  <a:lnTo>
                    <a:pt x="1132" y="641"/>
                  </a:lnTo>
                  <a:lnTo>
                    <a:pt x="1132" y="209"/>
                  </a:lnTo>
                  <a:cubicBezTo>
                    <a:pt x="1132" y="70"/>
                    <a:pt x="1027" y="1"/>
                    <a:pt x="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45"/>
          <p:cNvGrpSpPr/>
          <p:nvPr/>
        </p:nvGrpSpPr>
        <p:grpSpPr>
          <a:xfrm>
            <a:off x="7779349" y="2589048"/>
            <a:ext cx="532450" cy="706406"/>
            <a:chOff x="5394478" y="1514533"/>
            <a:chExt cx="249076" cy="351096"/>
          </a:xfrm>
        </p:grpSpPr>
        <p:sp>
          <p:nvSpPr>
            <p:cNvPr id="1010" name="Google Shape;1010;p45"/>
            <p:cNvSpPr/>
            <p:nvPr/>
          </p:nvSpPr>
          <p:spPr>
            <a:xfrm>
              <a:off x="5394478" y="1537143"/>
              <a:ext cx="249076" cy="328486"/>
            </a:xfrm>
            <a:custGeom>
              <a:rect b="b" l="l" r="r" t="t"/>
              <a:pathLst>
                <a:path extrusionOk="0" h="12509" w="9485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5405770" y="1537143"/>
              <a:ext cx="226729" cy="305876"/>
            </a:xfrm>
            <a:custGeom>
              <a:rect b="b" l="l" r="r" t="t"/>
              <a:pathLst>
                <a:path extrusionOk="0" h="11648" w="8634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5417088" y="1559753"/>
              <a:ext cx="203856" cy="271949"/>
            </a:xfrm>
            <a:custGeom>
              <a:rect b="b" l="l" r="r" t="t"/>
              <a:pathLst>
                <a:path extrusionOk="0" h="10356" w="7763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5468111" y="1514533"/>
              <a:ext cx="101810" cy="50787"/>
            </a:xfrm>
            <a:custGeom>
              <a:rect b="b" l="l" r="r" t="t"/>
              <a:pathLst>
                <a:path extrusionOk="0" h="1934" w="3877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5448258" y="1670098"/>
              <a:ext cx="28413" cy="28413"/>
            </a:xfrm>
            <a:custGeom>
              <a:rect b="b" l="l" r="r" t="t"/>
              <a:pathLst>
                <a:path extrusionOk="0" h="1082" w="1082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5448258" y="1721095"/>
              <a:ext cx="28413" cy="28440"/>
            </a:xfrm>
            <a:custGeom>
              <a:rect b="b" l="l" r="r" t="t"/>
              <a:pathLst>
                <a:path extrusionOk="0" h="1083" w="1082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5448258" y="1772118"/>
              <a:ext cx="28413" cy="28440"/>
            </a:xfrm>
            <a:custGeom>
              <a:rect b="b" l="l" r="r" t="t"/>
              <a:pathLst>
                <a:path extrusionOk="0" h="1083" w="1082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5488961" y="1667314"/>
              <a:ext cx="66123" cy="11344"/>
            </a:xfrm>
            <a:custGeom>
              <a:rect b="b" l="l" r="r" t="t"/>
              <a:pathLst>
                <a:path extrusionOk="0" h="432" w="2518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5488725" y="1689950"/>
              <a:ext cx="105828" cy="11318"/>
            </a:xfrm>
            <a:custGeom>
              <a:rect b="b" l="l" r="r" t="t"/>
              <a:pathLst>
                <a:path extrusionOk="0" h="431" w="403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5488961" y="1718337"/>
              <a:ext cx="66123" cy="11344"/>
            </a:xfrm>
            <a:custGeom>
              <a:rect b="b" l="l" r="r" t="t"/>
              <a:pathLst>
                <a:path extrusionOk="0" h="432" w="2518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5488725" y="1740947"/>
              <a:ext cx="105828" cy="11344"/>
            </a:xfrm>
            <a:custGeom>
              <a:rect b="b" l="l" r="r" t="t"/>
              <a:pathLst>
                <a:path extrusionOk="0" h="432" w="403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5488961" y="1769360"/>
              <a:ext cx="66123" cy="11318"/>
            </a:xfrm>
            <a:custGeom>
              <a:rect b="b" l="l" r="r" t="t"/>
              <a:pathLst>
                <a:path extrusionOk="0" h="431" w="2518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5488725" y="1791970"/>
              <a:ext cx="105828" cy="11344"/>
            </a:xfrm>
            <a:custGeom>
              <a:rect b="b" l="l" r="r" t="t"/>
              <a:pathLst>
                <a:path extrusionOk="0" h="432" w="403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5488961" y="1582389"/>
              <a:ext cx="100051" cy="11318"/>
            </a:xfrm>
            <a:custGeom>
              <a:rect b="b" l="l" r="r" t="t"/>
              <a:pathLst>
                <a:path extrusionOk="0" h="431" w="381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5443479" y="1633386"/>
              <a:ext cx="151074" cy="11344"/>
            </a:xfrm>
            <a:custGeom>
              <a:rect b="b" l="l" r="r" t="t"/>
              <a:pathLst>
                <a:path extrusionOk="0" h="432" w="5753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5488961" y="1604999"/>
              <a:ext cx="26418" cy="11344"/>
            </a:xfrm>
            <a:custGeom>
              <a:rect b="b" l="l" r="r" t="t"/>
              <a:pathLst>
                <a:path extrusionOk="0" h="432" w="1006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5522889" y="1604999"/>
              <a:ext cx="37736" cy="11344"/>
            </a:xfrm>
            <a:custGeom>
              <a:rect b="b" l="l" r="r" t="t"/>
              <a:pathLst>
                <a:path extrusionOk="0" h="432" w="1437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5445501" y="1582389"/>
              <a:ext cx="34191" cy="33954"/>
            </a:xfrm>
            <a:custGeom>
              <a:rect b="b" l="l" r="r" t="t"/>
              <a:pathLst>
                <a:path extrusionOk="0" h="1293" w="1302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5468347" y="1553976"/>
              <a:ext cx="101810" cy="11581"/>
            </a:xfrm>
            <a:custGeom>
              <a:rect b="b" l="l" r="r" t="t"/>
              <a:pathLst>
                <a:path extrusionOk="0" h="441" w="3877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5454036" y="1590924"/>
              <a:ext cx="16859" cy="16859"/>
            </a:xfrm>
            <a:custGeom>
              <a:rect b="b" l="l" r="r" t="t"/>
              <a:pathLst>
                <a:path extrusionOk="0" h="642" w="642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6"/>
          <p:cNvSpPr txBox="1"/>
          <p:nvPr>
            <p:ph type="title"/>
          </p:nvPr>
        </p:nvSpPr>
        <p:spPr>
          <a:xfrm>
            <a:off x="2239350" y="535000"/>
            <a:ext cx="6189600" cy="22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THANK YOU FOR LISTENING!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1035" name="Google Shape;1035;p46"/>
          <p:cNvSpPr/>
          <p:nvPr/>
        </p:nvSpPr>
        <p:spPr>
          <a:xfrm>
            <a:off x="33500" y="1810475"/>
            <a:ext cx="4260178" cy="3333118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6"/>
          <p:cNvSpPr/>
          <p:nvPr/>
        </p:nvSpPr>
        <p:spPr>
          <a:xfrm>
            <a:off x="3644226" y="2412961"/>
            <a:ext cx="186787" cy="170181"/>
          </a:xfrm>
          <a:custGeom>
            <a:rect b="b" l="l" r="r" t="t"/>
            <a:pathLst>
              <a:path extrusionOk="0" h="6405" w="7030">
                <a:moveTo>
                  <a:pt x="3514" y="1"/>
                </a:moveTo>
                <a:cubicBezTo>
                  <a:pt x="2695" y="1"/>
                  <a:pt x="1876" y="314"/>
                  <a:pt x="1250" y="940"/>
                </a:cubicBezTo>
                <a:cubicBezTo>
                  <a:pt x="0" y="2190"/>
                  <a:pt x="0" y="4217"/>
                  <a:pt x="1250" y="5467"/>
                </a:cubicBezTo>
                <a:cubicBezTo>
                  <a:pt x="1876" y="6092"/>
                  <a:pt x="2695" y="6405"/>
                  <a:pt x="3514" y="6405"/>
                </a:cubicBezTo>
                <a:cubicBezTo>
                  <a:pt x="4333" y="6405"/>
                  <a:pt x="5152" y="6092"/>
                  <a:pt x="5777" y="5467"/>
                </a:cubicBezTo>
                <a:cubicBezTo>
                  <a:pt x="7029" y="4217"/>
                  <a:pt x="7029" y="2190"/>
                  <a:pt x="5777" y="940"/>
                </a:cubicBezTo>
                <a:cubicBezTo>
                  <a:pt x="5152" y="314"/>
                  <a:pt x="4333" y="1"/>
                  <a:pt x="35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6"/>
          <p:cNvSpPr/>
          <p:nvPr/>
        </p:nvSpPr>
        <p:spPr>
          <a:xfrm>
            <a:off x="3426762" y="3028334"/>
            <a:ext cx="563417" cy="563470"/>
          </a:xfrm>
          <a:custGeom>
            <a:rect b="b" l="l" r="r" t="t"/>
            <a:pathLst>
              <a:path extrusionOk="0" h="21207" w="21205">
                <a:moveTo>
                  <a:pt x="10604" y="1"/>
                </a:moveTo>
                <a:cubicBezTo>
                  <a:pt x="7790" y="1"/>
                  <a:pt x="5094" y="1117"/>
                  <a:pt x="3105" y="3106"/>
                </a:cubicBezTo>
                <a:cubicBezTo>
                  <a:pt x="1117" y="5096"/>
                  <a:pt x="0" y="7792"/>
                  <a:pt x="0" y="10604"/>
                </a:cubicBezTo>
                <a:cubicBezTo>
                  <a:pt x="0" y="13415"/>
                  <a:pt x="1117" y="16112"/>
                  <a:pt x="3105" y="18100"/>
                </a:cubicBezTo>
                <a:cubicBezTo>
                  <a:pt x="5094" y="20089"/>
                  <a:pt x="7790" y="21207"/>
                  <a:pt x="10604" y="21207"/>
                </a:cubicBezTo>
                <a:cubicBezTo>
                  <a:pt x="13415" y="21207"/>
                  <a:pt x="16112" y="20089"/>
                  <a:pt x="18100" y="18100"/>
                </a:cubicBezTo>
                <a:cubicBezTo>
                  <a:pt x="20088" y="16112"/>
                  <a:pt x="21205" y="13415"/>
                  <a:pt x="21205" y="10604"/>
                </a:cubicBezTo>
                <a:cubicBezTo>
                  <a:pt x="21205" y="7792"/>
                  <a:pt x="20088" y="5096"/>
                  <a:pt x="18100" y="3106"/>
                </a:cubicBezTo>
                <a:cubicBezTo>
                  <a:pt x="16112" y="1117"/>
                  <a:pt x="13415" y="1"/>
                  <a:pt x="106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46"/>
          <p:cNvGrpSpPr/>
          <p:nvPr/>
        </p:nvGrpSpPr>
        <p:grpSpPr>
          <a:xfrm>
            <a:off x="-9" y="1427506"/>
            <a:ext cx="3283441" cy="3715974"/>
            <a:chOff x="-9" y="1427506"/>
            <a:chExt cx="3283441" cy="3715974"/>
          </a:xfrm>
        </p:grpSpPr>
        <p:sp>
          <p:nvSpPr>
            <p:cNvPr id="1039" name="Google Shape;1039;p46"/>
            <p:cNvSpPr/>
            <p:nvPr/>
          </p:nvSpPr>
          <p:spPr>
            <a:xfrm>
              <a:off x="-9" y="3791572"/>
              <a:ext cx="1121201" cy="1351908"/>
            </a:xfrm>
            <a:custGeom>
              <a:rect b="b" l="l" r="r" t="t"/>
              <a:pathLst>
                <a:path extrusionOk="0" h="50881" w="42198">
                  <a:moveTo>
                    <a:pt x="6693" y="0"/>
                  </a:moveTo>
                  <a:cubicBezTo>
                    <a:pt x="5860" y="0"/>
                    <a:pt x="5099" y="274"/>
                    <a:pt x="4460" y="900"/>
                  </a:cubicBezTo>
                  <a:cubicBezTo>
                    <a:pt x="0" y="5288"/>
                    <a:pt x="11600" y="16923"/>
                    <a:pt x="11329" y="17230"/>
                  </a:cubicBezTo>
                  <a:cubicBezTo>
                    <a:pt x="11316" y="17182"/>
                    <a:pt x="9597" y="16716"/>
                    <a:pt x="7886" y="16716"/>
                  </a:cubicBezTo>
                  <a:cubicBezTo>
                    <a:pt x="6098" y="16716"/>
                    <a:pt x="4319" y="17224"/>
                    <a:pt x="4503" y="19248"/>
                  </a:cubicBezTo>
                  <a:cubicBezTo>
                    <a:pt x="4830" y="22848"/>
                    <a:pt x="15082" y="28000"/>
                    <a:pt x="15082" y="28250"/>
                  </a:cubicBezTo>
                  <a:cubicBezTo>
                    <a:pt x="15073" y="28230"/>
                    <a:pt x="14774" y="28206"/>
                    <a:pt x="14297" y="28206"/>
                  </a:cubicBezTo>
                  <a:cubicBezTo>
                    <a:pt x="12158" y="28206"/>
                    <a:pt x="6456" y="28685"/>
                    <a:pt x="7592" y="32079"/>
                  </a:cubicBezTo>
                  <a:cubicBezTo>
                    <a:pt x="8924" y="35762"/>
                    <a:pt x="21615" y="41376"/>
                    <a:pt x="21615" y="42128"/>
                  </a:cubicBezTo>
                  <a:cubicBezTo>
                    <a:pt x="21588" y="42437"/>
                    <a:pt x="11449" y="41524"/>
                    <a:pt x="14382" y="45587"/>
                  </a:cubicBezTo>
                  <a:cubicBezTo>
                    <a:pt x="15544" y="47056"/>
                    <a:pt x="18034" y="49024"/>
                    <a:pt x="20614" y="50880"/>
                  </a:cubicBezTo>
                  <a:lnTo>
                    <a:pt x="37372" y="50880"/>
                  </a:lnTo>
                  <a:cubicBezTo>
                    <a:pt x="39591" y="46818"/>
                    <a:pt x="42197" y="40958"/>
                    <a:pt x="41796" y="36964"/>
                  </a:cubicBezTo>
                  <a:cubicBezTo>
                    <a:pt x="41650" y="35123"/>
                    <a:pt x="40955" y="34475"/>
                    <a:pt x="40031" y="34475"/>
                  </a:cubicBezTo>
                  <a:cubicBezTo>
                    <a:pt x="37832" y="34475"/>
                    <a:pt x="34335" y="38152"/>
                    <a:pt x="33873" y="38152"/>
                  </a:cubicBezTo>
                  <a:cubicBezTo>
                    <a:pt x="33853" y="38152"/>
                    <a:pt x="33839" y="38145"/>
                    <a:pt x="33831" y="38131"/>
                  </a:cubicBezTo>
                  <a:cubicBezTo>
                    <a:pt x="33834" y="37990"/>
                    <a:pt x="38868" y="22995"/>
                    <a:pt x="35263" y="17935"/>
                  </a:cubicBezTo>
                  <a:cubicBezTo>
                    <a:pt x="34565" y="16927"/>
                    <a:pt x="33824" y="16531"/>
                    <a:pt x="33092" y="16531"/>
                  </a:cubicBezTo>
                  <a:cubicBezTo>
                    <a:pt x="30489" y="16531"/>
                    <a:pt x="27984" y="21522"/>
                    <a:pt x="27788" y="21754"/>
                  </a:cubicBezTo>
                  <a:cubicBezTo>
                    <a:pt x="28003" y="21375"/>
                    <a:pt x="27711" y="8317"/>
                    <a:pt x="23459" y="5992"/>
                  </a:cubicBezTo>
                  <a:cubicBezTo>
                    <a:pt x="22989" y="5732"/>
                    <a:pt x="22573" y="5618"/>
                    <a:pt x="22205" y="5618"/>
                  </a:cubicBezTo>
                  <a:cubicBezTo>
                    <a:pt x="19474" y="5618"/>
                    <a:pt x="19383" y="11922"/>
                    <a:pt x="19303" y="11922"/>
                  </a:cubicBezTo>
                  <a:cubicBezTo>
                    <a:pt x="19302" y="11922"/>
                    <a:pt x="19302" y="11922"/>
                    <a:pt x="19302" y="11922"/>
                  </a:cubicBezTo>
                  <a:cubicBezTo>
                    <a:pt x="19302" y="11906"/>
                    <a:pt x="17147" y="7798"/>
                    <a:pt x="14010" y="4490"/>
                  </a:cubicBezTo>
                  <a:cubicBezTo>
                    <a:pt x="11750" y="2029"/>
                    <a:pt x="8959" y="0"/>
                    <a:pt x="6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42203" y="3956146"/>
              <a:ext cx="733784" cy="1187334"/>
            </a:xfrm>
            <a:custGeom>
              <a:rect b="b" l="l" r="r" t="t"/>
              <a:pathLst>
                <a:path extrusionOk="0" h="44687" w="27617">
                  <a:moveTo>
                    <a:pt x="1" y="1"/>
                  </a:moveTo>
                  <a:lnTo>
                    <a:pt x="1" y="1"/>
                  </a:lnTo>
                  <a:cubicBezTo>
                    <a:pt x="1748" y="2305"/>
                    <a:pt x="3413" y="4655"/>
                    <a:pt x="4993" y="7049"/>
                  </a:cubicBezTo>
                  <a:cubicBezTo>
                    <a:pt x="4479" y="6843"/>
                    <a:pt x="3962" y="6652"/>
                    <a:pt x="3443" y="6483"/>
                  </a:cubicBezTo>
                  <a:cubicBezTo>
                    <a:pt x="3000" y="6339"/>
                    <a:pt x="2555" y="6209"/>
                    <a:pt x="2107" y="6096"/>
                  </a:cubicBezTo>
                  <a:cubicBezTo>
                    <a:pt x="1658" y="5995"/>
                    <a:pt x="1208" y="5888"/>
                    <a:pt x="748" y="5836"/>
                  </a:cubicBezTo>
                  <a:lnTo>
                    <a:pt x="748" y="5836"/>
                  </a:lnTo>
                  <a:cubicBezTo>
                    <a:pt x="1157" y="6112"/>
                    <a:pt x="1574" y="6344"/>
                    <a:pt x="1991" y="6586"/>
                  </a:cubicBezTo>
                  <a:cubicBezTo>
                    <a:pt x="2409" y="6820"/>
                    <a:pt x="2831" y="7041"/>
                    <a:pt x="3255" y="7258"/>
                  </a:cubicBezTo>
                  <a:cubicBezTo>
                    <a:pt x="4099" y="7692"/>
                    <a:pt x="4955" y="8091"/>
                    <a:pt x="5816" y="8475"/>
                  </a:cubicBezTo>
                  <a:lnTo>
                    <a:pt x="5959" y="8539"/>
                  </a:lnTo>
                  <a:cubicBezTo>
                    <a:pt x="6732" y="9748"/>
                    <a:pt x="7480" y="10969"/>
                    <a:pt x="8208" y="12202"/>
                  </a:cubicBezTo>
                  <a:cubicBezTo>
                    <a:pt x="9329" y="14120"/>
                    <a:pt x="10410" y="16058"/>
                    <a:pt x="11422" y="18033"/>
                  </a:cubicBezTo>
                  <a:cubicBezTo>
                    <a:pt x="10866" y="17797"/>
                    <a:pt x="10312" y="17564"/>
                    <a:pt x="9757" y="17338"/>
                  </a:cubicBezTo>
                  <a:cubicBezTo>
                    <a:pt x="8821" y="16979"/>
                    <a:pt x="7888" y="16616"/>
                    <a:pt x="6947" y="16310"/>
                  </a:cubicBezTo>
                  <a:cubicBezTo>
                    <a:pt x="6009" y="15985"/>
                    <a:pt x="5066" y="15702"/>
                    <a:pt x="4125" y="15438"/>
                  </a:cubicBezTo>
                  <a:cubicBezTo>
                    <a:pt x="3180" y="15183"/>
                    <a:pt x="2236" y="14940"/>
                    <a:pt x="1286" y="14759"/>
                  </a:cubicBezTo>
                  <a:lnTo>
                    <a:pt x="1286" y="14759"/>
                  </a:lnTo>
                  <a:cubicBezTo>
                    <a:pt x="2192" y="15155"/>
                    <a:pt x="3106" y="15523"/>
                    <a:pt x="4021" y="15912"/>
                  </a:cubicBezTo>
                  <a:cubicBezTo>
                    <a:pt x="4936" y="16287"/>
                    <a:pt x="5851" y="16682"/>
                    <a:pt x="6770" y="17067"/>
                  </a:cubicBezTo>
                  <a:cubicBezTo>
                    <a:pt x="7687" y="17468"/>
                    <a:pt x="8607" y="17850"/>
                    <a:pt x="9527" y="18267"/>
                  </a:cubicBezTo>
                  <a:cubicBezTo>
                    <a:pt x="10396" y="18642"/>
                    <a:pt x="11266" y="19033"/>
                    <a:pt x="12134" y="19439"/>
                  </a:cubicBezTo>
                  <a:cubicBezTo>
                    <a:pt x="13089" y="21344"/>
                    <a:pt x="13983" y="23277"/>
                    <a:pt x="14817" y="25236"/>
                  </a:cubicBezTo>
                  <a:cubicBezTo>
                    <a:pt x="15628" y="27099"/>
                    <a:pt x="16385" y="28986"/>
                    <a:pt x="17086" y="30897"/>
                  </a:cubicBezTo>
                  <a:cubicBezTo>
                    <a:pt x="16295" y="30511"/>
                    <a:pt x="15501" y="30140"/>
                    <a:pt x="14706" y="29778"/>
                  </a:cubicBezTo>
                  <a:cubicBezTo>
                    <a:pt x="13579" y="29290"/>
                    <a:pt x="12455" y="28809"/>
                    <a:pt x="11319" y="28389"/>
                  </a:cubicBezTo>
                  <a:cubicBezTo>
                    <a:pt x="10189" y="27955"/>
                    <a:pt x="9050" y="27564"/>
                    <a:pt x="7909" y="27205"/>
                  </a:cubicBezTo>
                  <a:cubicBezTo>
                    <a:pt x="6770" y="26856"/>
                    <a:pt x="5629" y="26524"/>
                    <a:pt x="4476" y="26262"/>
                  </a:cubicBezTo>
                  <a:lnTo>
                    <a:pt x="4476" y="26262"/>
                  </a:lnTo>
                  <a:cubicBezTo>
                    <a:pt x="5573" y="26739"/>
                    <a:pt x="6680" y="27193"/>
                    <a:pt x="7784" y="27679"/>
                  </a:cubicBezTo>
                  <a:cubicBezTo>
                    <a:pt x="8890" y="28153"/>
                    <a:pt x="9998" y="28648"/>
                    <a:pt x="11104" y="29151"/>
                  </a:cubicBezTo>
                  <a:cubicBezTo>
                    <a:pt x="12212" y="29664"/>
                    <a:pt x="13323" y="30166"/>
                    <a:pt x="14428" y="30714"/>
                  </a:cubicBezTo>
                  <a:cubicBezTo>
                    <a:pt x="15484" y="31211"/>
                    <a:pt x="16536" y="31732"/>
                    <a:pt x="17583" y="32277"/>
                  </a:cubicBezTo>
                  <a:cubicBezTo>
                    <a:pt x="18378" y="34495"/>
                    <a:pt x="19085" y="36745"/>
                    <a:pt x="19750" y="39011"/>
                  </a:cubicBezTo>
                  <a:cubicBezTo>
                    <a:pt x="20188" y="40532"/>
                    <a:pt x="20598" y="42066"/>
                    <a:pt x="20978" y="43611"/>
                  </a:cubicBezTo>
                  <a:cubicBezTo>
                    <a:pt x="20290" y="43273"/>
                    <a:pt x="19603" y="42950"/>
                    <a:pt x="18911" y="42630"/>
                  </a:cubicBezTo>
                  <a:cubicBezTo>
                    <a:pt x="18005" y="42232"/>
                    <a:pt x="17102" y="41840"/>
                    <a:pt x="16185" y="41489"/>
                  </a:cubicBezTo>
                  <a:cubicBezTo>
                    <a:pt x="15728" y="41314"/>
                    <a:pt x="15272" y="41142"/>
                    <a:pt x="14813" y="40973"/>
                  </a:cubicBezTo>
                  <a:cubicBezTo>
                    <a:pt x="14355" y="40814"/>
                    <a:pt x="13895" y="40654"/>
                    <a:pt x="13436" y="40501"/>
                  </a:cubicBezTo>
                  <a:cubicBezTo>
                    <a:pt x="12512" y="40206"/>
                    <a:pt x="11589" y="39923"/>
                    <a:pt x="10649" y="39699"/>
                  </a:cubicBezTo>
                  <a:lnTo>
                    <a:pt x="10649" y="39699"/>
                  </a:lnTo>
                  <a:cubicBezTo>
                    <a:pt x="11526" y="40142"/>
                    <a:pt x="12410" y="40555"/>
                    <a:pt x="13292" y="40989"/>
                  </a:cubicBezTo>
                  <a:cubicBezTo>
                    <a:pt x="13738" y="41199"/>
                    <a:pt x="14178" y="41413"/>
                    <a:pt x="14621" y="41630"/>
                  </a:cubicBezTo>
                  <a:cubicBezTo>
                    <a:pt x="15065" y="41838"/>
                    <a:pt x="15510" y="42054"/>
                    <a:pt x="15952" y="42272"/>
                  </a:cubicBezTo>
                  <a:cubicBezTo>
                    <a:pt x="16840" y="42710"/>
                    <a:pt x="17731" y="43134"/>
                    <a:pt x="18618" y="43587"/>
                  </a:cubicBezTo>
                  <a:cubicBezTo>
                    <a:pt x="19351" y="43941"/>
                    <a:pt x="20080" y="44313"/>
                    <a:pt x="20811" y="44686"/>
                  </a:cubicBezTo>
                  <a:lnTo>
                    <a:pt x="21895" y="44686"/>
                  </a:lnTo>
                  <a:cubicBezTo>
                    <a:pt x="22412" y="43952"/>
                    <a:pt x="22931" y="43215"/>
                    <a:pt x="23419" y="42450"/>
                  </a:cubicBezTo>
                  <a:cubicBezTo>
                    <a:pt x="23939" y="41646"/>
                    <a:pt x="24451" y="40835"/>
                    <a:pt x="24934" y="39994"/>
                  </a:cubicBezTo>
                  <a:cubicBezTo>
                    <a:pt x="25427" y="39161"/>
                    <a:pt x="25889" y="38301"/>
                    <a:pt x="26344" y="37428"/>
                  </a:cubicBezTo>
                  <a:cubicBezTo>
                    <a:pt x="26788" y="36551"/>
                    <a:pt x="27224" y="35660"/>
                    <a:pt x="27617" y="34729"/>
                  </a:cubicBezTo>
                  <a:lnTo>
                    <a:pt x="27617" y="34729"/>
                  </a:lnTo>
                  <a:cubicBezTo>
                    <a:pt x="27052" y="35498"/>
                    <a:pt x="26514" y="36288"/>
                    <a:pt x="25969" y="37068"/>
                  </a:cubicBezTo>
                  <a:cubicBezTo>
                    <a:pt x="25429" y="37856"/>
                    <a:pt x="24882" y="38633"/>
                    <a:pt x="24345" y="39418"/>
                  </a:cubicBezTo>
                  <a:cubicBezTo>
                    <a:pt x="23800" y="40192"/>
                    <a:pt x="23265" y="40977"/>
                    <a:pt x="22720" y="41750"/>
                  </a:cubicBezTo>
                  <a:cubicBezTo>
                    <a:pt x="22317" y="42311"/>
                    <a:pt x="21924" y="42880"/>
                    <a:pt x="21525" y="43443"/>
                  </a:cubicBezTo>
                  <a:cubicBezTo>
                    <a:pt x="21207" y="41890"/>
                    <a:pt x="20851" y="40350"/>
                    <a:pt x="20455" y="38819"/>
                  </a:cubicBezTo>
                  <a:cubicBezTo>
                    <a:pt x="19867" y="36512"/>
                    <a:pt x="19172" y="34236"/>
                    <a:pt x="18415" y="31982"/>
                  </a:cubicBezTo>
                  <a:cubicBezTo>
                    <a:pt x="18856" y="30912"/>
                    <a:pt x="19287" y="29830"/>
                    <a:pt x="19686" y="28726"/>
                  </a:cubicBezTo>
                  <a:cubicBezTo>
                    <a:pt x="20101" y="27559"/>
                    <a:pt x="20507" y="26383"/>
                    <a:pt x="20865" y="25177"/>
                  </a:cubicBezTo>
                  <a:cubicBezTo>
                    <a:pt x="21233" y="23977"/>
                    <a:pt x="21565" y="22751"/>
                    <a:pt x="21869" y="21509"/>
                  </a:cubicBezTo>
                  <a:cubicBezTo>
                    <a:pt x="22167" y="20262"/>
                    <a:pt x="22443" y="19002"/>
                    <a:pt x="22657" y="17704"/>
                  </a:cubicBezTo>
                  <a:lnTo>
                    <a:pt x="22657" y="17704"/>
                  </a:lnTo>
                  <a:cubicBezTo>
                    <a:pt x="22237" y="18885"/>
                    <a:pt x="21839" y="20075"/>
                    <a:pt x="21421" y="21247"/>
                  </a:cubicBezTo>
                  <a:cubicBezTo>
                    <a:pt x="21011" y="22426"/>
                    <a:pt x="20587" y="23593"/>
                    <a:pt x="20163" y="24755"/>
                  </a:cubicBezTo>
                  <a:cubicBezTo>
                    <a:pt x="19728" y="25911"/>
                    <a:pt x="19304" y="27071"/>
                    <a:pt x="18851" y="28207"/>
                  </a:cubicBezTo>
                  <a:cubicBezTo>
                    <a:pt x="18540" y="28992"/>
                    <a:pt x="18232" y="29775"/>
                    <a:pt x="17913" y="30551"/>
                  </a:cubicBezTo>
                  <a:cubicBezTo>
                    <a:pt x="17222" y="28634"/>
                    <a:pt x="16477" y="26739"/>
                    <a:pt x="15680" y="24864"/>
                  </a:cubicBezTo>
                  <a:cubicBezTo>
                    <a:pt x="14822" y="22895"/>
                    <a:pt x="13907" y="20953"/>
                    <a:pt x="12933" y="19042"/>
                  </a:cubicBezTo>
                  <a:cubicBezTo>
                    <a:pt x="13127" y="18092"/>
                    <a:pt x="13308" y="17133"/>
                    <a:pt x="13478" y="16168"/>
                  </a:cubicBezTo>
                  <a:cubicBezTo>
                    <a:pt x="13639" y="15136"/>
                    <a:pt x="13801" y="14105"/>
                    <a:pt x="13914" y="13051"/>
                  </a:cubicBezTo>
                  <a:cubicBezTo>
                    <a:pt x="14037" y="12004"/>
                    <a:pt x="14122" y="10939"/>
                    <a:pt x="14192" y="9864"/>
                  </a:cubicBezTo>
                  <a:cubicBezTo>
                    <a:pt x="14245" y="8789"/>
                    <a:pt x="14289" y="7706"/>
                    <a:pt x="14268" y="6601"/>
                  </a:cubicBezTo>
                  <a:lnTo>
                    <a:pt x="14268" y="6601"/>
                  </a:lnTo>
                  <a:cubicBezTo>
                    <a:pt x="14065" y="7626"/>
                    <a:pt x="13891" y="8664"/>
                    <a:pt x="13704" y="9691"/>
                  </a:cubicBezTo>
                  <a:cubicBezTo>
                    <a:pt x="13523" y="10722"/>
                    <a:pt x="13334" y="11747"/>
                    <a:pt x="13150" y="12768"/>
                  </a:cubicBezTo>
                  <a:cubicBezTo>
                    <a:pt x="12952" y="13783"/>
                    <a:pt x="12775" y="14808"/>
                    <a:pt x="12566" y="15815"/>
                  </a:cubicBezTo>
                  <a:cubicBezTo>
                    <a:pt x="12448" y="16426"/>
                    <a:pt x="12327" y="17036"/>
                    <a:pt x="12202" y="17644"/>
                  </a:cubicBezTo>
                  <a:cubicBezTo>
                    <a:pt x="11142" y="15668"/>
                    <a:pt x="10027" y="13721"/>
                    <a:pt x="8829" y="11826"/>
                  </a:cubicBezTo>
                  <a:cubicBezTo>
                    <a:pt x="8070" y="10618"/>
                    <a:pt x="7284" y="9427"/>
                    <a:pt x="6469" y="8253"/>
                  </a:cubicBezTo>
                  <a:cubicBezTo>
                    <a:pt x="6459" y="8171"/>
                    <a:pt x="6447" y="8088"/>
                    <a:pt x="6436" y="8004"/>
                  </a:cubicBezTo>
                  <a:cubicBezTo>
                    <a:pt x="6313" y="7114"/>
                    <a:pt x="6143" y="6219"/>
                    <a:pt x="5926" y="5322"/>
                  </a:cubicBezTo>
                  <a:cubicBezTo>
                    <a:pt x="5813" y="4874"/>
                    <a:pt x="5691" y="4424"/>
                    <a:pt x="5549" y="3976"/>
                  </a:cubicBezTo>
                  <a:cubicBezTo>
                    <a:pt x="5407" y="3528"/>
                    <a:pt x="5256" y="3080"/>
                    <a:pt x="5066" y="2632"/>
                  </a:cubicBezTo>
                  <a:lnTo>
                    <a:pt x="5066" y="2632"/>
                  </a:lnTo>
                  <a:cubicBezTo>
                    <a:pt x="5047" y="3083"/>
                    <a:pt x="5066" y="3533"/>
                    <a:pt x="5080" y="3981"/>
                  </a:cubicBezTo>
                  <a:cubicBezTo>
                    <a:pt x="5099" y="4427"/>
                    <a:pt x="5131" y="4875"/>
                    <a:pt x="5165" y="5320"/>
                  </a:cubicBezTo>
                  <a:cubicBezTo>
                    <a:pt x="5202" y="5745"/>
                    <a:pt x="5243" y="6169"/>
                    <a:pt x="5289" y="6589"/>
                  </a:cubicBezTo>
                  <a:cubicBezTo>
                    <a:pt x="3635" y="4307"/>
                    <a:pt x="1873" y="2111"/>
                    <a:pt x="1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2199243" y="3752009"/>
              <a:ext cx="548511" cy="175761"/>
            </a:xfrm>
            <a:custGeom>
              <a:rect b="b" l="l" r="r" t="t"/>
              <a:pathLst>
                <a:path extrusionOk="0" h="6615" w="20644">
                  <a:moveTo>
                    <a:pt x="15352" y="1"/>
                  </a:moveTo>
                  <a:cubicBezTo>
                    <a:pt x="10084" y="1"/>
                    <a:pt x="0" y="6020"/>
                    <a:pt x="0" y="6020"/>
                  </a:cubicBezTo>
                  <a:cubicBezTo>
                    <a:pt x="1831" y="6435"/>
                    <a:pt x="3678" y="6615"/>
                    <a:pt x="5458" y="6615"/>
                  </a:cubicBezTo>
                  <a:cubicBezTo>
                    <a:pt x="13781" y="6615"/>
                    <a:pt x="20643" y="2690"/>
                    <a:pt x="17468" y="524"/>
                  </a:cubicBezTo>
                  <a:cubicBezTo>
                    <a:pt x="16931" y="158"/>
                    <a:pt x="16205" y="1"/>
                    <a:pt x="15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2307676" y="3489471"/>
              <a:ext cx="812165" cy="237004"/>
            </a:xfrm>
            <a:custGeom>
              <a:rect b="b" l="l" r="r" t="t"/>
              <a:pathLst>
                <a:path extrusionOk="0" h="8920" w="30567">
                  <a:moveTo>
                    <a:pt x="22006" y="0"/>
                  </a:moveTo>
                  <a:cubicBezTo>
                    <a:pt x="14197" y="0"/>
                    <a:pt x="0" y="8764"/>
                    <a:pt x="0" y="8764"/>
                  </a:cubicBezTo>
                  <a:cubicBezTo>
                    <a:pt x="728" y="8869"/>
                    <a:pt x="1645" y="8919"/>
                    <a:pt x="2697" y="8919"/>
                  </a:cubicBezTo>
                  <a:cubicBezTo>
                    <a:pt x="11696" y="8919"/>
                    <a:pt x="30567" y="5257"/>
                    <a:pt x="25612" y="1060"/>
                  </a:cubicBezTo>
                  <a:cubicBezTo>
                    <a:pt x="24731" y="314"/>
                    <a:pt x="23483" y="0"/>
                    <a:pt x="2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2175384" y="3205225"/>
              <a:ext cx="185565" cy="439840"/>
            </a:xfrm>
            <a:custGeom>
              <a:rect b="b" l="l" r="r" t="t"/>
              <a:pathLst>
                <a:path extrusionOk="0" h="16554" w="6984">
                  <a:moveTo>
                    <a:pt x="2603" y="0"/>
                  </a:moveTo>
                  <a:cubicBezTo>
                    <a:pt x="2205" y="0"/>
                    <a:pt x="1800" y="144"/>
                    <a:pt x="1430" y="378"/>
                  </a:cubicBezTo>
                  <a:cubicBezTo>
                    <a:pt x="1" y="1281"/>
                    <a:pt x="169" y="10743"/>
                    <a:pt x="6983" y="16554"/>
                  </a:cubicBezTo>
                  <a:cubicBezTo>
                    <a:pt x="6983" y="16554"/>
                    <a:pt x="4845" y="9747"/>
                    <a:pt x="4832" y="4827"/>
                  </a:cubicBezTo>
                  <a:cubicBezTo>
                    <a:pt x="4820" y="1182"/>
                    <a:pt x="3742" y="0"/>
                    <a:pt x="2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2484658" y="3321973"/>
              <a:ext cx="444304" cy="172678"/>
            </a:xfrm>
            <a:custGeom>
              <a:rect b="b" l="l" r="r" t="t"/>
              <a:pathLst>
                <a:path extrusionOk="0" h="6499" w="16722">
                  <a:moveTo>
                    <a:pt x="14857" y="1"/>
                  </a:moveTo>
                  <a:cubicBezTo>
                    <a:pt x="13990" y="1"/>
                    <a:pt x="12777" y="385"/>
                    <a:pt x="11135" y="1378"/>
                  </a:cubicBezTo>
                  <a:cubicBezTo>
                    <a:pt x="6927" y="3924"/>
                    <a:pt x="0" y="5636"/>
                    <a:pt x="0" y="5636"/>
                  </a:cubicBezTo>
                  <a:cubicBezTo>
                    <a:pt x="1859" y="6248"/>
                    <a:pt x="3701" y="6498"/>
                    <a:pt x="5445" y="6498"/>
                  </a:cubicBezTo>
                  <a:cubicBezTo>
                    <a:pt x="11686" y="6498"/>
                    <a:pt x="16681" y="3294"/>
                    <a:pt x="16704" y="1972"/>
                  </a:cubicBezTo>
                  <a:cubicBezTo>
                    <a:pt x="16722" y="941"/>
                    <a:pt x="16212" y="1"/>
                    <a:pt x="14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2250205" y="3001433"/>
              <a:ext cx="213703" cy="494149"/>
            </a:xfrm>
            <a:custGeom>
              <a:rect b="b" l="l" r="r" t="t"/>
              <a:pathLst>
                <a:path extrusionOk="0" h="18598" w="8043">
                  <a:moveTo>
                    <a:pt x="2690" y="1"/>
                  </a:moveTo>
                  <a:cubicBezTo>
                    <a:pt x="1" y="1"/>
                    <a:pt x="2058" y="10003"/>
                    <a:pt x="8043" y="18597"/>
                  </a:cubicBezTo>
                  <a:cubicBezTo>
                    <a:pt x="8043" y="18597"/>
                    <a:pt x="7277" y="2151"/>
                    <a:pt x="3478" y="224"/>
                  </a:cubicBezTo>
                  <a:cubicBezTo>
                    <a:pt x="3181" y="73"/>
                    <a:pt x="2919" y="1"/>
                    <a:pt x="2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2621281" y="3171056"/>
              <a:ext cx="569661" cy="148500"/>
            </a:xfrm>
            <a:custGeom>
              <a:rect b="b" l="l" r="r" t="t"/>
              <a:pathLst>
                <a:path extrusionOk="0" h="5589" w="21440">
                  <a:moveTo>
                    <a:pt x="13902" y="0"/>
                  </a:moveTo>
                  <a:cubicBezTo>
                    <a:pt x="8396" y="0"/>
                    <a:pt x="0" y="5589"/>
                    <a:pt x="0" y="5589"/>
                  </a:cubicBezTo>
                  <a:cubicBezTo>
                    <a:pt x="0" y="5589"/>
                    <a:pt x="21439" y="3894"/>
                    <a:pt x="16735" y="737"/>
                  </a:cubicBezTo>
                  <a:cubicBezTo>
                    <a:pt x="15961" y="217"/>
                    <a:pt x="14988" y="0"/>
                    <a:pt x="13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2449506" y="2845441"/>
              <a:ext cx="226562" cy="589987"/>
            </a:xfrm>
            <a:custGeom>
              <a:rect b="b" l="l" r="r" t="t"/>
              <a:pathLst>
                <a:path extrusionOk="0" h="22205" w="8527">
                  <a:moveTo>
                    <a:pt x="5143" y="1"/>
                  </a:moveTo>
                  <a:cubicBezTo>
                    <a:pt x="2747" y="1"/>
                    <a:pt x="1" y="11441"/>
                    <a:pt x="2436" y="22204"/>
                  </a:cubicBezTo>
                  <a:cubicBezTo>
                    <a:pt x="2436" y="22204"/>
                    <a:pt x="8526" y="4077"/>
                    <a:pt x="6028" y="580"/>
                  </a:cubicBezTo>
                  <a:cubicBezTo>
                    <a:pt x="5746" y="185"/>
                    <a:pt x="5447" y="1"/>
                    <a:pt x="5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2687839" y="2706559"/>
              <a:ext cx="211550" cy="533605"/>
            </a:xfrm>
            <a:custGeom>
              <a:rect b="b" l="l" r="r" t="t"/>
              <a:pathLst>
                <a:path extrusionOk="0" h="20083" w="7962">
                  <a:moveTo>
                    <a:pt x="4182" y="1"/>
                  </a:moveTo>
                  <a:cubicBezTo>
                    <a:pt x="1543" y="1"/>
                    <a:pt x="0" y="12194"/>
                    <a:pt x="572" y="20082"/>
                  </a:cubicBezTo>
                  <a:cubicBezTo>
                    <a:pt x="572" y="20082"/>
                    <a:pt x="7961" y="2719"/>
                    <a:pt x="4893" y="286"/>
                  </a:cubicBezTo>
                  <a:cubicBezTo>
                    <a:pt x="4648" y="92"/>
                    <a:pt x="4411" y="1"/>
                    <a:pt x="4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2836365" y="2984747"/>
              <a:ext cx="440982" cy="149297"/>
            </a:xfrm>
            <a:custGeom>
              <a:rect b="b" l="l" r="r" t="t"/>
              <a:pathLst>
                <a:path extrusionOk="0" h="5619" w="16597">
                  <a:moveTo>
                    <a:pt x="11879" y="1"/>
                  </a:moveTo>
                  <a:cubicBezTo>
                    <a:pt x="7743" y="1"/>
                    <a:pt x="1" y="5618"/>
                    <a:pt x="1" y="5618"/>
                  </a:cubicBezTo>
                  <a:cubicBezTo>
                    <a:pt x="5367" y="5344"/>
                    <a:pt x="16596" y="3545"/>
                    <a:pt x="13728" y="643"/>
                  </a:cubicBezTo>
                  <a:cubicBezTo>
                    <a:pt x="13281" y="192"/>
                    <a:pt x="12642" y="1"/>
                    <a:pt x="11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832592" y="2829738"/>
              <a:ext cx="258872" cy="314270"/>
            </a:xfrm>
            <a:custGeom>
              <a:rect b="b" l="l" r="r" t="t"/>
              <a:pathLst>
                <a:path extrusionOk="0" h="11828" w="9743">
                  <a:moveTo>
                    <a:pt x="6723" y="0"/>
                  </a:moveTo>
                  <a:cubicBezTo>
                    <a:pt x="3826" y="0"/>
                    <a:pt x="132" y="11600"/>
                    <a:pt x="132" y="11600"/>
                  </a:cubicBezTo>
                  <a:lnTo>
                    <a:pt x="0" y="11827"/>
                  </a:lnTo>
                  <a:cubicBezTo>
                    <a:pt x="3873" y="8931"/>
                    <a:pt x="9742" y="295"/>
                    <a:pt x="6828" y="5"/>
                  </a:cubicBezTo>
                  <a:cubicBezTo>
                    <a:pt x="6793" y="2"/>
                    <a:pt x="6758" y="0"/>
                    <a:pt x="6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139939" y="3107793"/>
              <a:ext cx="738726" cy="945042"/>
            </a:xfrm>
            <a:custGeom>
              <a:rect b="b" l="l" r="r" t="t"/>
              <a:pathLst>
                <a:path extrusionOk="0" h="35568" w="27803">
                  <a:moveTo>
                    <a:pt x="27432" y="1"/>
                  </a:moveTo>
                  <a:cubicBezTo>
                    <a:pt x="27406" y="15"/>
                    <a:pt x="27023" y="234"/>
                    <a:pt x="26347" y="683"/>
                  </a:cubicBezTo>
                  <a:cubicBezTo>
                    <a:pt x="25302" y="1376"/>
                    <a:pt x="23560" y="2623"/>
                    <a:pt x="21391" y="4505"/>
                  </a:cubicBezTo>
                  <a:cubicBezTo>
                    <a:pt x="21320" y="4568"/>
                    <a:pt x="21247" y="4632"/>
                    <a:pt x="21172" y="4700"/>
                  </a:cubicBezTo>
                  <a:cubicBezTo>
                    <a:pt x="19167" y="6456"/>
                    <a:pt x="16812" y="8746"/>
                    <a:pt x="14310" y="11639"/>
                  </a:cubicBezTo>
                  <a:cubicBezTo>
                    <a:pt x="14211" y="11754"/>
                    <a:pt x="14110" y="11872"/>
                    <a:pt x="14009" y="11986"/>
                  </a:cubicBezTo>
                  <a:cubicBezTo>
                    <a:pt x="13405" y="12695"/>
                    <a:pt x="12789" y="13443"/>
                    <a:pt x="12170" y="14223"/>
                  </a:cubicBezTo>
                  <a:cubicBezTo>
                    <a:pt x="12129" y="14275"/>
                    <a:pt x="12087" y="14329"/>
                    <a:pt x="12045" y="14383"/>
                  </a:cubicBezTo>
                  <a:cubicBezTo>
                    <a:pt x="10762" y="16003"/>
                    <a:pt x="9461" y="17777"/>
                    <a:pt x="8163" y="19715"/>
                  </a:cubicBezTo>
                  <a:cubicBezTo>
                    <a:pt x="8109" y="19795"/>
                    <a:pt x="8055" y="19872"/>
                    <a:pt x="8005" y="19950"/>
                  </a:cubicBezTo>
                  <a:cubicBezTo>
                    <a:pt x="6626" y="22023"/>
                    <a:pt x="5252" y="24279"/>
                    <a:pt x="3912" y="26726"/>
                  </a:cubicBezTo>
                  <a:cubicBezTo>
                    <a:pt x="3795" y="26936"/>
                    <a:pt x="3682" y="27149"/>
                    <a:pt x="3566" y="27363"/>
                  </a:cubicBezTo>
                  <a:cubicBezTo>
                    <a:pt x="2338" y="29648"/>
                    <a:pt x="1142" y="32100"/>
                    <a:pt x="1" y="34722"/>
                  </a:cubicBezTo>
                  <a:lnTo>
                    <a:pt x="470" y="35568"/>
                  </a:lnTo>
                  <a:cubicBezTo>
                    <a:pt x="1244" y="33764"/>
                    <a:pt x="2040" y="32041"/>
                    <a:pt x="2858" y="30400"/>
                  </a:cubicBezTo>
                  <a:cubicBezTo>
                    <a:pt x="2972" y="30167"/>
                    <a:pt x="3088" y="29938"/>
                    <a:pt x="3205" y="29709"/>
                  </a:cubicBezTo>
                  <a:cubicBezTo>
                    <a:pt x="4387" y="27377"/>
                    <a:pt x="5606" y="25206"/>
                    <a:pt x="6841" y="23188"/>
                  </a:cubicBezTo>
                  <a:cubicBezTo>
                    <a:pt x="6964" y="22990"/>
                    <a:pt x="7088" y="22791"/>
                    <a:pt x="7207" y="22593"/>
                  </a:cubicBezTo>
                  <a:cubicBezTo>
                    <a:pt x="9102" y="19547"/>
                    <a:pt x="11186" y="16626"/>
                    <a:pt x="13448" y="13844"/>
                  </a:cubicBezTo>
                  <a:cubicBezTo>
                    <a:pt x="13546" y="13728"/>
                    <a:pt x="13643" y="13610"/>
                    <a:pt x="13738" y="13494"/>
                  </a:cubicBezTo>
                  <a:cubicBezTo>
                    <a:pt x="15341" y="11547"/>
                    <a:pt x="17043" y="9682"/>
                    <a:pt x="18837" y="7909"/>
                  </a:cubicBezTo>
                  <a:cubicBezTo>
                    <a:pt x="19214" y="7537"/>
                    <a:pt x="19582" y="7183"/>
                    <a:pt x="19941" y="6843"/>
                  </a:cubicBezTo>
                  <a:cubicBezTo>
                    <a:pt x="23581" y="3410"/>
                    <a:pt x="26387" y="1540"/>
                    <a:pt x="27394" y="911"/>
                  </a:cubicBezTo>
                  <a:cubicBezTo>
                    <a:pt x="27646" y="756"/>
                    <a:pt x="27788" y="673"/>
                    <a:pt x="27802" y="666"/>
                  </a:cubicBezTo>
                  <a:lnTo>
                    <a:pt x="274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313039" y="3163324"/>
              <a:ext cx="381173" cy="169729"/>
            </a:xfrm>
            <a:custGeom>
              <a:rect b="b" l="l" r="r" t="t"/>
              <a:pathLst>
                <a:path extrusionOk="0" h="6388" w="14346">
                  <a:moveTo>
                    <a:pt x="3797" y="0"/>
                  </a:moveTo>
                  <a:cubicBezTo>
                    <a:pt x="3497" y="0"/>
                    <a:pt x="3224" y="47"/>
                    <a:pt x="2984" y="149"/>
                  </a:cubicBezTo>
                  <a:cubicBezTo>
                    <a:pt x="0" y="1417"/>
                    <a:pt x="6561" y="6387"/>
                    <a:pt x="13924" y="6387"/>
                  </a:cubicBezTo>
                  <a:cubicBezTo>
                    <a:pt x="14064" y="6387"/>
                    <a:pt x="14205" y="6385"/>
                    <a:pt x="14346" y="6382"/>
                  </a:cubicBezTo>
                  <a:cubicBezTo>
                    <a:pt x="14346" y="6382"/>
                    <a:pt x="7287" y="0"/>
                    <a:pt x="3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670379" y="2937080"/>
              <a:ext cx="300640" cy="343736"/>
            </a:xfrm>
            <a:custGeom>
              <a:rect b="b" l="l" r="r" t="t"/>
              <a:pathLst>
                <a:path extrusionOk="0" h="12937" w="11315">
                  <a:moveTo>
                    <a:pt x="7562" y="0"/>
                  </a:moveTo>
                  <a:cubicBezTo>
                    <a:pt x="7541" y="0"/>
                    <a:pt x="7520" y="0"/>
                    <a:pt x="7499" y="1"/>
                  </a:cubicBezTo>
                  <a:cubicBezTo>
                    <a:pt x="3621" y="109"/>
                    <a:pt x="1" y="12936"/>
                    <a:pt x="1" y="12936"/>
                  </a:cubicBezTo>
                  <a:cubicBezTo>
                    <a:pt x="5494" y="9517"/>
                    <a:pt x="11314" y="0"/>
                    <a:pt x="7562" y="0"/>
                  </a:cubicBezTo>
                  <a:close/>
                </a:path>
              </a:pathLst>
            </a:custGeom>
            <a:solidFill>
              <a:srgbClr val="168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81933" y="2940561"/>
              <a:ext cx="563284" cy="245719"/>
            </a:xfrm>
            <a:custGeom>
              <a:rect b="b" l="l" r="r" t="t"/>
              <a:pathLst>
                <a:path extrusionOk="0" h="9248" w="21200">
                  <a:moveTo>
                    <a:pt x="6025" y="0"/>
                  </a:moveTo>
                  <a:cubicBezTo>
                    <a:pt x="5451" y="0"/>
                    <a:pt x="4934" y="111"/>
                    <a:pt x="4491" y="356"/>
                  </a:cubicBezTo>
                  <a:cubicBezTo>
                    <a:pt x="0" y="2845"/>
                    <a:pt x="16228" y="8981"/>
                    <a:pt x="21200" y="9247"/>
                  </a:cubicBezTo>
                  <a:cubicBezTo>
                    <a:pt x="21200" y="9247"/>
                    <a:pt x="11271" y="0"/>
                    <a:pt x="6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618939" y="2835503"/>
              <a:ext cx="184901" cy="289772"/>
            </a:xfrm>
            <a:custGeom>
              <a:rect b="b" l="l" r="r" t="t"/>
              <a:pathLst>
                <a:path extrusionOk="0" h="10906" w="6959">
                  <a:moveTo>
                    <a:pt x="5114" y="1"/>
                  </a:moveTo>
                  <a:cubicBezTo>
                    <a:pt x="4379" y="1"/>
                    <a:pt x="3582" y="763"/>
                    <a:pt x="3116" y="3063"/>
                  </a:cubicBezTo>
                  <a:cubicBezTo>
                    <a:pt x="2425" y="6477"/>
                    <a:pt x="0" y="10905"/>
                    <a:pt x="0" y="10905"/>
                  </a:cubicBezTo>
                  <a:cubicBezTo>
                    <a:pt x="5533" y="7816"/>
                    <a:pt x="6959" y="1271"/>
                    <a:pt x="6092" y="446"/>
                  </a:cubicBezTo>
                  <a:cubicBezTo>
                    <a:pt x="5810" y="178"/>
                    <a:pt x="5469" y="1"/>
                    <a:pt x="5114" y="1"/>
                  </a:cubicBezTo>
                  <a:close/>
                </a:path>
              </a:pathLst>
            </a:custGeom>
            <a:solidFill>
              <a:srgbClr val="168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257242" y="2828329"/>
              <a:ext cx="299816" cy="161838"/>
            </a:xfrm>
            <a:custGeom>
              <a:rect b="b" l="l" r="r" t="t"/>
              <a:pathLst>
                <a:path extrusionOk="0" h="6091" w="11284">
                  <a:moveTo>
                    <a:pt x="1410" y="0"/>
                  </a:moveTo>
                  <a:cubicBezTo>
                    <a:pt x="691" y="0"/>
                    <a:pt x="309" y="523"/>
                    <a:pt x="196" y="1149"/>
                  </a:cubicBezTo>
                  <a:cubicBezTo>
                    <a:pt x="0" y="2234"/>
                    <a:pt x="4236" y="6091"/>
                    <a:pt x="9824" y="6091"/>
                  </a:cubicBezTo>
                  <a:cubicBezTo>
                    <a:pt x="10301" y="6091"/>
                    <a:pt x="10788" y="6063"/>
                    <a:pt x="11283" y="6002"/>
                  </a:cubicBezTo>
                  <a:cubicBezTo>
                    <a:pt x="11283" y="6002"/>
                    <a:pt x="6713" y="3856"/>
                    <a:pt x="4143" y="1507"/>
                  </a:cubicBezTo>
                  <a:cubicBezTo>
                    <a:pt x="2938" y="407"/>
                    <a:pt x="2043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68138" y="2683523"/>
              <a:ext cx="220983" cy="323729"/>
            </a:xfrm>
            <a:custGeom>
              <a:rect b="b" l="l" r="r" t="t"/>
              <a:pathLst>
                <a:path extrusionOk="0" h="12184" w="8317">
                  <a:moveTo>
                    <a:pt x="6112" y="1"/>
                  </a:moveTo>
                  <a:cubicBezTo>
                    <a:pt x="5993" y="1"/>
                    <a:pt x="5859" y="21"/>
                    <a:pt x="5710" y="63"/>
                  </a:cubicBezTo>
                  <a:cubicBezTo>
                    <a:pt x="2807" y="875"/>
                    <a:pt x="1" y="12183"/>
                    <a:pt x="1" y="12183"/>
                  </a:cubicBezTo>
                  <a:lnTo>
                    <a:pt x="1" y="12183"/>
                  </a:lnTo>
                  <a:cubicBezTo>
                    <a:pt x="5500" y="6897"/>
                    <a:pt x="8317" y="1"/>
                    <a:pt x="6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94155" y="2706586"/>
              <a:ext cx="389118" cy="156763"/>
            </a:xfrm>
            <a:custGeom>
              <a:rect b="b" l="l" r="r" t="t"/>
              <a:pathLst>
                <a:path extrusionOk="0" h="5900" w="14645">
                  <a:moveTo>
                    <a:pt x="4859" y="0"/>
                  </a:moveTo>
                  <a:cubicBezTo>
                    <a:pt x="4447" y="0"/>
                    <a:pt x="4057" y="67"/>
                    <a:pt x="3701" y="216"/>
                  </a:cubicBezTo>
                  <a:cubicBezTo>
                    <a:pt x="0" y="1756"/>
                    <a:pt x="14644" y="5899"/>
                    <a:pt x="14644" y="5899"/>
                  </a:cubicBezTo>
                  <a:cubicBezTo>
                    <a:pt x="14644" y="5899"/>
                    <a:pt x="8730" y="0"/>
                    <a:pt x="4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95841" y="2538849"/>
              <a:ext cx="131947" cy="419673"/>
            </a:xfrm>
            <a:custGeom>
              <a:rect b="b" l="l" r="r" t="t"/>
              <a:pathLst>
                <a:path extrusionOk="0" h="15795" w="4966">
                  <a:moveTo>
                    <a:pt x="2808" y="0"/>
                  </a:moveTo>
                  <a:cubicBezTo>
                    <a:pt x="2625" y="0"/>
                    <a:pt x="2428" y="93"/>
                    <a:pt x="2218" y="290"/>
                  </a:cubicBezTo>
                  <a:cubicBezTo>
                    <a:pt x="0" y="2372"/>
                    <a:pt x="1720" y="15795"/>
                    <a:pt x="1720" y="15795"/>
                  </a:cubicBezTo>
                  <a:cubicBezTo>
                    <a:pt x="4965" y="8515"/>
                    <a:pt x="4561" y="0"/>
                    <a:pt x="2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365090" y="2412987"/>
              <a:ext cx="129077" cy="383910"/>
            </a:xfrm>
            <a:custGeom>
              <a:rect b="b" l="l" r="r" t="t"/>
              <a:pathLst>
                <a:path extrusionOk="0" h="14449" w="4858">
                  <a:moveTo>
                    <a:pt x="2877" y="0"/>
                  </a:moveTo>
                  <a:cubicBezTo>
                    <a:pt x="2750" y="0"/>
                    <a:pt x="2614" y="37"/>
                    <a:pt x="2466" y="112"/>
                  </a:cubicBezTo>
                  <a:cubicBezTo>
                    <a:pt x="0" y="1375"/>
                    <a:pt x="2727" y="14449"/>
                    <a:pt x="2727" y="14449"/>
                  </a:cubicBezTo>
                  <a:cubicBezTo>
                    <a:pt x="4246" y="8936"/>
                    <a:pt x="4858" y="0"/>
                    <a:pt x="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61209" y="2556093"/>
              <a:ext cx="298461" cy="148712"/>
            </a:xfrm>
            <a:custGeom>
              <a:rect b="b" l="l" r="r" t="t"/>
              <a:pathLst>
                <a:path extrusionOk="0" h="5597" w="11233">
                  <a:moveTo>
                    <a:pt x="3261" y="1"/>
                  </a:moveTo>
                  <a:cubicBezTo>
                    <a:pt x="2936" y="1"/>
                    <a:pt x="2643" y="76"/>
                    <a:pt x="2394" y="245"/>
                  </a:cubicBezTo>
                  <a:cubicBezTo>
                    <a:pt x="1" y="1863"/>
                    <a:pt x="7546" y="4664"/>
                    <a:pt x="11232" y="5597"/>
                  </a:cubicBezTo>
                  <a:cubicBezTo>
                    <a:pt x="11232" y="5597"/>
                    <a:pt x="6059" y="1"/>
                    <a:pt x="3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225889" y="2469050"/>
              <a:ext cx="135029" cy="243195"/>
            </a:xfrm>
            <a:custGeom>
              <a:rect b="b" l="l" r="r" t="t"/>
              <a:pathLst>
                <a:path extrusionOk="0" h="9153" w="5082">
                  <a:moveTo>
                    <a:pt x="1891" y="0"/>
                  </a:moveTo>
                  <a:cubicBezTo>
                    <a:pt x="0" y="0"/>
                    <a:pt x="2828" y="6644"/>
                    <a:pt x="5081" y="9152"/>
                  </a:cubicBezTo>
                  <a:lnTo>
                    <a:pt x="5022" y="8977"/>
                  </a:lnTo>
                  <a:cubicBezTo>
                    <a:pt x="5022" y="8977"/>
                    <a:pt x="4038" y="206"/>
                    <a:pt x="1978" y="4"/>
                  </a:cubicBezTo>
                  <a:cubicBezTo>
                    <a:pt x="1948" y="2"/>
                    <a:pt x="1919" y="0"/>
                    <a:pt x="1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331505" y="2682088"/>
              <a:ext cx="387497" cy="755040"/>
            </a:xfrm>
            <a:custGeom>
              <a:rect b="b" l="l" r="r" t="t"/>
              <a:pathLst>
                <a:path extrusionOk="0" h="28417" w="14584">
                  <a:moveTo>
                    <a:pt x="347" y="0"/>
                  </a:moveTo>
                  <a:lnTo>
                    <a:pt x="0" y="412"/>
                  </a:lnTo>
                  <a:cubicBezTo>
                    <a:pt x="10" y="419"/>
                    <a:pt x="97" y="495"/>
                    <a:pt x="250" y="638"/>
                  </a:cubicBezTo>
                  <a:cubicBezTo>
                    <a:pt x="863" y="1212"/>
                    <a:pt x="2551" y="2900"/>
                    <a:pt x="4602" y="5785"/>
                  </a:cubicBezTo>
                  <a:cubicBezTo>
                    <a:pt x="4805" y="6071"/>
                    <a:pt x="5012" y="6368"/>
                    <a:pt x="5222" y="6677"/>
                  </a:cubicBezTo>
                  <a:cubicBezTo>
                    <a:pt x="6220" y="8158"/>
                    <a:pt x="7142" y="9688"/>
                    <a:pt x="7986" y="11262"/>
                  </a:cubicBezTo>
                  <a:cubicBezTo>
                    <a:pt x="8037" y="11354"/>
                    <a:pt x="8087" y="11451"/>
                    <a:pt x="8137" y="11545"/>
                  </a:cubicBezTo>
                  <a:cubicBezTo>
                    <a:pt x="9323" y="13788"/>
                    <a:pt x="10365" y="16105"/>
                    <a:pt x="11260" y="18478"/>
                  </a:cubicBezTo>
                  <a:cubicBezTo>
                    <a:pt x="11315" y="18633"/>
                    <a:pt x="11372" y="18789"/>
                    <a:pt x="11433" y="18944"/>
                  </a:cubicBezTo>
                  <a:cubicBezTo>
                    <a:pt x="12010" y="20514"/>
                    <a:pt x="12555" y="22189"/>
                    <a:pt x="13053" y="23971"/>
                  </a:cubicBezTo>
                  <a:cubicBezTo>
                    <a:pt x="13104" y="24146"/>
                    <a:pt x="13151" y="24322"/>
                    <a:pt x="13199" y="24499"/>
                  </a:cubicBezTo>
                  <a:cubicBezTo>
                    <a:pt x="13540" y="25753"/>
                    <a:pt x="13852" y="27058"/>
                    <a:pt x="14140" y="28416"/>
                  </a:cubicBezTo>
                  <a:lnTo>
                    <a:pt x="14583" y="27895"/>
                  </a:lnTo>
                  <a:cubicBezTo>
                    <a:pt x="14154" y="25918"/>
                    <a:pt x="13661" y="24049"/>
                    <a:pt x="13126" y="22293"/>
                  </a:cubicBezTo>
                  <a:cubicBezTo>
                    <a:pt x="13076" y="22130"/>
                    <a:pt x="13026" y="21967"/>
                    <a:pt x="12973" y="21804"/>
                  </a:cubicBezTo>
                  <a:cubicBezTo>
                    <a:pt x="12381" y="19920"/>
                    <a:pt x="11741" y="18164"/>
                    <a:pt x="11070" y="16535"/>
                  </a:cubicBezTo>
                  <a:cubicBezTo>
                    <a:pt x="11046" y="16474"/>
                    <a:pt x="11020" y="16412"/>
                    <a:pt x="10994" y="16351"/>
                  </a:cubicBezTo>
                  <a:cubicBezTo>
                    <a:pt x="10360" y="14827"/>
                    <a:pt x="9704" y="13413"/>
                    <a:pt x="9037" y="12112"/>
                  </a:cubicBezTo>
                  <a:cubicBezTo>
                    <a:pt x="9016" y="12069"/>
                    <a:pt x="8993" y="12026"/>
                    <a:pt x="8973" y="11984"/>
                  </a:cubicBezTo>
                  <a:cubicBezTo>
                    <a:pt x="8650" y="11355"/>
                    <a:pt x="8328" y="10754"/>
                    <a:pt x="8005" y="10176"/>
                  </a:cubicBezTo>
                  <a:cubicBezTo>
                    <a:pt x="7952" y="10082"/>
                    <a:pt x="7898" y="9987"/>
                    <a:pt x="7846" y="9895"/>
                  </a:cubicBezTo>
                  <a:cubicBezTo>
                    <a:pt x="6508" y="7540"/>
                    <a:pt x="5190" y="5625"/>
                    <a:pt x="4043" y="4128"/>
                  </a:cubicBezTo>
                  <a:cubicBezTo>
                    <a:pt x="3999" y="4072"/>
                    <a:pt x="3958" y="4017"/>
                    <a:pt x="3916" y="3963"/>
                  </a:cubicBezTo>
                  <a:cubicBezTo>
                    <a:pt x="2673" y="2357"/>
                    <a:pt x="1636" y="1251"/>
                    <a:pt x="1007" y="625"/>
                  </a:cubicBezTo>
                  <a:cubicBezTo>
                    <a:pt x="601" y="219"/>
                    <a:pt x="365" y="14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616138" y="4067448"/>
              <a:ext cx="1667294" cy="1076032"/>
            </a:xfrm>
            <a:custGeom>
              <a:rect b="b" l="l" r="r" t="t"/>
              <a:pathLst>
                <a:path extrusionOk="0" h="40498" w="62751">
                  <a:moveTo>
                    <a:pt x="39593" y="1"/>
                  </a:moveTo>
                  <a:cubicBezTo>
                    <a:pt x="34652" y="1"/>
                    <a:pt x="23433" y="9155"/>
                    <a:pt x="23433" y="9155"/>
                  </a:cubicBezTo>
                  <a:cubicBezTo>
                    <a:pt x="23433" y="9155"/>
                    <a:pt x="24546" y="4317"/>
                    <a:pt x="21399" y="4317"/>
                  </a:cubicBezTo>
                  <a:cubicBezTo>
                    <a:pt x="21091" y="4317"/>
                    <a:pt x="20742" y="4363"/>
                    <a:pt x="20347" y="4465"/>
                  </a:cubicBezTo>
                  <a:cubicBezTo>
                    <a:pt x="15917" y="5606"/>
                    <a:pt x="9614" y="22682"/>
                    <a:pt x="9614" y="22682"/>
                  </a:cubicBezTo>
                  <a:cubicBezTo>
                    <a:pt x="9614" y="22682"/>
                    <a:pt x="6929" y="16824"/>
                    <a:pt x="4535" y="16824"/>
                  </a:cubicBezTo>
                  <a:cubicBezTo>
                    <a:pt x="3749" y="16824"/>
                    <a:pt x="2994" y="17456"/>
                    <a:pt x="2376" y="19133"/>
                  </a:cubicBezTo>
                  <a:cubicBezTo>
                    <a:pt x="0" y="25581"/>
                    <a:pt x="7844" y="39160"/>
                    <a:pt x="8634" y="40497"/>
                  </a:cubicBezTo>
                  <a:lnTo>
                    <a:pt x="32977" y="40497"/>
                  </a:lnTo>
                  <a:cubicBezTo>
                    <a:pt x="32562" y="38229"/>
                    <a:pt x="28469" y="36620"/>
                    <a:pt x="28469" y="36620"/>
                  </a:cubicBezTo>
                  <a:lnTo>
                    <a:pt x="28469" y="36620"/>
                  </a:lnTo>
                  <a:cubicBezTo>
                    <a:pt x="29078" y="36673"/>
                    <a:pt x="29689" y="36698"/>
                    <a:pt x="30298" y="36698"/>
                  </a:cubicBezTo>
                  <a:cubicBezTo>
                    <a:pt x="37684" y="36698"/>
                    <a:pt x="44772" y="33000"/>
                    <a:pt x="44759" y="31243"/>
                  </a:cubicBezTo>
                  <a:cubicBezTo>
                    <a:pt x="44745" y="29342"/>
                    <a:pt x="39822" y="27779"/>
                    <a:pt x="39822" y="27779"/>
                  </a:cubicBezTo>
                  <a:cubicBezTo>
                    <a:pt x="48272" y="27564"/>
                    <a:pt x="55114" y="21153"/>
                    <a:pt x="54150" y="19637"/>
                  </a:cubicBezTo>
                  <a:cubicBezTo>
                    <a:pt x="53654" y="18855"/>
                    <a:pt x="52394" y="18666"/>
                    <a:pt x="51291" y="18666"/>
                  </a:cubicBezTo>
                  <a:cubicBezTo>
                    <a:pt x="50254" y="18666"/>
                    <a:pt x="49355" y="18833"/>
                    <a:pt x="49355" y="18833"/>
                  </a:cubicBezTo>
                  <a:cubicBezTo>
                    <a:pt x="49355" y="18833"/>
                    <a:pt x="62751" y="8138"/>
                    <a:pt x="58015" y="5399"/>
                  </a:cubicBezTo>
                  <a:cubicBezTo>
                    <a:pt x="56816" y="4706"/>
                    <a:pt x="55110" y="4447"/>
                    <a:pt x="53232" y="4447"/>
                  </a:cubicBezTo>
                  <a:cubicBezTo>
                    <a:pt x="47698" y="4447"/>
                    <a:pt x="40666" y="6695"/>
                    <a:pt x="40666" y="6695"/>
                  </a:cubicBezTo>
                  <a:cubicBezTo>
                    <a:pt x="40666" y="6695"/>
                    <a:pt x="44787" y="1673"/>
                    <a:pt x="40560" y="151"/>
                  </a:cubicBezTo>
                  <a:cubicBezTo>
                    <a:pt x="40275" y="49"/>
                    <a:pt x="39950" y="1"/>
                    <a:pt x="39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801251" y="4220066"/>
              <a:ext cx="1149259" cy="923361"/>
            </a:xfrm>
            <a:custGeom>
              <a:rect b="b" l="l" r="r" t="t"/>
              <a:pathLst>
                <a:path extrusionOk="0" h="34752" w="43254">
                  <a:moveTo>
                    <a:pt x="28168" y="1"/>
                  </a:moveTo>
                  <a:lnTo>
                    <a:pt x="28168" y="1"/>
                  </a:lnTo>
                  <a:cubicBezTo>
                    <a:pt x="27309" y="872"/>
                    <a:pt x="26555" y="1838"/>
                    <a:pt x="25833" y="2828"/>
                  </a:cubicBezTo>
                  <a:cubicBezTo>
                    <a:pt x="25126" y="3830"/>
                    <a:pt x="24461" y="4868"/>
                    <a:pt x="23884" y="5959"/>
                  </a:cubicBezTo>
                  <a:cubicBezTo>
                    <a:pt x="23297" y="7047"/>
                    <a:pt x="22804" y="8190"/>
                    <a:pt x="22389" y="9373"/>
                  </a:cubicBezTo>
                  <a:cubicBezTo>
                    <a:pt x="22023" y="10489"/>
                    <a:pt x="21774" y="11642"/>
                    <a:pt x="21651" y="12811"/>
                  </a:cubicBezTo>
                  <a:cubicBezTo>
                    <a:pt x="19246" y="14506"/>
                    <a:pt x="16968" y="16369"/>
                    <a:pt x="14834" y="18392"/>
                  </a:cubicBezTo>
                  <a:cubicBezTo>
                    <a:pt x="13821" y="19370"/>
                    <a:pt x="12842" y="20377"/>
                    <a:pt x="11894" y="21415"/>
                  </a:cubicBezTo>
                  <a:cubicBezTo>
                    <a:pt x="11723" y="20634"/>
                    <a:pt x="11583" y="19844"/>
                    <a:pt x="11515" y="19040"/>
                  </a:cubicBezTo>
                  <a:cubicBezTo>
                    <a:pt x="11357" y="17789"/>
                    <a:pt x="11321" y="16522"/>
                    <a:pt x="11329" y="15249"/>
                  </a:cubicBezTo>
                  <a:cubicBezTo>
                    <a:pt x="11348" y="13981"/>
                    <a:pt x="11416" y="12700"/>
                    <a:pt x="11569" y="11425"/>
                  </a:cubicBezTo>
                  <a:cubicBezTo>
                    <a:pt x="11703" y="10145"/>
                    <a:pt x="11913" y="8872"/>
                    <a:pt x="12171" y="7593"/>
                  </a:cubicBezTo>
                  <a:lnTo>
                    <a:pt x="12171" y="7593"/>
                  </a:lnTo>
                  <a:cubicBezTo>
                    <a:pt x="11595" y="8766"/>
                    <a:pt x="11187" y="10020"/>
                    <a:pt x="10845" y="11290"/>
                  </a:cubicBezTo>
                  <a:cubicBezTo>
                    <a:pt x="10515" y="12568"/>
                    <a:pt x="10287" y="13870"/>
                    <a:pt x="10162" y="15185"/>
                  </a:cubicBezTo>
                  <a:cubicBezTo>
                    <a:pt x="10010" y="16499"/>
                    <a:pt x="10025" y="17834"/>
                    <a:pt x="10105" y="19166"/>
                  </a:cubicBezTo>
                  <a:cubicBezTo>
                    <a:pt x="10178" y="20380"/>
                    <a:pt x="10409" y="21580"/>
                    <a:pt x="10685" y="22768"/>
                  </a:cubicBezTo>
                  <a:cubicBezTo>
                    <a:pt x="8867" y="24871"/>
                    <a:pt x="7191" y="27090"/>
                    <a:pt x="5667" y="29415"/>
                  </a:cubicBezTo>
                  <a:cubicBezTo>
                    <a:pt x="5189" y="28927"/>
                    <a:pt x="4751" y="28391"/>
                    <a:pt x="4322" y="27838"/>
                  </a:cubicBezTo>
                  <a:cubicBezTo>
                    <a:pt x="3751" y="27083"/>
                    <a:pt x="3248" y="26269"/>
                    <a:pt x="2741" y="25449"/>
                  </a:cubicBezTo>
                  <a:cubicBezTo>
                    <a:pt x="1759" y="23785"/>
                    <a:pt x="872" y="22042"/>
                    <a:pt x="0" y="20257"/>
                  </a:cubicBezTo>
                  <a:lnTo>
                    <a:pt x="0" y="20257"/>
                  </a:lnTo>
                  <a:cubicBezTo>
                    <a:pt x="139" y="21243"/>
                    <a:pt x="389" y="22209"/>
                    <a:pt x="672" y="23165"/>
                  </a:cubicBezTo>
                  <a:cubicBezTo>
                    <a:pt x="974" y="24117"/>
                    <a:pt x="1310" y="25062"/>
                    <a:pt x="1732" y="25975"/>
                  </a:cubicBezTo>
                  <a:cubicBezTo>
                    <a:pt x="2499" y="27663"/>
                    <a:pt x="3485" y="29299"/>
                    <a:pt x="4863" y="30679"/>
                  </a:cubicBezTo>
                  <a:cubicBezTo>
                    <a:pt x="4803" y="30775"/>
                    <a:pt x="4741" y="30869"/>
                    <a:pt x="4680" y="30964"/>
                  </a:cubicBezTo>
                  <a:cubicBezTo>
                    <a:pt x="3909" y="32202"/>
                    <a:pt x="3178" y="33466"/>
                    <a:pt x="2489" y="34751"/>
                  </a:cubicBezTo>
                  <a:lnTo>
                    <a:pt x="3617" y="34751"/>
                  </a:lnTo>
                  <a:cubicBezTo>
                    <a:pt x="4277" y="33687"/>
                    <a:pt x="4956" y="32635"/>
                    <a:pt x="5656" y="31596"/>
                  </a:cubicBezTo>
                  <a:cubicBezTo>
                    <a:pt x="5720" y="31501"/>
                    <a:pt x="5786" y="31410"/>
                    <a:pt x="5851" y="31315"/>
                  </a:cubicBezTo>
                  <a:cubicBezTo>
                    <a:pt x="6698" y="31655"/>
                    <a:pt x="7542" y="31949"/>
                    <a:pt x="8400" y="32227"/>
                  </a:cubicBezTo>
                  <a:cubicBezTo>
                    <a:pt x="9419" y="32520"/>
                    <a:pt x="10442" y="32798"/>
                    <a:pt x="11484" y="32996"/>
                  </a:cubicBezTo>
                  <a:cubicBezTo>
                    <a:pt x="12520" y="33211"/>
                    <a:pt x="13576" y="33343"/>
                    <a:pt x="14632" y="33433"/>
                  </a:cubicBezTo>
                  <a:cubicBezTo>
                    <a:pt x="15118" y="33467"/>
                    <a:pt x="15606" y="33485"/>
                    <a:pt x="16093" y="33485"/>
                  </a:cubicBezTo>
                  <a:cubicBezTo>
                    <a:pt x="16663" y="33485"/>
                    <a:pt x="17233" y="33460"/>
                    <a:pt x="17801" y="33404"/>
                  </a:cubicBezTo>
                  <a:cubicBezTo>
                    <a:pt x="16770" y="33169"/>
                    <a:pt x="15752" y="32971"/>
                    <a:pt x="14752" y="32695"/>
                  </a:cubicBezTo>
                  <a:cubicBezTo>
                    <a:pt x="13748" y="32438"/>
                    <a:pt x="12757" y="32157"/>
                    <a:pt x="11774" y="31851"/>
                  </a:cubicBezTo>
                  <a:cubicBezTo>
                    <a:pt x="10794" y="31537"/>
                    <a:pt x="9812" y="31233"/>
                    <a:pt x="8848" y="30874"/>
                  </a:cubicBezTo>
                  <a:cubicBezTo>
                    <a:pt x="8127" y="30629"/>
                    <a:pt x="7415" y="30355"/>
                    <a:pt x="6715" y="30073"/>
                  </a:cubicBezTo>
                  <a:cubicBezTo>
                    <a:pt x="8268" y="27885"/>
                    <a:pt x="9937" y="25781"/>
                    <a:pt x="11716" y="23772"/>
                  </a:cubicBezTo>
                  <a:cubicBezTo>
                    <a:pt x="12791" y="24100"/>
                    <a:pt x="13859" y="24393"/>
                    <a:pt x="14945" y="24640"/>
                  </a:cubicBezTo>
                  <a:cubicBezTo>
                    <a:pt x="16191" y="24907"/>
                    <a:pt x="17443" y="25154"/>
                    <a:pt x="18709" y="25310"/>
                  </a:cubicBezTo>
                  <a:cubicBezTo>
                    <a:pt x="19975" y="25470"/>
                    <a:pt x="21250" y="25557"/>
                    <a:pt x="22524" y="25571"/>
                  </a:cubicBezTo>
                  <a:cubicBezTo>
                    <a:pt x="23804" y="25551"/>
                    <a:pt x="25084" y="25468"/>
                    <a:pt x="26324" y="25202"/>
                  </a:cubicBezTo>
                  <a:cubicBezTo>
                    <a:pt x="25055" y="25143"/>
                    <a:pt x="23813" y="25030"/>
                    <a:pt x="22580" y="24852"/>
                  </a:cubicBezTo>
                  <a:cubicBezTo>
                    <a:pt x="21344" y="24668"/>
                    <a:pt x="20125" y="24430"/>
                    <a:pt x="18906" y="24176"/>
                  </a:cubicBezTo>
                  <a:cubicBezTo>
                    <a:pt x="17694" y="23891"/>
                    <a:pt x="16481" y="23617"/>
                    <a:pt x="15285" y="23280"/>
                  </a:cubicBezTo>
                  <a:cubicBezTo>
                    <a:pt x="14458" y="23056"/>
                    <a:pt x="13628" y="22818"/>
                    <a:pt x="12812" y="22570"/>
                  </a:cubicBezTo>
                  <a:cubicBezTo>
                    <a:pt x="13799" y="21502"/>
                    <a:pt x="14813" y="20469"/>
                    <a:pt x="15860" y="19465"/>
                  </a:cubicBezTo>
                  <a:cubicBezTo>
                    <a:pt x="17928" y="17492"/>
                    <a:pt x="20121" y="15653"/>
                    <a:pt x="22424" y="13962"/>
                  </a:cubicBezTo>
                  <a:cubicBezTo>
                    <a:pt x="23473" y="14405"/>
                    <a:pt x="24544" y="14792"/>
                    <a:pt x="25635" y="15122"/>
                  </a:cubicBezTo>
                  <a:cubicBezTo>
                    <a:pt x="26855" y="15459"/>
                    <a:pt x="28083" y="15765"/>
                    <a:pt x="29337" y="15950"/>
                  </a:cubicBezTo>
                  <a:cubicBezTo>
                    <a:pt x="30582" y="16164"/>
                    <a:pt x="31846" y="16263"/>
                    <a:pt x="33108" y="16284"/>
                  </a:cubicBezTo>
                  <a:cubicBezTo>
                    <a:pt x="33206" y="16285"/>
                    <a:pt x="33304" y="16286"/>
                    <a:pt x="33402" y="16286"/>
                  </a:cubicBezTo>
                  <a:cubicBezTo>
                    <a:pt x="34565" y="16286"/>
                    <a:pt x="35727" y="16173"/>
                    <a:pt x="36863" y="15973"/>
                  </a:cubicBezTo>
                  <a:cubicBezTo>
                    <a:pt x="35612" y="15855"/>
                    <a:pt x="34383" y="15773"/>
                    <a:pt x="33169" y="15547"/>
                  </a:cubicBezTo>
                  <a:cubicBezTo>
                    <a:pt x="31957" y="15356"/>
                    <a:pt x="30757" y="15108"/>
                    <a:pt x="29571" y="14804"/>
                  </a:cubicBezTo>
                  <a:cubicBezTo>
                    <a:pt x="28390" y="14492"/>
                    <a:pt x="27210" y="14177"/>
                    <a:pt x="26060" y="13771"/>
                  </a:cubicBezTo>
                  <a:cubicBezTo>
                    <a:pt x="25312" y="13524"/>
                    <a:pt x="24567" y="13245"/>
                    <a:pt x="23836" y="12951"/>
                  </a:cubicBezTo>
                  <a:cubicBezTo>
                    <a:pt x="25355" y="11890"/>
                    <a:pt x="26918" y="10897"/>
                    <a:pt x="28522" y="9972"/>
                  </a:cubicBezTo>
                  <a:cubicBezTo>
                    <a:pt x="30823" y="8654"/>
                    <a:pt x="33207" y="7481"/>
                    <a:pt x="35656" y="6466"/>
                  </a:cubicBezTo>
                  <a:cubicBezTo>
                    <a:pt x="38108" y="5434"/>
                    <a:pt x="40641" y="4582"/>
                    <a:pt x="43253" y="4002"/>
                  </a:cubicBezTo>
                  <a:lnTo>
                    <a:pt x="43253" y="4002"/>
                  </a:lnTo>
                  <a:cubicBezTo>
                    <a:pt x="37917" y="4615"/>
                    <a:pt x="32756" y="6488"/>
                    <a:pt x="27968" y="8956"/>
                  </a:cubicBezTo>
                  <a:cubicBezTo>
                    <a:pt x="26359" y="9789"/>
                    <a:pt x="24801" y="10713"/>
                    <a:pt x="23287" y="11703"/>
                  </a:cubicBezTo>
                  <a:cubicBezTo>
                    <a:pt x="23400" y="11062"/>
                    <a:pt x="23549" y="10425"/>
                    <a:pt x="23724" y="9788"/>
                  </a:cubicBezTo>
                  <a:cubicBezTo>
                    <a:pt x="24042" y="8661"/>
                    <a:pt x="24475" y="7558"/>
                    <a:pt x="24919" y="6453"/>
                  </a:cubicBezTo>
                  <a:cubicBezTo>
                    <a:pt x="25859" y="4264"/>
                    <a:pt x="26968" y="2123"/>
                    <a:pt x="28168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660973" y="4262020"/>
              <a:ext cx="1069071" cy="881460"/>
            </a:xfrm>
            <a:custGeom>
              <a:rect b="b" l="l" r="r" t="t"/>
              <a:pathLst>
                <a:path extrusionOk="0" h="33175" w="40236">
                  <a:moveTo>
                    <a:pt x="289" y="0"/>
                  </a:moveTo>
                  <a:lnTo>
                    <a:pt x="160" y="14790"/>
                  </a:lnTo>
                  <a:lnTo>
                    <a:pt x="0" y="33174"/>
                  </a:lnTo>
                  <a:lnTo>
                    <a:pt x="19897" y="33174"/>
                  </a:lnTo>
                  <a:lnTo>
                    <a:pt x="20811" y="24068"/>
                  </a:lnTo>
                  <a:lnTo>
                    <a:pt x="21073" y="33174"/>
                  </a:lnTo>
                  <a:lnTo>
                    <a:pt x="39442" y="33174"/>
                  </a:lnTo>
                  <a:lnTo>
                    <a:pt x="39853" y="16551"/>
                  </a:lnTo>
                  <a:lnTo>
                    <a:pt x="39914" y="14029"/>
                  </a:lnTo>
                  <a:lnTo>
                    <a:pt x="40002" y="10442"/>
                  </a:lnTo>
                  <a:lnTo>
                    <a:pt x="40190" y="2845"/>
                  </a:lnTo>
                  <a:lnTo>
                    <a:pt x="40235" y="1087"/>
                  </a:lnTo>
                  <a:lnTo>
                    <a:pt x="39633" y="1070"/>
                  </a:lnTo>
                  <a:lnTo>
                    <a:pt x="31018" y="835"/>
                  </a:lnTo>
                  <a:lnTo>
                    <a:pt x="22827" y="613"/>
                  </a:lnTo>
                  <a:lnTo>
                    <a:pt x="15315" y="408"/>
                  </a:lnTo>
                  <a:lnTo>
                    <a:pt x="9417" y="248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4D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660973" y="4262020"/>
              <a:ext cx="1069071" cy="881460"/>
            </a:xfrm>
            <a:custGeom>
              <a:rect b="b" l="l" r="r" t="t"/>
              <a:pathLst>
                <a:path extrusionOk="0" h="33175" w="40236">
                  <a:moveTo>
                    <a:pt x="289" y="0"/>
                  </a:moveTo>
                  <a:lnTo>
                    <a:pt x="160" y="14790"/>
                  </a:lnTo>
                  <a:lnTo>
                    <a:pt x="0" y="33174"/>
                  </a:lnTo>
                  <a:lnTo>
                    <a:pt x="19897" y="33174"/>
                  </a:lnTo>
                  <a:lnTo>
                    <a:pt x="20811" y="24068"/>
                  </a:lnTo>
                  <a:lnTo>
                    <a:pt x="21073" y="33174"/>
                  </a:lnTo>
                  <a:lnTo>
                    <a:pt x="39442" y="33174"/>
                  </a:lnTo>
                  <a:lnTo>
                    <a:pt x="39853" y="16551"/>
                  </a:lnTo>
                  <a:lnTo>
                    <a:pt x="39914" y="14029"/>
                  </a:lnTo>
                  <a:lnTo>
                    <a:pt x="40002" y="10442"/>
                  </a:lnTo>
                  <a:lnTo>
                    <a:pt x="40190" y="2845"/>
                  </a:lnTo>
                  <a:lnTo>
                    <a:pt x="40235" y="1087"/>
                  </a:lnTo>
                  <a:lnTo>
                    <a:pt x="39633" y="1070"/>
                  </a:lnTo>
                  <a:lnTo>
                    <a:pt x="31018" y="835"/>
                  </a:lnTo>
                  <a:lnTo>
                    <a:pt x="22827" y="613"/>
                  </a:lnTo>
                  <a:lnTo>
                    <a:pt x="15315" y="408"/>
                  </a:lnTo>
                  <a:lnTo>
                    <a:pt x="9417" y="248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665224" y="4634771"/>
              <a:ext cx="1056237" cy="508709"/>
            </a:xfrm>
            <a:custGeom>
              <a:rect b="b" l="l" r="r" t="t"/>
              <a:pathLst>
                <a:path extrusionOk="0" h="19146" w="39753">
                  <a:moveTo>
                    <a:pt x="39752" y="0"/>
                  </a:moveTo>
                  <a:lnTo>
                    <a:pt x="0" y="761"/>
                  </a:lnTo>
                  <a:lnTo>
                    <a:pt x="5543" y="3480"/>
                  </a:lnTo>
                  <a:cubicBezTo>
                    <a:pt x="8823" y="5119"/>
                    <a:pt x="14509" y="6418"/>
                    <a:pt x="21383" y="7455"/>
                  </a:cubicBezTo>
                  <a:lnTo>
                    <a:pt x="17702" y="9838"/>
                  </a:lnTo>
                  <a:lnTo>
                    <a:pt x="17183" y="19145"/>
                  </a:lnTo>
                  <a:lnTo>
                    <a:pt x="19737" y="19145"/>
                  </a:lnTo>
                  <a:lnTo>
                    <a:pt x="20652" y="10039"/>
                  </a:lnTo>
                  <a:lnTo>
                    <a:pt x="22675" y="7634"/>
                  </a:lnTo>
                  <a:cubicBezTo>
                    <a:pt x="25410" y="7991"/>
                    <a:pt x="28413" y="8205"/>
                    <a:pt x="31695" y="8205"/>
                  </a:cubicBezTo>
                  <a:cubicBezTo>
                    <a:pt x="32673" y="8205"/>
                    <a:pt x="33675" y="8186"/>
                    <a:pt x="34702" y="8146"/>
                  </a:cubicBezTo>
                  <a:lnTo>
                    <a:pt x="35225" y="19145"/>
                  </a:lnTo>
                  <a:lnTo>
                    <a:pt x="39280" y="19145"/>
                  </a:lnTo>
                  <a:lnTo>
                    <a:pt x="39690" y="2522"/>
                  </a:lnTo>
                  <a:lnTo>
                    <a:pt x="39752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1458844" y="2894914"/>
              <a:ext cx="586001" cy="827921"/>
            </a:xfrm>
            <a:custGeom>
              <a:rect b="b" l="l" r="r" t="t"/>
              <a:pathLst>
                <a:path extrusionOk="0" h="31160" w="22055">
                  <a:moveTo>
                    <a:pt x="14042" y="1"/>
                  </a:moveTo>
                  <a:lnTo>
                    <a:pt x="10533" y="1805"/>
                  </a:lnTo>
                  <a:cubicBezTo>
                    <a:pt x="10533" y="1805"/>
                    <a:pt x="1" y="30033"/>
                    <a:pt x="6431" y="30952"/>
                  </a:cubicBezTo>
                  <a:cubicBezTo>
                    <a:pt x="7454" y="31098"/>
                    <a:pt x="8548" y="31160"/>
                    <a:pt x="9663" y="31160"/>
                  </a:cubicBezTo>
                  <a:cubicBezTo>
                    <a:pt x="15554" y="31160"/>
                    <a:pt x="22054" y="29445"/>
                    <a:pt x="22054" y="29445"/>
                  </a:cubicBezTo>
                  <a:lnTo>
                    <a:pt x="14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605484" y="3524543"/>
              <a:ext cx="449750" cy="213171"/>
            </a:xfrm>
            <a:custGeom>
              <a:rect b="b" l="l" r="r" t="t"/>
              <a:pathLst>
                <a:path extrusionOk="0" h="8023" w="16927">
                  <a:moveTo>
                    <a:pt x="15978" y="0"/>
                  </a:moveTo>
                  <a:lnTo>
                    <a:pt x="0" y="3320"/>
                  </a:lnTo>
                  <a:lnTo>
                    <a:pt x="1278" y="8023"/>
                  </a:lnTo>
                  <a:lnTo>
                    <a:pt x="16926" y="4777"/>
                  </a:lnTo>
                  <a:lnTo>
                    <a:pt x="15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559130" y="2542144"/>
              <a:ext cx="1272836" cy="2223590"/>
            </a:xfrm>
            <a:custGeom>
              <a:rect b="b" l="l" r="r" t="t"/>
              <a:pathLst>
                <a:path extrusionOk="0" h="83688" w="47905">
                  <a:moveTo>
                    <a:pt x="25321" y="1"/>
                  </a:moveTo>
                  <a:cubicBezTo>
                    <a:pt x="21181" y="692"/>
                    <a:pt x="17125" y="2305"/>
                    <a:pt x="13511" y="4186"/>
                  </a:cubicBezTo>
                  <a:cubicBezTo>
                    <a:pt x="5719" y="8242"/>
                    <a:pt x="1" y="13543"/>
                    <a:pt x="1" y="13543"/>
                  </a:cubicBezTo>
                  <a:lnTo>
                    <a:pt x="5235" y="36026"/>
                  </a:lnTo>
                  <a:lnTo>
                    <a:pt x="4551" y="43073"/>
                  </a:lnTo>
                  <a:lnTo>
                    <a:pt x="3087" y="58168"/>
                  </a:lnTo>
                  <a:lnTo>
                    <a:pt x="1192" y="77651"/>
                  </a:lnTo>
                  <a:cubicBezTo>
                    <a:pt x="6685" y="82991"/>
                    <a:pt x="25922" y="83597"/>
                    <a:pt x="25922" y="83597"/>
                  </a:cubicBezTo>
                  <a:cubicBezTo>
                    <a:pt x="25922" y="83597"/>
                    <a:pt x="27185" y="83687"/>
                    <a:pt x="29114" y="83687"/>
                  </a:cubicBezTo>
                  <a:cubicBezTo>
                    <a:pt x="33878" y="83687"/>
                    <a:pt x="42707" y="83139"/>
                    <a:pt x="46617" y="79336"/>
                  </a:cubicBezTo>
                  <a:lnTo>
                    <a:pt x="45949" y="73138"/>
                  </a:lnTo>
                  <a:lnTo>
                    <a:pt x="42931" y="45109"/>
                  </a:lnTo>
                  <a:lnTo>
                    <a:pt x="43327" y="43088"/>
                  </a:lnTo>
                  <a:lnTo>
                    <a:pt x="47904" y="13280"/>
                  </a:lnTo>
                  <a:cubicBezTo>
                    <a:pt x="47904" y="13280"/>
                    <a:pt x="44129" y="8634"/>
                    <a:pt x="37192" y="4649"/>
                  </a:cubicBezTo>
                  <a:cubicBezTo>
                    <a:pt x="33590" y="2579"/>
                    <a:pt x="29485" y="758"/>
                    <a:pt x="25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1678206" y="3234930"/>
              <a:ext cx="52024" cy="396212"/>
            </a:xfrm>
            <a:custGeom>
              <a:rect b="b" l="l" r="r" t="t"/>
              <a:pathLst>
                <a:path extrusionOk="0" h="14912" w="1958">
                  <a:moveTo>
                    <a:pt x="1104" y="0"/>
                  </a:moveTo>
                  <a:lnTo>
                    <a:pt x="0" y="14911"/>
                  </a:lnTo>
                  <a:lnTo>
                    <a:pt x="1957" y="14566"/>
                  </a:lnTo>
                  <a:lnTo>
                    <a:pt x="1957" y="13244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590802" y="3270029"/>
              <a:ext cx="1206916" cy="1495705"/>
            </a:xfrm>
            <a:custGeom>
              <a:rect b="b" l="l" r="r" t="t"/>
              <a:pathLst>
                <a:path extrusionOk="0" h="56293" w="45424">
                  <a:moveTo>
                    <a:pt x="11767" y="1"/>
                  </a:moveTo>
                  <a:lnTo>
                    <a:pt x="8198" y="13137"/>
                  </a:lnTo>
                  <a:lnTo>
                    <a:pt x="4114" y="13245"/>
                  </a:lnTo>
                  <a:lnTo>
                    <a:pt x="3359" y="15676"/>
                  </a:lnTo>
                  <a:lnTo>
                    <a:pt x="1895" y="30773"/>
                  </a:lnTo>
                  <a:lnTo>
                    <a:pt x="0" y="50256"/>
                  </a:lnTo>
                  <a:cubicBezTo>
                    <a:pt x="5491" y="55596"/>
                    <a:pt x="24730" y="56202"/>
                    <a:pt x="24730" y="56202"/>
                  </a:cubicBezTo>
                  <a:cubicBezTo>
                    <a:pt x="24730" y="56202"/>
                    <a:pt x="25992" y="56292"/>
                    <a:pt x="27921" y="56292"/>
                  </a:cubicBezTo>
                  <a:cubicBezTo>
                    <a:pt x="32685" y="56292"/>
                    <a:pt x="41513" y="55744"/>
                    <a:pt x="45424" y="51941"/>
                  </a:cubicBezTo>
                  <a:lnTo>
                    <a:pt x="44757" y="45743"/>
                  </a:lnTo>
                  <a:cubicBezTo>
                    <a:pt x="38754" y="44521"/>
                    <a:pt x="25329" y="41687"/>
                    <a:pt x="22764" y="40268"/>
                  </a:cubicBezTo>
                  <a:cubicBezTo>
                    <a:pt x="19439" y="38429"/>
                    <a:pt x="9344" y="27335"/>
                    <a:pt x="9480" y="23660"/>
                  </a:cubicBezTo>
                  <a:cubicBezTo>
                    <a:pt x="9615" y="19984"/>
                    <a:pt x="10431" y="10998"/>
                    <a:pt x="10431" y="10998"/>
                  </a:cubicBezTo>
                  <a:lnTo>
                    <a:pt x="16082" y="2833"/>
                  </a:lnTo>
                  <a:lnTo>
                    <a:pt x="11015" y="6570"/>
                  </a:lnTo>
                  <a:lnTo>
                    <a:pt x="11015" y="6570"/>
                  </a:lnTo>
                  <a:lnTo>
                    <a:pt x="11767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918091" y="2542144"/>
              <a:ext cx="645199" cy="610871"/>
            </a:xfrm>
            <a:custGeom>
              <a:rect b="b" l="l" r="r" t="t"/>
              <a:pathLst>
                <a:path extrusionOk="0" h="22991" w="24283">
                  <a:moveTo>
                    <a:pt x="11813" y="1"/>
                  </a:moveTo>
                  <a:cubicBezTo>
                    <a:pt x="7671" y="692"/>
                    <a:pt x="3615" y="2303"/>
                    <a:pt x="1" y="4186"/>
                  </a:cubicBezTo>
                  <a:lnTo>
                    <a:pt x="1" y="4187"/>
                  </a:lnTo>
                  <a:cubicBezTo>
                    <a:pt x="3400" y="10603"/>
                    <a:pt x="12420" y="22991"/>
                    <a:pt x="17972" y="22991"/>
                  </a:cubicBezTo>
                  <a:cubicBezTo>
                    <a:pt x="18278" y="22991"/>
                    <a:pt x="18573" y="22953"/>
                    <a:pt x="18856" y="22875"/>
                  </a:cubicBezTo>
                  <a:cubicBezTo>
                    <a:pt x="24282" y="21379"/>
                    <a:pt x="23683" y="4647"/>
                    <a:pt x="23683" y="4647"/>
                  </a:cubicBezTo>
                  <a:cubicBezTo>
                    <a:pt x="20080" y="2579"/>
                    <a:pt x="15975" y="758"/>
                    <a:pt x="11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1003142" y="2128927"/>
              <a:ext cx="478898" cy="955935"/>
            </a:xfrm>
            <a:custGeom>
              <a:rect b="b" l="l" r="r" t="t"/>
              <a:pathLst>
                <a:path extrusionOk="0" h="35978" w="18024">
                  <a:moveTo>
                    <a:pt x="3538" y="1"/>
                  </a:moveTo>
                  <a:lnTo>
                    <a:pt x="2134" y="7935"/>
                  </a:lnTo>
                  <a:lnTo>
                    <a:pt x="980" y="14445"/>
                  </a:lnTo>
                  <a:lnTo>
                    <a:pt x="0" y="18470"/>
                  </a:lnTo>
                  <a:cubicBezTo>
                    <a:pt x="0" y="18470"/>
                    <a:pt x="9735" y="35977"/>
                    <a:pt x="14847" y="35977"/>
                  </a:cubicBezTo>
                  <a:cubicBezTo>
                    <a:pt x="18023" y="35977"/>
                    <a:pt x="17857" y="19642"/>
                    <a:pt x="17857" y="19642"/>
                  </a:cubicBezTo>
                  <a:lnTo>
                    <a:pt x="17923" y="7580"/>
                  </a:lnTo>
                  <a:lnTo>
                    <a:pt x="10579" y="8747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1050808" y="2223889"/>
              <a:ext cx="426050" cy="362681"/>
            </a:xfrm>
            <a:custGeom>
              <a:rect b="b" l="l" r="r" t="t"/>
              <a:pathLst>
                <a:path extrusionOk="0" h="13650" w="16035">
                  <a:moveTo>
                    <a:pt x="1047" y="0"/>
                  </a:moveTo>
                  <a:lnTo>
                    <a:pt x="0" y="5920"/>
                  </a:lnTo>
                  <a:cubicBezTo>
                    <a:pt x="4988" y="10881"/>
                    <a:pt x="10035" y="13650"/>
                    <a:pt x="13309" y="13650"/>
                  </a:cubicBezTo>
                  <a:cubicBezTo>
                    <a:pt x="14466" y="13650"/>
                    <a:pt x="15402" y="13304"/>
                    <a:pt x="16035" y="12586"/>
                  </a:cubicBezTo>
                  <a:lnTo>
                    <a:pt x="15986" y="7491"/>
                  </a:lnTo>
                  <a:lnTo>
                    <a:pt x="8087" y="87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CA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1457143" y="3305048"/>
              <a:ext cx="391057" cy="679554"/>
            </a:xfrm>
            <a:custGeom>
              <a:rect b="b" l="l" r="r" t="t"/>
              <a:pathLst>
                <a:path extrusionOk="0" h="25576" w="14718">
                  <a:moveTo>
                    <a:pt x="7697" y="1"/>
                  </a:moveTo>
                  <a:lnTo>
                    <a:pt x="3375" y="607"/>
                  </a:lnTo>
                  <a:lnTo>
                    <a:pt x="4239" y="6782"/>
                  </a:lnTo>
                  <a:cubicBezTo>
                    <a:pt x="4239" y="6782"/>
                    <a:pt x="813" y="9907"/>
                    <a:pt x="148" y="12826"/>
                  </a:cubicBezTo>
                  <a:cubicBezTo>
                    <a:pt x="35" y="13295"/>
                    <a:pt x="0" y="13762"/>
                    <a:pt x="63" y="14212"/>
                  </a:cubicBezTo>
                  <a:cubicBezTo>
                    <a:pt x="280" y="15757"/>
                    <a:pt x="1287" y="18376"/>
                    <a:pt x="2281" y="20675"/>
                  </a:cubicBezTo>
                  <a:cubicBezTo>
                    <a:pt x="3064" y="22495"/>
                    <a:pt x="3833" y="24119"/>
                    <a:pt x="4189" y="24855"/>
                  </a:cubicBezTo>
                  <a:cubicBezTo>
                    <a:pt x="4319" y="25124"/>
                    <a:pt x="4394" y="25277"/>
                    <a:pt x="4394" y="25277"/>
                  </a:cubicBezTo>
                  <a:cubicBezTo>
                    <a:pt x="4394" y="25277"/>
                    <a:pt x="6000" y="25575"/>
                    <a:pt x="7723" y="25575"/>
                  </a:cubicBezTo>
                  <a:cubicBezTo>
                    <a:pt x="8171" y="25575"/>
                    <a:pt x="8627" y="25555"/>
                    <a:pt x="9065" y="25504"/>
                  </a:cubicBezTo>
                  <a:cubicBezTo>
                    <a:pt x="11177" y="25157"/>
                    <a:pt x="13495" y="24001"/>
                    <a:pt x="13495" y="24001"/>
                  </a:cubicBezTo>
                  <a:cubicBezTo>
                    <a:pt x="13495" y="24001"/>
                    <a:pt x="13891" y="21665"/>
                    <a:pt x="14205" y="18975"/>
                  </a:cubicBezTo>
                  <a:cubicBezTo>
                    <a:pt x="14495" y="16501"/>
                    <a:pt x="14717" y="13724"/>
                    <a:pt x="14500" y="12180"/>
                  </a:cubicBezTo>
                  <a:cubicBezTo>
                    <a:pt x="14438" y="11732"/>
                    <a:pt x="14276" y="11288"/>
                    <a:pt x="14042" y="10862"/>
                  </a:cubicBezTo>
                  <a:cubicBezTo>
                    <a:pt x="12621" y="8240"/>
                    <a:pt x="8561" y="6175"/>
                    <a:pt x="8561" y="6175"/>
                  </a:cubicBezTo>
                  <a:lnTo>
                    <a:pt x="7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1497105" y="3431043"/>
              <a:ext cx="308504" cy="535146"/>
            </a:xfrm>
            <a:custGeom>
              <a:rect b="b" l="l" r="r" t="t"/>
              <a:pathLst>
                <a:path extrusionOk="0" h="20141" w="11611">
                  <a:moveTo>
                    <a:pt x="2991" y="1"/>
                  </a:moveTo>
                  <a:lnTo>
                    <a:pt x="3466" y="3340"/>
                  </a:lnTo>
                  <a:cubicBezTo>
                    <a:pt x="3466" y="3340"/>
                    <a:pt x="0" y="6275"/>
                    <a:pt x="441" y="9425"/>
                  </a:cubicBezTo>
                  <a:cubicBezTo>
                    <a:pt x="882" y="12573"/>
                    <a:pt x="3973" y="19879"/>
                    <a:pt x="3973" y="19879"/>
                  </a:cubicBezTo>
                  <a:cubicBezTo>
                    <a:pt x="3973" y="19879"/>
                    <a:pt x="4690" y="20141"/>
                    <a:pt x="5986" y="20141"/>
                  </a:cubicBezTo>
                  <a:cubicBezTo>
                    <a:pt x="6419" y="20141"/>
                    <a:pt x="6918" y="20111"/>
                    <a:pt x="7476" y="20033"/>
                  </a:cubicBezTo>
                  <a:cubicBezTo>
                    <a:pt x="9702" y="19722"/>
                    <a:pt x="10737" y="18932"/>
                    <a:pt x="10737" y="18932"/>
                  </a:cubicBezTo>
                  <a:cubicBezTo>
                    <a:pt x="10737" y="18932"/>
                    <a:pt x="11611" y="11062"/>
                    <a:pt x="11169" y="7912"/>
                  </a:cubicBezTo>
                  <a:cubicBezTo>
                    <a:pt x="10728" y="4764"/>
                    <a:pt x="6679" y="2889"/>
                    <a:pt x="6679" y="2889"/>
                  </a:cubicBezTo>
                  <a:lnTo>
                    <a:pt x="6384" y="760"/>
                  </a:lnTo>
                  <a:cubicBezTo>
                    <a:pt x="6128" y="716"/>
                    <a:pt x="3854" y="228"/>
                    <a:pt x="2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1502259" y="3645091"/>
              <a:ext cx="305900" cy="166275"/>
            </a:xfrm>
            <a:custGeom>
              <a:rect b="b" l="l" r="r" t="t"/>
              <a:pathLst>
                <a:path extrusionOk="0" h="6258" w="11513">
                  <a:moveTo>
                    <a:pt x="11342" y="0"/>
                  </a:moveTo>
                  <a:cubicBezTo>
                    <a:pt x="7212" y="674"/>
                    <a:pt x="3906" y="1167"/>
                    <a:pt x="1" y="1589"/>
                  </a:cubicBezTo>
                  <a:lnTo>
                    <a:pt x="1105" y="6257"/>
                  </a:lnTo>
                  <a:cubicBezTo>
                    <a:pt x="5059" y="5951"/>
                    <a:pt x="7431" y="5583"/>
                    <a:pt x="11512" y="4798"/>
                  </a:cubicBezTo>
                  <a:lnTo>
                    <a:pt x="11342" y="0"/>
                  </a:lnTo>
                  <a:close/>
                </a:path>
              </a:pathLst>
            </a:custGeom>
            <a:solidFill>
              <a:srgbClr val="FCFB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643452" y="3671528"/>
              <a:ext cx="145311" cy="34993"/>
            </a:xfrm>
            <a:custGeom>
              <a:rect b="b" l="l" r="r" t="t"/>
              <a:pathLst>
                <a:path extrusionOk="0" h="1317" w="5469">
                  <a:moveTo>
                    <a:pt x="5391" y="0"/>
                  </a:moveTo>
                  <a:lnTo>
                    <a:pt x="0" y="756"/>
                  </a:lnTo>
                  <a:lnTo>
                    <a:pt x="79" y="1317"/>
                  </a:lnTo>
                  <a:lnTo>
                    <a:pt x="5469" y="561"/>
                  </a:lnTo>
                  <a:lnTo>
                    <a:pt x="5391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701534" y="3705485"/>
              <a:ext cx="90976" cy="20087"/>
            </a:xfrm>
            <a:custGeom>
              <a:rect b="b" l="l" r="r" t="t"/>
              <a:pathLst>
                <a:path extrusionOk="0" h="756" w="3424">
                  <a:moveTo>
                    <a:pt x="3385" y="1"/>
                  </a:moveTo>
                  <a:lnTo>
                    <a:pt x="1" y="475"/>
                  </a:lnTo>
                  <a:lnTo>
                    <a:pt x="41" y="756"/>
                  </a:lnTo>
                  <a:lnTo>
                    <a:pt x="3423" y="282"/>
                  </a:lnTo>
                  <a:lnTo>
                    <a:pt x="3385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704271" y="3724828"/>
              <a:ext cx="90949" cy="20034"/>
            </a:xfrm>
            <a:custGeom>
              <a:rect b="b" l="l" r="r" t="t"/>
              <a:pathLst>
                <a:path extrusionOk="0" h="754" w="3423">
                  <a:moveTo>
                    <a:pt x="3383" y="0"/>
                  </a:moveTo>
                  <a:lnTo>
                    <a:pt x="0" y="474"/>
                  </a:lnTo>
                  <a:lnTo>
                    <a:pt x="38" y="754"/>
                  </a:lnTo>
                  <a:lnTo>
                    <a:pt x="3423" y="280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1706981" y="3744091"/>
              <a:ext cx="90976" cy="20113"/>
            </a:xfrm>
            <a:custGeom>
              <a:rect b="b" l="l" r="r" t="t"/>
              <a:pathLst>
                <a:path extrusionOk="0" h="757" w="3424">
                  <a:moveTo>
                    <a:pt x="3383" y="1"/>
                  </a:moveTo>
                  <a:lnTo>
                    <a:pt x="1" y="475"/>
                  </a:lnTo>
                  <a:lnTo>
                    <a:pt x="39" y="756"/>
                  </a:lnTo>
                  <a:lnTo>
                    <a:pt x="3423" y="282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1568418" y="3305048"/>
              <a:ext cx="279782" cy="679554"/>
            </a:xfrm>
            <a:custGeom>
              <a:rect b="b" l="l" r="r" t="t"/>
              <a:pathLst>
                <a:path extrusionOk="0" h="25576" w="10530">
                  <a:moveTo>
                    <a:pt x="3509" y="1"/>
                  </a:moveTo>
                  <a:lnTo>
                    <a:pt x="2060" y="204"/>
                  </a:lnTo>
                  <a:lnTo>
                    <a:pt x="3146" y="7957"/>
                  </a:lnTo>
                  <a:cubicBezTo>
                    <a:pt x="3146" y="7957"/>
                    <a:pt x="5177" y="18913"/>
                    <a:pt x="1" y="24855"/>
                  </a:cubicBezTo>
                  <a:cubicBezTo>
                    <a:pt x="131" y="25124"/>
                    <a:pt x="206" y="25277"/>
                    <a:pt x="206" y="25277"/>
                  </a:cubicBezTo>
                  <a:cubicBezTo>
                    <a:pt x="206" y="25277"/>
                    <a:pt x="1812" y="25575"/>
                    <a:pt x="3535" y="25575"/>
                  </a:cubicBezTo>
                  <a:cubicBezTo>
                    <a:pt x="3983" y="25575"/>
                    <a:pt x="4439" y="25555"/>
                    <a:pt x="4877" y="25504"/>
                  </a:cubicBezTo>
                  <a:cubicBezTo>
                    <a:pt x="6989" y="25157"/>
                    <a:pt x="9307" y="24001"/>
                    <a:pt x="9307" y="24001"/>
                  </a:cubicBezTo>
                  <a:cubicBezTo>
                    <a:pt x="9307" y="24001"/>
                    <a:pt x="9703" y="21665"/>
                    <a:pt x="10017" y="18975"/>
                  </a:cubicBezTo>
                  <a:cubicBezTo>
                    <a:pt x="10307" y="16501"/>
                    <a:pt x="10529" y="13724"/>
                    <a:pt x="10312" y="12180"/>
                  </a:cubicBezTo>
                  <a:cubicBezTo>
                    <a:pt x="10250" y="11732"/>
                    <a:pt x="10088" y="11288"/>
                    <a:pt x="9854" y="10862"/>
                  </a:cubicBezTo>
                  <a:cubicBezTo>
                    <a:pt x="8433" y="8240"/>
                    <a:pt x="4373" y="6175"/>
                    <a:pt x="4373" y="6175"/>
                  </a:cubicBezTo>
                  <a:lnTo>
                    <a:pt x="3509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1515969" y="3247604"/>
              <a:ext cx="166913" cy="99823"/>
            </a:xfrm>
            <a:custGeom>
              <a:rect b="b" l="l" r="r" t="t"/>
              <a:pathLst>
                <a:path extrusionOk="0" h="3757" w="6282">
                  <a:moveTo>
                    <a:pt x="6111" y="1"/>
                  </a:moveTo>
                  <a:lnTo>
                    <a:pt x="1" y="999"/>
                  </a:lnTo>
                  <a:lnTo>
                    <a:pt x="379" y="2914"/>
                  </a:lnTo>
                  <a:lnTo>
                    <a:pt x="544" y="3757"/>
                  </a:lnTo>
                  <a:lnTo>
                    <a:pt x="6281" y="2953"/>
                  </a:lnTo>
                  <a:lnTo>
                    <a:pt x="6224" y="1996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1526039" y="3300611"/>
              <a:ext cx="156843" cy="46816"/>
            </a:xfrm>
            <a:custGeom>
              <a:rect b="b" l="l" r="r" t="t"/>
              <a:pathLst>
                <a:path extrusionOk="0" h="1762" w="5903">
                  <a:moveTo>
                    <a:pt x="5845" y="1"/>
                  </a:moveTo>
                  <a:lnTo>
                    <a:pt x="0" y="919"/>
                  </a:lnTo>
                  <a:lnTo>
                    <a:pt x="165" y="1762"/>
                  </a:lnTo>
                  <a:lnTo>
                    <a:pt x="5902" y="958"/>
                  </a:lnTo>
                  <a:lnTo>
                    <a:pt x="5845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1543044" y="3698098"/>
              <a:ext cx="90843" cy="90790"/>
            </a:xfrm>
            <a:custGeom>
              <a:rect b="b" l="l" r="r" t="t"/>
              <a:pathLst>
                <a:path extrusionOk="0" h="3417" w="3419">
                  <a:moveTo>
                    <a:pt x="2059" y="1"/>
                  </a:moveTo>
                  <a:lnTo>
                    <a:pt x="904" y="162"/>
                  </a:lnTo>
                  <a:lnTo>
                    <a:pt x="1051" y="1211"/>
                  </a:lnTo>
                  <a:lnTo>
                    <a:pt x="1" y="1359"/>
                  </a:lnTo>
                  <a:lnTo>
                    <a:pt x="164" y="2513"/>
                  </a:lnTo>
                  <a:lnTo>
                    <a:pt x="1213" y="2366"/>
                  </a:lnTo>
                  <a:lnTo>
                    <a:pt x="1361" y="3416"/>
                  </a:lnTo>
                  <a:lnTo>
                    <a:pt x="2515" y="3255"/>
                  </a:lnTo>
                  <a:lnTo>
                    <a:pt x="2368" y="2204"/>
                  </a:lnTo>
                  <a:lnTo>
                    <a:pt x="3418" y="2058"/>
                  </a:lnTo>
                  <a:lnTo>
                    <a:pt x="3255" y="902"/>
                  </a:lnTo>
                  <a:lnTo>
                    <a:pt x="2206" y="1050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1067601" y="3397778"/>
              <a:ext cx="426289" cy="499675"/>
            </a:xfrm>
            <a:custGeom>
              <a:rect b="b" l="l" r="r" t="t"/>
              <a:pathLst>
                <a:path extrusionOk="0" h="18806" w="16044">
                  <a:moveTo>
                    <a:pt x="8392" y="1"/>
                  </a:moveTo>
                  <a:cubicBezTo>
                    <a:pt x="8174" y="1"/>
                    <a:pt x="7954" y="49"/>
                    <a:pt x="7748" y="152"/>
                  </a:cubicBezTo>
                  <a:lnTo>
                    <a:pt x="929" y="3564"/>
                  </a:lnTo>
                  <a:cubicBezTo>
                    <a:pt x="257" y="3901"/>
                    <a:pt x="0" y="4695"/>
                    <a:pt x="351" y="5356"/>
                  </a:cubicBezTo>
                  <a:lnTo>
                    <a:pt x="7085" y="18038"/>
                  </a:lnTo>
                  <a:cubicBezTo>
                    <a:pt x="7343" y="18523"/>
                    <a:pt x="7858" y="18805"/>
                    <a:pt x="8385" y="18805"/>
                  </a:cubicBezTo>
                  <a:cubicBezTo>
                    <a:pt x="8604" y="18805"/>
                    <a:pt x="8826" y="18756"/>
                    <a:pt x="9032" y="18653"/>
                  </a:cubicBezTo>
                  <a:lnTo>
                    <a:pt x="15136" y="15586"/>
                  </a:lnTo>
                  <a:cubicBezTo>
                    <a:pt x="15780" y="15261"/>
                    <a:pt x="16044" y="14513"/>
                    <a:pt x="15743" y="13863"/>
                  </a:cubicBezTo>
                  <a:lnTo>
                    <a:pt x="9726" y="838"/>
                  </a:lnTo>
                  <a:cubicBezTo>
                    <a:pt x="9483" y="312"/>
                    <a:pt x="8945" y="1"/>
                    <a:pt x="8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1115958" y="3510195"/>
              <a:ext cx="76654" cy="66611"/>
            </a:xfrm>
            <a:custGeom>
              <a:rect b="b" l="l" r="r" t="t"/>
              <a:pathLst>
                <a:path extrusionOk="0" h="2507" w="2885">
                  <a:moveTo>
                    <a:pt x="1459" y="1"/>
                  </a:moveTo>
                  <a:cubicBezTo>
                    <a:pt x="1261" y="1"/>
                    <a:pt x="1060" y="47"/>
                    <a:pt x="872" y="144"/>
                  </a:cubicBezTo>
                  <a:cubicBezTo>
                    <a:pt x="250" y="464"/>
                    <a:pt x="0" y="1221"/>
                    <a:pt x="314" y="1834"/>
                  </a:cubicBezTo>
                  <a:cubicBezTo>
                    <a:pt x="534" y="2261"/>
                    <a:pt x="970" y="2506"/>
                    <a:pt x="1426" y="2506"/>
                  </a:cubicBezTo>
                  <a:cubicBezTo>
                    <a:pt x="1623" y="2506"/>
                    <a:pt x="1824" y="2460"/>
                    <a:pt x="2013" y="2363"/>
                  </a:cubicBezTo>
                  <a:cubicBezTo>
                    <a:pt x="2634" y="2044"/>
                    <a:pt x="2884" y="1287"/>
                    <a:pt x="2570" y="674"/>
                  </a:cubicBezTo>
                  <a:cubicBezTo>
                    <a:pt x="2351" y="246"/>
                    <a:pt x="1914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1161844" y="3599630"/>
              <a:ext cx="76708" cy="66611"/>
            </a:xfrm>
            <a:custGeom>
              <a:rect b="b" l="l" r="r" t="t"/>
              <a:pathLst>
                <a:path extrusionOk="0" h="2507" w="2887">
                  <a:moveTo>
                    <a:pt x="1459" y="0"/>
                  </a:moveTo>
                  <a:cubicBezTo>
                    <a:pt x="1262" y="0"/>
                    <a:pt x="1061" y="46"/>
                    <a:pt x="873" y="143"/>
                  </a:cubicBezTo>
                  <a:cubicBezTo>
                    <a:pt x="251" y="465"/>
                    <a:pt x="1" y="1220"/>
                    <a:pt x="315" y="1833"/>
                  </a:cubicBezTo>
                  <a:cubicBezTo>
                    <a:pt x="536" y="2261"/>
                    <a:pt x="973" y="2506"/>
                    <a:pt x="1429" y="2506"/>
                  </a:cubicBezTo>
                  <a:cubicBezTo>
                    <a:pt x="1625" y="2506"/>
                    <a:pt x="1826" y="2461"/>
                    <a:pt x="2013" y="2364"/>
                  </a:cubicBezTo>
                  <a:cubicBezTo>
                    <a:pt x="2637" y="2043"/>
                    <a:pt x="2887" y="1288"/>
                    <a:pt x="2571" y="673"/>
                  </a:cubicBezTo>
                  <a:cubicBezTo>
                    <a:pt x="2352" y="245"/>
                    <a:pt x="1915" y="0"/>
                    <a:pt x="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1207757" y="3689065"/>
              <a:ext cx="76708" cy="66611"/>
            </a:xfrm>
            <a:custGeom>
              <a:rect b="b" l="l" r="r" t="t"/>
              <a:pathLst>
                <a:path extrusionOk="0" h="2507" w="2887">
                  <a:moveTo>
                    <a:pt x="1458" y="1"/>
                  </a:moveTo>
                  <a:cubicBezTo>
                    <a:pt x="1262" y="1"/>
                    <a:pt x="1062" y="46"/>
                    <a:pt x="874" y="143"/>
                  </a:cubicBezTo>
                  <a:cubicBezTo>
                    <a:pt x="251" y="464"/>
                    <a:pt x="1" y="1219"/>
                    <a:pt x="317" y="1834"/>
                  </a:cubicBezTo>
                  <a:cubicBezTo>
                    <a:pt x="536" y="2262"/>
                    <a:pt x="973" y="2506"/>
                    <a:pt x="1428" y="2506"/>
                  </a:cubicBezTo>
                  <a:cubicBezTo>
                    <a:pt x="1625" y="2506"/>
                    <a:pt x="1825" y="2460"/>
                    <a:pt x="2013" y="2364"/>
                  </a:cubicBezTo>
                  <a:cubicBezTo>
                    <a:pt x="2637" y="2042"/>
                    <a:pt x="2887" y="1287"/>
                    <a:pt x="2571" y="674"/>
                  </a:cubicBezTo>
                  <a:cubicBezTo>
                    <a:pt x="2351" y="246"/>
                    <a:pt x="1914" y="1"/>
                    <a:pt x="1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1253670" y="3778473"/>
              <a:ext cx="76708" cy="66638"/>
            </a:xfrm>
            <a:custGeom>
              <a:rect b="b" l="l" r="r" t="t"/>
              <a:pathLst>
                <a:path extrusionOk="0" h="2508" w="2887">
                  <a:moveTo>
                    <a:pt x="1460" y="1"/>
                  </a:moveTo>
                  <a:cubicBezTo>
                    <a:pt x="1263" y="1"/>
                    <a:pt x="1062" y="47"/>
                    <a:pt x="874" y="143"/>
                  </a:cubicBezTo>
                  <a:cubicBezTo>
                    <a:pt x="251" y="464"/>
                    <a:pt x="1" y="1221"/>
                    <a:pt x="317" y="1834"/>
                  </a:cubicBezTo>
                  <a:cubicBezTo>
                    <a:pt x="536" y="2262"/>
                    <a:pt x="972" y="2507"/>
                    <a:pt x="1428" y="2507"/>
                  </a:cubicBezTo>
                  <a:cubicBezTo>
                    <a:pt x="1625" y="2507"/>
                    <a:pt x="1826" y="2461"/>
                    <a:pt x="2015" y="2364"/>
                  </a:cubicBezTo>
                  <a:cubicBezTo>
                    <a:pt x="2637" y="2045"/>
                    <a:pt x="2887" y="1287"/>
                    <a:pt x="2572" y="674"/>
                  </a:cubicBezTo>
                  <a:cubicBezTo>
                    <a:pt x="2352" y="245"/>
                    <a:pt x="1915" y="1"/>
                    <a:pt x="1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1237888" y="3447490"/>
              <a:ext cx="76708" cy="66611"/>
            </a:xfrm>
            <a:custGeom>
              <a:rect b="b" l="l" r="r" t="t"/>
              <a:pathLst>
                <a:path extrusionOk="0" h="2507" w="2887">
                  <a:moveTo>
                    <a:pt x="1458" y="0"/>
                  </a:moveTo>
                  <a:cubicBezTo>
                    <a:pt x="1261" y="0"/>
                    <a:pt x="1060" y="46"/>
                    <a:pt x="872" y="142"/>
                  </a:cubicBezTo>
                  <a:cubicBezTo>
                    <a:pt x="251" y="464"/>
                    <a:pt x="1" y="1221"/>
                    <a:pt x="315" y="1834"/>
                  </a:cubicBezTo>
                  <a:cubicBezTo>
                    <a:pt x="535" y="2261"/>
                    <a:pt x="971" y="2507"/>
                    <a:pt x="1427" y="2507"/>
                  </a:cubicBezTo>
                  <a:cubicBezTo>
                    <a:pt x="1624" y="2507"/>
                    <a:pt x="1825" y="2461"/>
                    <a:pt x="2013" y="2363"/>
                  </a:cubicBezTo>
                  <a:cubicBezTo>
                    <a:pt x="2637" y="2044"/>
                    <a:pt x="2887" y="1287"/>
                    <a:pt x="2571" y="674"/>
                  </a:cubicBezTo>
                  <a:cubicBezTo>
                    <a:pt x="2351" y="246"/>
                    <a:pt x="1914" y="0"/>
                    <a:pt x="1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1283801" y="3536925"/>
              <a:ext cx="76708" cy="66584"/>
            </a:xfrm>
            <a:custGeom>
              <a:rect b="b" l="l" r="r" t="t"/>
              <a:pathLst>
                <a:path extrusionOk="0" h="2506" w="2887">
                  <a:moveTo>
                    <a:pt x="1460" y="0"/>
                  </a:moveTo>
                  <a:cubicBezTo>
                    <a:pt x="1262" y="0"/>
                    <a:pt x="1062" y="46"/>
                    <a:pt x="874" y="144"/>
                  </a:cubicBezTo>
                  <a:cubicBezTo>
                    <a:pt x="251" y="463"/>
                    <a:pt x="0" y="1220"/>
                    <a:pt x="316" y="1833"/>
                  </a:cubicBezTo>
                  <a:cubicBezTo>
                    <a:pt x="536" y="2261"/>
                    <a:pt x="972" y="2506"/>
                    <a:pt x="1427" y="2506"/>
                  </a:cubicBezTo>
                  <a:cubicBezTo>
                    <a:pt x="1624" y="2506"/>
                    <a:pt x="1825" y="2460"/>
                    <a:pt x="2013" y="2363"/>
                  </a:cubicBezTo>
                  <a:cubicBezTo>
                    <a:pt x="2636" y="2043"/>
                    <a:pt x="2887" y="1286"/>
                    <a:pt x="2570" y="673"/>
                  </a:cubicBezTo>
                  <a:cubicBezTo>
                    <a:pt x="2351" y="245"/>
                    <a:pt x="1915" y="0"/>
                    <a:pt x="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1329767" y="3626333"/>
              <a:ext cx="76654" cy="66611"/>
            </a:xfrm>
            <a:custGeom>
              <a:rect b="b" l="l" r="r" t="t"/>
              <a:pathLst>
                <a:path extrusionOk="0" h="2507" w="2885">
                  <a:moveTo>
                    <a:pt x="1458" y="1"/>
                  </a:moveTo>
                  <a:cubicBezTo>
                    <a:pt x="1261" y="1"/>
                    <a:pt x="1060" y="47"/>
                    <a:pt x="872" y="144"/>
                  </a:cubicBezTo>
                  <a:cubicBezTo>
                    <a:pt x="248" y="463"/>
                    <a:pt x="0" y="1220"/>
                    <a:pt x="314" y="1833"/>
                  </a:cubicBezTo>
                  <a:cubicBezTo>
                    <a:pt x="534" y="2261"/>
                    <a:pt x="970" y="2506"/>
                    <a:pt x="1426" y="2506"/>
                  </a:cubicBezTo>
                  <a:cubicBezTo>
                    <a:pt x="1623" y="2506"/>
                    <a:pt x="1824" y="2460"/>
                    <a:pt x="2013" y="2363"/>
                  </a:cubicBezTo>
                  <a:cubicBezTo>
                    <a:pt x="2634" y="2044"/>
                    <a:pt x="2884" y="1286"/>
                    <a:pt x="2570" y="673"/>
                  </a:cubicBezTo>
                  <a:cubicBezTo>
                    <a:pt x="2350" y="246"/>
                    <a:pt x="1913" y="1"/>
                    <a:pt x="1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1375653" y="3715767"/>
              <a:ext cx="76708" cy="66611"/>
            </a:xfrm>
            <a:custGeom>
              <a:rect b="b" l="l" r="r" t="t"/>
              <a:pathLst>
                <a:path extrusionOk="0" h="2507" w="2887">
                  <a:moveTo>
                    <a:pt x="1460" y="0"/>
                  </a:moveTo>
                  <a:cubicBezTo>
                    <a:pt x="1263" y="0"/>
                    <a:pt x="1062" y="46"/>
                    <a:pt x="874" y="143"/>
                  </a:cubicBezTo>
                  <a:cubicBezTo>
                    <a:pt x="251" y="463"/>
                    <a:pt x="1" y="1220"/>
                    <a:pt x="317" y="1833"/>
                  </a:cubicBezTo>
                  <a:cubicBezTo>
                    <a:pt x="536" y="2261"/>
                    <a:pt x="974" y="2506"/>
                    <a:pt x="1429" y="2506"/>
                  </a:cubicBezTo>
                  <a:cubicBezTo>
                    <a:pt x="1626" y="2506"/>
                    <a:pt x="1826" y="2460"/>
                    <a:pt x="2013" y="2364"/>
                  </a:cubicBezTo>
                  <a:cubicBezTo>
                    <a:pt x="2637" y="2043"/>
                    <a:pt x="2887" y="1286"/>
                    <a:pt x="2571" y="673"/>
                  </a:cubicBezTo>
                  <a:cubicBezTo>
                    <a:pt x="2352" y="245"/>
                    <a:pt x="1915" y="0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1197368" y="3476398"/>
              <a:ext cx="184821" cy="354444"/>
            </a:xfrm>
            <a:custGeom>
              <a:rect b="b" l="l" r="r" t="t"/>
              <a:pathLst>
                <a:path extrusionOk="0" h="13340" w="6956">
                  <a:moveTo>
                    <a:pt x="54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" y="27"/>
                    <a:pt x="1491" y="3034"/>
                    <a:pt x="3382" y="6718"/>
                  </a:cubicBezTo>
                  <a:cubicBezTo>
                    <a:pt x="5266" y="10385"/>
                    <a:pt x="6836" y="13339"/>
                    <a:pt x="6901" y="13339"/>
                  </a:cubicBezTo>
                  <a:cubicBezTo>
                    <a:pt x="6901" y="13339"/>
                    <a:pt x="6902" y="13339"/>
                    <a:pt x="6902" y="13339"/>
                  </a:cubicBezTo>
                  <a:cubicBezTo>
                    <a:pt x="6956" y="13311"/>
                    <a:pt x="5464" y="10303"/>
                    <a:pt x="3573" y="6620"/>
                  </a:cubicBezTo>
                  <a:cubicBezTo>
                    <a:pt x="1689" y="2954"/>
                    <a:pt x="120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1142980" y="3516705"/>
              <a:ext cx="22584" cy="53618"/>
            </a:xfrm>
            <a:custGeom>
              <a:rect b="b" l="l" r="r" t="t"/>
              <a:pathLst>
                <a:path extrusionOk="0" h="2018" w="850">
                  <a:moveTo>
                    <a:pt x="783" y="0"/>
                  </a:moveTo>
                  <a:cubicBezTo>
                    <a:pt x="759" y="0"/>
                    <a:pt x="736" y="15"/>
                    <a:pt x="727" y="40"/>
                  </a:cubicBezTo>
                  <a:lnTo>
                    <a:pt x="13" y="1938"/>
                  </a:lnTo>
                  <a:cubicBezTo>
                    <a:pt x="1" y="1969"/>
                    <a:pt x="16" y="2004"/>
                    <a:pt x="48" y="2014"/>
                  </a:cubicBezTo>
                  <a:cubicBezTo>
                    <a:pt x="54" y="2016"/>
                    <a:pt x="61" y="2018"/>
                    <a:pt x="67" y="2018"/>
                  </a:cubicBezTo>
                  <a:cubicBezTo>
                    <a:pt x="81" y="2018"/>
                    <a:pt x="95" y="2013"/>
                    <a:pt x="107" y="2004"/>
                  </a:cubicBezTo>
                  <a:cubicBezTo>
                    <a:pt x="115" y="1997"/>
                    <a:pt x="120" y="1988"/>
                    <a:pt x="124" y="1978"/>
                  </a:cubicBezTo>
                  <a:lnTo>
                    <a:pt x="838" y="80"/>
                  </a:lnTo>
                  <a:cubicBezTo>
                    <a:pt x="850" y="48"/>
                    <a:pt x="834" y="15"/>
                    <a:pt x="803" y="3"/>
                  </a:cubicBezTo>
                  <a:cubicBezTo>
                    <a:pt x="796" y="1"/>
                    <a:pt x="790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1188893" y="3606140"/>
              <a:ext cx="22584" cy="53592"/>
            </a:xfrm>
            <a:custGeom>
              <a:rect b="b" l="l" r="r" t="t"/>
              <a:pathLst>
                <a:path extrusionOk="0" h="2017" w="850">
                  <a:moveTo>
                    <a:pt x="781" y="0"/>
                  </a:moveTo>
                  <a:cubicBezTo>
                    <a:pt x="757" y="0"/>
                    <a:pt x="736" y="15"/>
                    <a:pt x="726" y="39"/>
                  </a:cubicBezTo>
                  <a:lnTo>
                    <a:pt x="13" y="1939"/>
                  </a:lnTo>
                  <a:cubicBezTo>
                    <a:pt x="0" y="1968"/>
                    <a:pt x="16" y="2003"/>
                    <a:pt x="47" y="2013"/>
                  </a:cubicBezTo>
                  <a:cubicBezTo>
                    <a:pt x="54" y="2016"/>
                    <a:pt x="61" y="2017"/>
                    <a:pt x="68" y="2017"/>
                  </a:cubicBezTo>
                  <a:cubicBezTo>
                    <a:pt x="82" y="2017"/>
                    <a:pt x="96" y="2012"/>
                    <a:pt x="106" y="2003"/>
                  </a:cubicBezTo>
                  <a:cubicBezTo>
                    <a:pt x="115" y="1996"/>
                    <a:pt x="120" y="1987"/>
                    <a:pt x="124" y="1979"/>
                  </a:cubicBezTo>
                  <a:lnTo>
                    <a:pt x="839" y="79"/>
                  </a:lnTo>
                  <a:cubicBezTo>
                    <a:pt x="850" y="49"/>
                    <a:pt x="834" y="15"/>
                    <a:pt x="803" y="4"/>
                  </a:cubicBezTo>
                  <a:cubicBezTo>
                    <a:pt x="796" y="2"/>
                    <a:pt x="788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1234806" y="3695548"/>
              <a:ext cx="22638" cy="53645"/>
            </a:xfrm>
            <a:custGeom>
              <a:rect b="b" l="l" r="r" t="t"/>
              <a:pathLst>
                <a:path extrusionOk="0" h="2019" w="852">
                  <a:moveTo>
                    <a:pt x="782" y="1"/>
                  </a:moveTo>
                  <a:cubicBezTo>
                    <a:pt x="758" y="1"/>
                    <a:pt x="736" y="15"/>
                    <a:pt x="726" y="39"/>
                  </a:cubicBezTo>
                  <a:lnTo>
                    <a:pt x="12" y="1939"/>
                  </a:lnTo>
                  <a:cubicBezTo>
                    <a:pt x="0" y="1969"/>
                    <a:pt x="16" y="2003"/>
                    <a:pt x="47" y="2014"/>
                  </a:cubicBezTo>
                  <a:cubicBezTo>
                    <a:pt x="54" y="2017"/>
                    <a:pt x="61" y="2018"/>
                    <a:pt x="68" y="2018"/>
                  </a:cubicBezTo>
                  <a:cubicBezTo>
                    <a:pt x="82" y="2018"/>
                    <a:pt x="96" y="2013"/>
                    <a:pt x="106" y="2003"/>
                  </a:cubicBezTo>
                  <a:cubicBezTo>
                    <a:pt x="115" y="1996"/>
                    <a:pt x="120" y="1988"/>
                    <a:pt x="124" y="1979"/>
                  </a:cubicBezTo>
                  <a:lnTo>
                    <a:pt x="839" y="79"/>
                  </a:lnTo>
                  <a:cubicBezTo>
                    <a:pt x="851" y="50"/>
                    <a:pt x="834" y="15"/>
                    <a:pt x="804" y="5"/>
                  </a:cubicBezTo>
                  <a:cubicBezTo>
                    <a:pt x="797" y="2"/>
                    <a:pt x="790" y="1"/>
                    <a:pt x="782" y="1"/>
                  </a:cubicBez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1280745" y="3784982"/>
              <a:ext cx="22584" cy="53618"/>
            </a:xfrm>
            <a:custGeom>
              <a:rect b="b" l="l" r="r" t="t"/>
              <a:pathLst>
                <a:path extrusionOk="0" h="2018" w="850">
                  <a:moveTo>
                    <a:pt x="782" y="0"/>
                  </a:moveTo>
                  <a:cubicBezTo>
                    <a:pt x="758" y="0"/>
                    <a:pt x="735" y="16"/>
                    <a:pt x="727" y="39"/>
                  </a:cubicBezTo>
                  <a:lnTo>
                    <a:pt x="11" y="1938"/>
                  </a:lnTo>
                  <a:cubicBezTo>
                    <a:pt x="1" y="1968"/>
                    <a:pt x="16" y="2003"/>
                    <a:pt x="48" y="2015"/>
                  </a:cubicBezTo>
                  <a:cubicBezTo>
                    <a:pt x="53" y="2017"/>
                    <a:pt x="59" y="2018"/>
                    <a:pt x="66" y="2018"/>
                  </a:cubicBezTo>
                  <a:cubicBezTo>
                    <a:pt x="80" y="2018"/>
                    <a:pt x="95" y="2012"/>
                    <a:pt x="107" y="2003"/>
                  </a:cubicBezTo>
                  <a:cubicBezTo>
                    <a:pt x="114" y="1997"/>
                    <a:pt x="121" y="1989"/>
                    <a:pt x="124" y="1978"/>
                  </a:cubicBezTo>
                  <a:lnTo>
                    <a:pt x="838" y="79"/>
                  </a:lnTo>
                  <a:cubicBezTo>
                    <a:pt x="850" y="49"/>
                    <a:pt x="834" y="14"/>
                    <a:pt x="803" y="4"/>
                  </a:cubicBezTo>
                  <a:cubicBezTo>
                    <a:pt x="796" y="1"/>
                    <a:pt x="789" y="0"/>
                    <a:pt x="782" y="0"/>
                  </a:cubicBez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1264617" y="3453840"/>
              <a:ext cx="22584" cy="53645"/>
            </a:xfrm>
            <a:custGeom>
              <a:rect b="b" l="l" r="r" t="t"/>
              <a:pathLst>
                <a:path extrusionOk="0" h="2019" w="850">
                  <a:moveTo>
                    <a:pt x="783" y="1"/>
                  </a:moveTo>
                  <a:cubicBezTo>
                    <a:pt x="758" y="1"/>
                    <a:pt x="736" y="16"/>
                    <a:pt x="726" y="41"/>
                  </a:cubicBezTo>
                  <a:lnTo>
                    <a:pt x="12" y="1939"/>
                  </a:lnTo>
                  <a:cubicBezTo>
                    <a:pt x="0" y="1970"/>
                    <a:pt x="16" y="2005"/>
                    <a:pt x="47" y="2015"/>
                  </a:cubicBezTo>
                  <a:cubicBezTo>
                    <a:pt x="54" y="2017"/>
                    <a:pt x="61" y="2019"/>
                    <a:pt x="68" y="2019"/>
                  </a:cubicBezTo>
                  <a:cubicBezTo>
                    <a:pt x="82" y="2019"/>
                    <a:pt x="96" y="2014"/>
                    <a:pt x="106" y="2005"/>
                  </a:cubicBezTo>
                  <a:cubicBezTo>
                    <a:pt x="115" y="1998"/>
                    <a:pt x="120" y="1989"/>
                    <a:pt x="123" y="1979"/>
                  </a:cubicBezTo>
                  <a:lnTo>
                    <a:pt x="837" y="81"/>
                  </a:lnTo>
                  <a:cubicBezTo>
                    <a:pt x="849" y="49"/>
                    <a:pt x="834" y="15"/>
                    <a:pt x="802" y="4"/>
                  </a:cubicBezTo>
                  <a:cubicBezTo>
                    <a:pt x="796" y="2"/>
                    <a:pt x="789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1310503" y="3543275"/>
              <a:ext cx="22638" cy="53618"/>
            </a:xfrm>
            <a:custGeom>
              <a:rect b="b" l="l" r="r" t="t"/>
              <a:pathLst>
                <a:path extrusionOk="0" h="2018" w="852">
                  <a:moveTo>
                    <a:pt x="785" y="0"/>
                  </a:moveTo>
                  <a:cubicBezTo>
                    <a:pt x="760" y="0"/>
                    <a:pt x="736" y="15"/>
                    <a:pt x="727" y="40"/>
                  </a:cubicBezTo>
                  <a:lnTo>
                    <a:pt x="13" y="1938"/>
                  </a:lnTo>
                  <a:cubicBezTo>
                    <a:pt x="1" y="1969"/>
                    <a:pt x="17" y="2004"/>
                    <a:pt x="48" y="2014"/>
                  </a:cubicBezTo>
                  <a:cubicBezTo>
                    <a:pt x="55" y="2017"/>
                    <a:pt x="62" y="2018"/>
                    <a:pt x="69" y="2018"/>
                  </a:cubicBezTo>
                  <a:cubicBezTo>
                    <a:pt x="83" y="2018"/>
                    <a:pt x="96" y="2013"/>
                    <a:pt x="107" y="2004"/>
                  </a:cubicBezTo>
                  <a:cubicBezTo>
                    <a:pt x="115" y="1997"/>
                    <a:pt x="121" y="1988"/>
                    <a:pt x="126" y="1978"/>
                  </a:cubicBezTo>
                  <a:lnTo>
                    <a:pt x="840" y="80"/>
                  </a:lnTo>
                  <a:cubicBezTo>
                    <a:pt x="852" y="49"/>
                    <a:pt x="834" y="16"/>
                    <a:pt x="805" y="3"/>
                  </a:cubicBezTo>
                  <a:cubicBezTo>
                    <a:pt x="798" y="1"/>
                    <a:pt x="792" y="0"/>
                    <a:pt x="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1356470" y="3632710"/>
              <a:ext cx="22584" cy="53618"/>
            </a:xfrm>
            <a:custGeom>
              <a:rect b="b" l="l" r="r" t="t"/>
              <a:pathLst>
                <a:path extrusionOk="0" h="2018" w="850">
                  <a:moveTo>
                    <a:pt x="781" y="0"/>
                  </a:moveTo>
                  <a:cubicBezTo>
                    <a:pt x="757" y="0"/>
                    <a:pt x="734" y="15"/>
                    <a:pt x="726" y="39"/>
                  </a:cubicBezTo>
                  <a:lnTo>
                    <a:pt x="11" y="1939"/>
                  </a:lnTo>
                  <a:cubicBezTo>
                    <a:pt x="0" y="1969"/>
                    <a:pt x="16" y="2003"/>
                    <a:pt x="47" y="2014"/>
                  </a:cubicBezTo>
                  <a:cubicBezTo>
                    <a:pt x="54" y="2016"/>
                    <a:pt x="60" y="2017"/>
                    <a:pt x="67" y="2017"/>
                  </a:cubicBezTo>
                  <a:cubicBezTo>
                    <a:pt x="81" y="2017"/>
                    <a:pt x="95" y="2013"/>
                    <a:pt x="106" y="2003"/>
                  </a:cubicBezTo>
                  <a:cubicBezTo>
                    <a:pt x="113" y="1996"/>
                    <a:pt x="120" y="1988"/>
                    <a:pt x="124" y="1979"/>
                  </a:cubicBezTo>
                  <a:lnTo>
                    <a:pt x="837" y="79"/>
                  </a:lnTo>
                  <a:cubicBezTo>
                    <a:pt x="850" y="50"/>
                    <a:pt x="834" y="15"/>
                    <a:pt x="803" y="5"/>
                  </a:cubicBezTo>
                  <a:cubicBezTo>
                    <a:pt x="796" y="2"/>
                    <a:pt x="788" y="0"/>
                    <a:pt x="781" y="0"/>
                  </a:cubicBez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1402383" y="3722118"/>
              <a:ext cx="22584" cy="53618"/>
            </a:xfrm>
            <a:custGeom>
              <a:rect b="b" l="l" r="r" t="t"/>
              <a:pathLst>
                <a:path extrusionOk="0" h="2018" w="850">
                  <a:moveTo>
                    <a:pt x="781" y="1"/>
                  </a:moveTo>
                  <a:cubicBezTo>
                    <a:pt x="757" y="1"/>
                    <a:pt x="734" y="16"/>
                    <a:pt x="726" y="40"/>
                  </a:cubicBezTo>
                  <a:lnTo>
                    <a:pt x="12" y="1939"/>
                  </a:lnTo>
                  <a:cubicBezTo>
                    <a:pt x="0" y="1969"/>
                    <a:pt x="16" y="2004"/>
                    <a:pt x="47" y="2014"/>
                  </a:cubicBezTo>
                  <a:cubicBezTo>
                    <a:pt x="54" y="2016"/>
                    <a:pt x="60" y="2017"/>
                    <a:pt x="67" y="2017"/>
                  </a:cubicBezTo>
                  <a:cubicBezTo>
                    <a:pt x="81" y="2017"/>
                    <a:pt x="95" y="2013"/>
                    <a:pt x="106" y="2004"/>
                  </a:cubicBezTo>
                  <a:cubicBezTo>
                    <a:pt x="113" y="1997"/>
                    <a:pt x="120" y="1988"/>
                    <a:pt x="124" y="1979"/>
                  </a:cubicBezTo>
                  <a:lnTo>
                    <a:pt x="837" y="80"/>
                  </a:lnTo>
                  <a:cubicBezTo>
                    <a:pt x="849" y="50"/>
                    <a:pt x="834" y="15"/>
                    <a:pt x="803" y="5"/>
                  </a:cubicBezTo>
                  <a:cubicBezTo>
                    <a:pt x="795" y="2"/>
                    <a:pt x="788" y="1"/>
                    <a:pt x="781" y="1"/>
                  </a:cubicBez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1391489" y="3448420"/>
              <a:ext cx="505069" cy="376577"/>
            </a:xfrm>
            <a:custGeom>
              <a:rect b="b" l="l" r="r" t="t"/>
              <a:pathLst>
                <a:path extrusionOk="0" h="14173" w="19009">
                  <a:moveTo>
                    <a:pt x="4041" y="1"/>
                  </a:moveTo>
                  <a:cubicBezTo>
                    <a:pt x="3430" y="1"/>
                    <a:pt x="2845" y="393"/>
                    <a:pt x="2642" y="1003"/>
                  </a:cubicBezTo>
                  <a:lnTo>
                    <a:pt x="237" y="8238"/>
                  </a:lnTo>
                  <a:cubicBezTo>
                    <a:pt x="0" y="8951"/>
                    <a:pt x="381" y="9695"/>
                    <a:pt x="1096" y="9912"/>
                  </a:cubicBezTo>
                  <a:lnTo>
                    <a:pt x="14827" y="14111"/>
                  </a:lnTo>
                  <a:cubicBezTo>
                    <a:pt x="14963" y="14152"/>
                    <a:pt x="15102" y="14172"/>
                    <a:pt x="15240" y="14172"/>
                  </a:cubicBezTo>
                  <a:cubicBezTo>
                    <a:pt x="15854" y="14172"/>
                    <a:pt x="16438" y="13775"/>
                    <a:pt x="16640" y="13168"/>
                  </a:cubicBezTo>
                  <a:lnTo>
                    <a:pt x="18782" y="6682"/>
                  </a:lnTo>
                  <a:cubicBezTo>
                    <a:pt x="19008" y="5998"/>
                    <a:pt x="18666" y="5280"/>
                    <a:pt x="17992" y="5034"/>
                  </a:cubicBezTo>
                  <a:lnTo>
                    <a:pt x="4526" y="87"/>
                  </a:lnTo>
                  <a:cubicBezTo>
                    <a:pt x="4367" y="28"/>
                    <a:pt x="4203" y="1"/>
                    <a:pt x="4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1440431" y="3625855"/>
              <a:ext cx="74555" cy="67328"/>
            </a:xfrm>
            <a:custGeom>
              <a:rect b="b" l="l" r="r" t="t"/>
              <a:pathLst>
                <a:path extrusionOk="0" h="2534" w="2806">
                  <a:moveTo>
                    <a:pt x="1414" y="0"/>
                  </a:moveTo>
                  <a:cubicBezTo>
                    <a:pt x="883" y="0"/>
                    <a:pt x="387" y="346"/>
                    <a:pt x="214" y="886"/>
                  </a:cubicBezTo>
                  <a:cubicBezTo>
                    <a:pt x="1" y="1553"/>
                    <a:pt x="360" y="2265"/>
                    <a:pt x="1017" y="2475"/>
                  </a:cubicBezTo>
                  <a:cubicBezTo>
                    <a:pt x="1141" y="2515"/>
                    <a:pt x="1268" y="2534"/>
                    <a:pt x="1392" y="2534"/>
                  </a:cubicBezTo>
                  <a:cubicBezTo>
                    <a:pt x="1923" y="2534"/>
                    <a:pt x="2419" y="2188"/>
                    <a:pt x="2592" y="1648"/>
                  </a:cubicBezTo>
                  <a:cubicBezTo>
                    <a:pt x="2805" y="981"/>
                    <a:pt x="2446" y="270"/>
                    <a:pt x="1789" y="59"/>
                  </a:cubicBezTo>
                  <a:cubicBezTo>
                    <a:pt x="1665" y="19"/>
                    <a:pt x="1538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1536189" y="3656543"/>
              <a:ext cx="74476" cy="67355"/>
            </a:xfrm>
            <a:custGeom>
              <a:rect b="b" l="l" r="r" t="t"/>
              <a:pathLst>
                <a:path extrusionOk="0" h="2535" w="2803">
                  <a:moveTo>
                    <a:pt x="1412" y="0"/>
                  </a:moveTo>
                  <a:cubicBezTo>
                    <a:pt x="881" y="0"/>
                    <a:pt x="387" y="346"/>
                    <a:pt x="214" y="886"/>
                  </a:cubicBezTo>
                  <a:cubicBezTo>
                    <a:pt x="0" y="1553"/>
                    <a:pt x="360" y="2265"/>
                    <a:pt x="1016" y="2475"/>
                  </a:cubicBezTo>
                  <a:cubicBezTo>
                    <a:pt x="1141" y="2515"/>
                    <a:pt x="1267" y="2534"/>
                    <a:pt x="1392" y="2534"/>
                  </a:cubicBezTo>
                  <a:cubicBezTo>
                    <a:pt x="1921" y="2534"/>
                    <a:pt x="2416" y="2188"/>
                    <a:pt x="2589" y="1648"/>
                  </a:cubicBezTo>
                  <a:cubicBezTo>
                    <a:pt x="2803" y="981"/>
                    <a:pt x="2445" y="269"/>
                    <a:pt x="1789" y="59"/>
                  </a:cubicBezTo>
                  <a:cubicBezTo>
                    <a:pt x="1664" y="19"/>
                    <a:pt x="1537" y="0"/>
                    <a:pt x="1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1631868" y="3687258"/>
              <a:ext cx="74555" cy="67355"/>
            </a:xfrm>
            <a:custGeom>
              <a:rect b="b" l="l" r="r" t="t"/>
              <a:pathLst>
                <a:path extrusionOk="0" h="2535" w="2806">
                  <a:moveTo>
                    <a:pt x="1414" y="1"/>
                  </a:moveTo>
                  <a:cubicBezTo>
                    <a:pt x="883" y="1"/>
                    <a:pt x="387" y="346"/>
                    <a:pt x="214" y="886"/>
                  </a:cubicBezTo>
                  <a:cubicBezTo>
                    <a:pt x="1" y="1553"/>
                    <a:pt x="360" y="2265"/>
                    <a:pt x="1016" y="2475"/>
                  </a:cubicBezTo>
                  <a:cubicBezTo>
                    <a:pt x="1141" y="2515"/>
                    <a:pt x="1268" y="2534"/>
                    <a:pt x="1392" y="2534"/>
                  </a:cubicBezTo>
                  <a:cubicBezTo>
                    <a:pt x="1923" y="2534"/>
                    <a:pt x="2418" y="2189"/>
                    <a:pt x="2591" y="1649"/>
                  </a:cubicBezTo>
                  <a:cubicBezTo>
                    <a:pt x="2805" y="982"/>
                    <a:pt x="2446" y="270"/>
                    <a:pt x="1789" y="60"/>
                  </a:cubicBezTo>
                  <a:cubicBezTo>
                    <a:pt x="1665" y="20"/>
                    <a:pt x="1538" y="1"/>
                    <a:pt x="1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1727599" y="3717946"/>
              <a:ext cx="74555" cy="67328"/>
            </a:xfrm>
            <a:custGeom>
              <a:rect b="b" l="l" r="r" t="t"/>
              <a:pathLst>
                <a:path extrusionOk="0" h="2534" w="2806">
                  <a:moveTo>
                    <a:pt x="1414" y="1"/>
                  </a:moveTo>
                  <a:cubicBezTo>
                    <a:pt x="883" y="1"/>
                    <a:pt x="387" y="346"/>
                    <a:pt x="214" y="886"/>
                  </a:cubicBezTo>
                  <a:cubicBezTo>
                    <a:pt x="1" y="1553"/>
                    <a:pt x="360" y="2265"/>
                    <a:pt x="1017" y="2475"/>
                  </a:cubicBezTo>
                  <a:cubicBezTo>
                    <a:pt x="1141" y="2515"/>
                    <a:pt x="1268" y="2534"/>
                    <a:pt x="1392" y="2534"/>
                  </a:cubicBezTo>
                  <a:cubicBezTo>
                    <a:pt x="1923" y="2534"/>
                    <a:pt x="2419" y="2188"/>
                    <a:pt x="2592" y="1648"/>
                  </a:cubicBezTo>
                  <a:cubicBezTo>
                    <a:pt x="2805" y="982"/>
                    <a:pt x="2446" y="270"/>
                    <a:pt x="1789" y="59"/>
                  </a:cubicBezTo>
                  <a:cubicBezTo>
                    <a:pt x="1665" y="20"/>
                    <a:pt x="1538" y="1"/>
                    <a:pt x="1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1482252" y="3495236"/>
              <a:ext cx="74529" cy="67328"/>
            </a:xfrm>
            <a:custGeom>
              <a:rect b="b" l="l" r="r" t="t"/>
              <a:pathLst>
                <a:path extrusionOk="0" h="2534" w="2805">
                  <a:moveTo>
                    <a:pt x="1413" y="0"/>
                  </a:moveTo>
                  <a:cubicBezTo>
                    <a:pt x="882" y="0"/>
                    <a:pt x="387" y="346"/>
                    <a:pt x="214" y="886"/>
                  </a:cubicBezTo>
                  <a:cubicBezTo>
                    <a:pt x="0" y="1553"/>
                    <a:pt x="360" y="2265"/>
                    <a:pt x="1016" y="2475"/>
                  </a:cubicBezTo>
                  <a:cubicBezTo>
                    <a:pt x="1141" y="2515"/>
                    <a:pt x="1267" y="2534"/>
                    <a:pt x="1392" y="2534"/>
                  </a:cubicBezTo>
                  <a:cubicBezTo>
                    <a:pt x="1922" y="2534"/>
                    <a:pt x="2418" y="2188"/>
                    <a:pt x="2591" y="1648"/>
                  </a:cubicBezTo>
                  <a:cubicBezTo>
                    <a:pt x="2805" y="981"/>
                    <a:pt x="2445" y="269"/>
                    <a:pt x="1789" y="59"/>
                  </a:cubicBezTo>
                  <a:cubicBezTo>
                    <a:pt x="1664" y="19"/>
                    <a:pt x="1538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1577984" y="3525925"/>
              <a:ext cx="74529" cy="67382"/>
            </a:xfrm>
            <a:custGeom>
              <a:rect b="b" l="l" r="r" t="t"/>
              <a:pathLst>
                <a:path extrusionOk="0" h="2536" w="2805">
                  <a:moveTo>
                    <a:pt x="1414" y="0"/>
                  </a:moveTo>
                  <a:cubicBezTo>
                    <a:pt x="883" y="0"/>
                    <a:pt x="387" y="346"/>
                    <a:pt x="214" y="887"/>
                  </a:cubicBezTo>
                  <a:cubicBezTo>
                    <a:pt x="0" y="1554"/>
                    <a:pt x="360" y="2264"/>
                    <a:pt x="1016" y="2476"/>
                  </a:cubicBezTo>
                  <a:cubicBezTo>
                    <a:pt x="1141" y="2516"/>
                    <a:pt x="1267" y="2535"/>
                    <a:pt x="1391" y="2535"/>
                  </a:cubicBezTo>
                  <a:cubicBezTo>
                    <a:pt x="1922" y="2535"/>
                    <a:pt x="2418" y="2189"/>
                    <a:pt x="2591" y="1648"/>
                  </a:cubicBezTo>
                  <a:cubicBezTo>
                    <a:pt x="2805" y="981"/>
                    <a:pt x="2445" y="271"/>
                    <a:pt x="1789" y="59"/>
                  </a:cubicBezTo>
                  <a:cubicBezTo>
                    <a:pt x="1664" y="19"/>
                    <a:pt x="1538" y="0"/>
                    <a:pt x="1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1673662" y="3556640"/>
              <a:ext cx="74555" cy="67328"/>
            </a:xfrm>
            <a:custGeom>
              <a:rect b="b" l="l" r="r" t="t"/>
              <a:pathLst>
                <a:path extrusionOk="0" h="2534" w="2806">
                  <a:moveTo>
                    <a:pt x="1415" y="1"/>
                  </a:moveTo>
                  <a:cubicBezTo>
                    <a:pt x="885" y="1"/>
                    <a:pt x="389" y="346"/>
                    <a:pt x="216" y="886"/>
                  </a:cubicBezTo>
                  <a:cubicBezTo>
                    <a:pt x="1" y="1553"/>
                    <a:pt x="360" y="2265"/>
                    <a:pt x="1017" y="2475"/>
                  </a:cubicBezTo>
                  <a:cubicBezTo>
                    <a:pt x="1141" y="2515"/>
                    <a:pt x="1268" y="2534"/>
                    <a:pt x="1392" y="2534"/>
                  </a:cubicBezTo>
                  <a:cubicBezTo>
                    <a:pt x="1923" y="2534"/>
                    <a:pt x="2419" y="2189"/>
                    <a:pt x="2592" y="1649"/>
                  </a:cubicBezTo>
                  <a:cubicBezTo>
                    <a:pt x="2805" y="982"/>
                    <a:pt x="2446" y="270"/>
                    <a:pt x="1789" y="60"/>
                  </a:cubicBezTo>
                  <a:cubicBezTo>
                    <a:pt x="1665" y="20"/>
                    <a:pt x="1539" y="1"/>
                    <a:pt x="1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1769420" y="3587328"/>
              <a:ext cx="74529" cy="67355"/>
            </a:xfrm>
            <a:custGeom>
              <a:rect b="b" l="l" r="r" t="t"/>
              <a:pathLst>
                <a:path extrusionOk="0" h="2535" w="2805">
                  <a:moveTo>
                    <a:pt x="1413" y="1"/>
                  </a:moveTo>
                  <a:cubicBezTo>
                    <a:pt x="882" y="1"/>
                    <a:pt x="387" y="346"/>
                    <a:pt x="214" y="886"/>
                  </a:cubicBezTo>
                  <a:cubicBezTo>
                    <a:pt x="0" y="1553"/>
                    <a:pt x="360" y="2265"/>
                    <a:pt x="1016" y="2475"/>
                  </a:cubicBezTo>
                  <a:cubicBezTo>
                    <a:pt x="1141" y="2515"/>
                    <a:pt x="1268" y="2534"/>
                    <a:pt x="1393" y="2534"/>
                  </a:cubicBezTo>
                  <a:cubicBezTo>
                    <a:pt x="1923" y="2534"/>
                    <a:pt x="2418" y="2188"/>
                    <a:pt x="2591" y="1648"/>
                  </a:cubicBezTo>
                  <a:cubicBezTo>
                    <a:pt x="2805" y="981"/>
                    <a:pt x="2445" y="271"/>
                    <a:pt x="1789" y="59"/>
                  </a:cubicBezTo>
                  <a:cubicBezTo>
                    <a:pt x="1664" y="20"/>
                    <a:pt x="1538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1461155" y="3580579"/>
              <a:ext cx="380350" cy="121797"/>
            </a:xfrm>
            <a:custGeom>
              <a:rect b="b" l="l" r="r" t="t"/>
              <a:pathLst>
                <a:path extrusionOk="0" h="4584" w="14315">
                  <a:moveTo>
                    <a:pt x="27" y="0"/>
                  </a:moveTo>
                  <a:cubicBezTo>
                    <a:pt x="21" y="0"/>
                    <a:pt x="18" y="1"/>
                    <a:pt x="18" y="3"/>
                  </a:cubicBezTo>
                  <a:cubicBezTo>
                    <a:pt x="1" y="58"/>
                    <a:pt x="3182" y="1130"/>
                    <a:pt x="7124" y="2394"/>
                  </a:cubicBezTo>
                  <a:cubicBezTo>
                    <a:pt x="10960" y="3624"/>
                    <a:pt x="14103" y="4584"/>
                    <a:pt x="14289" y="4584"/>
                  </a:cubicBezTo>
                  <a:cubicBezTo>
                    <a:pt x="14294" y="4584"/>
                    <a:pt x="14297" y="4583"/>
                    <a:pt x="14297" y="4582"/>
                  </a:cubicBezTo>
                  <a:cubicBezTo>
                    <a:pt x="14315" y="4526"/>
                    <a:pt x="11133" y="3455"/>
                    <a:pt x="7191" y="2191"/>
                  </a:cubicBezTo>
                  <a:cubicBezTo>
                    <a:pt x="3358" y="960"/>
                    <a:pt x="217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1464769" y="3633374"/>
              <a:ext cx="25667" cy="52316"/>
            </a:xfrm>
            <a:custGeom>
              <a:rect b="b" l="l" r="r" t="t"/>
              <a:pathLst>
                <a:path extrusionOk="0" h="1969" w="966">
                  <a:moveTo>
                    <a:pt x="68" y="0"/>
                  </a:moveTo>
                  <a:cubicBezTo>
                    <a:pt x="59" y="0"/>
                    <a:pt x="51" y="2"/>
                    <a:pt x="43" y="6"/>
                  </a:cubicBezTo>
                  <a:cubicBezTo>
                    <a:pt x="14" y="21"/>
                    <a:pt x="0" y="56"/>
                    <a:pt x="14" y="85"/>
                  </a:cubicBezTo>
                  <a:lnTo>
                    <a:pt x="853" y="1933"/>
                  </a:lnTo>
                  <a:cubicBezTo>
                    <a:pt x="863" y="1955"/>
                    <a:pt x="884" y="1968"/>
                    <a:pt x="907" y="1968"/>
                  </a:cubicBezTo>
                  <a:cubicBezTo>
                    <a:pt x="915" y="1968"/>
                    <a:pt x="923" y="1966"/>
                    <a:pt x="931" y="1963"/>
                  </a:cubicBezTo>
                  <a:cubicBezTo>
                    <a:pt x="950" y="1952"/>
                    <a:pt x="964" y="1933"/>
                    <a:pt x="966" y="1912"/>
                  </a:cubicBezTo>
                  <a:cubicBezTo>
                    <a:pt x="966" y="1902"/>
                    <a:pt x="964" y="1891"/>
                    <a:pt x="960" y="1883"/>
                  </a:cubicBezTo>
                  <a:lnTo>
                    <a:pt x="122" y="35"/>
                  </a:lnTo>
                  <a:cubicBezTo>
                    <a:pt x="111" y="13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1560501" y="3664089"/>
              <a:ext cx="25667" cy="52290"/>
            </a:xfrm>
            <a:custGeom>
              <a:rect b="b" l="l" r="r" t="t"/>
              <a:pathLst>
                <a:path extrusionOk="0" h="1968" w="966">
                  <a:moveTo>
                    <a:pt x="67" y="0"/>
                  </a:moveTo>
                  <a:cubicBezTo>
                    <a:pt x="59" y="0"/>
                    <a:pt x="50" y="2"/>
                    <a:pt x="42" y="6"/>
                  </a:cubicBezTo>
                  <a:cubicBezTo>
                    <a:pt x="12" y="20"/>
                    <a:pt x="0" y="56"/>
                    <a:pt x="14" y="86"/>
                  </a:cubicBezTo>
                  <a:lnTo>
                    <a:pt x="853" y="1934"/>
                  </a:lnTo>
                  <a:cubicBezTo>
                    <a:pt x="862" y="1955"/>
                    <a:pt x="883" y="1967"/>
                    <a:pt x="905" y="1967"/>
                  </a:cubicBezTo>
                  <a:cubicBezTo>
                    <a:pt x="914" y="1967"/>
                    <a:pt x="923" y="1965"/>
                    <a:pt x="931" y="1961"/>
                  </a:cubicBezTo>
                  <a:cubicBezTo>
                    <a:pt x="950" y="1953"/>
                    <a:pt x="962" y="1934"/>
                    <a:pt x="966" y="1913"/>
                  </a:cubicBezTo>
                  <a:cubicBezTo>
                    <a:pt x="966" y="1902"/>
                    <a:pt x="964" y="1892"/>
                    <a:pt x="961" y="1882"/>
                  </a:cubicBezTo>
                  <a:lnTo>
                    <a:pt x="122" y="36"/>
                  </a:lnTo>
                  <a:cubicBezTo>
                    <a:pt x="112" y="13"/>
                    <a:pt x="90" y="0"/>
                    <a:pt x="67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1656179" y="3694777"/>
              <a:ext cx="25720" cy="52263"/>
            </a:xfrm>
            <a:custGeom>
              <a:rect b="b" l="l" r="r" t="t"/>
              <a:pathLst>
                <a:path extrusionOk="0" h="1967" w="968">
                  <a:moveTo>
                    <a:pt x="68" y="0"/>
                  </a:moveTo>
                  <a:cubicBezTo>
                    <a:pt x="60" y="0"/>
                    <a:pt x="52" y="2"/>
                    <a:pt x="44" y="6"/>
                  </a:cubicBezTo>
                  <a:cubicBezTo>
                    <a:pt x="15" y="20"/>
                    <a:pt x="1" y="56"/>
                    <a:pt x="15" y="86"/>
                  </a:cubicBezTo>
                  <a:lnTo>
                    <a:pt x="853" y="1933"/>
                  </a:lnTo>
                  <a:cubicBezTo>
                    <a:pt x="863" y="1955"/>
                    <a:pt x="884" y="1967"/>
                    <a:pt x="906" y="1967"/>
                  </a:cubicBezTo>
                  <a:cubicBezTo>
                    <a:pt x="915" y="1967"/>
                    <a:pt x="923" y="1965"/>
                    <a:pt x="932" y="1961"/>
                  </a:cubicBezTo>
                  <a:cubicBezTo>
                    <a:pt x="952" y="1952"/>
                    <a:pt x="965" y="1933"/>
                    <a:pt x="966" y="1913"/>
                  </a:cubicBezTo>
                  <a:cubicBezTo>
                    <a:pt x="968" y="1902"/>
                    <a:pt x="966" y="1892"/>
                    <a:pt x="961" y="1883"/>
                  </a:cubicBezTo>
                  <a:lnTo>
                    <a:pt x="122" y="35"/>
                  </a:lnTo>
                  <a:cubicBezTo>
                    <a:pt x="112" y="14"/>
                    <a:pt x="91" y="0"/>
                    <a:pt x="68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1751937" y="3725466"/>
              <a:ext cx="25667" cy="52316"/>
            </a:xfrm>
            <a:custGeom>
              <a:rect b="b" l="l" r="r" t="t"/>
              <a:pathLst>
                <a:path extrusionOk="0" h="1969" w="966">
                  <a:moveTo>
                    <a:pt x="69" y="1"/>
                  </a:moveTo>
                  <a:cubicBezTo>
                    <a:pt x="61" y="1"/>
                    <a:pt x="52" y="3"/>
                    <a:pt x="43" y="7"/>
                  </a:cubicBezTo>
                  <a:cubicBezTo>
                    <a:pt x="12" y="21"/>
                    <a:pt x="0" y="56"/>
                    <a:pt x="14" y="87"/>
                  </a:cubicBezTo>
                  <a:lnTo>
                    <a:pt x="853" y="1933"/>
                  </a:lnTo>
                  <a:cubicBezTo>
                    <a:pt x="863" y="1955"/>
                    <a:pt x="884" y="1968"/>
                    <a:pt x="907" y="1968"/>
                  </a:cubicBezTo>
                  <a:cubicBezTo>
                    <a:pt x="915" y="1968"/>
                    <a:pt x="923" y="1966"/>
                    <a:pt x="931" y="1963"/>
                  </a:cubicBezTo>
                  <a:cubicBezTo>
                    <a:pt x="950" y="1954"/>
                    <a:pt x="964" y="1935"/>
                    <a:pt x="965" y="1912"/>
                  </a:cubicBezTo>
                  <a:cubicBezTo>
                    <a:pt x="965" y="1902"/>
                    <a:pt x="964" y="1891"/>
                    <a:pt x="960" y="1883"/>
                  </a:cubicBezTo>
                  <a:lnTo>
                    <a:pt x="122" y="35"/>
                  </a:lnTo>
                  <a:cubicBezTo>
                    <a:pt x="112" y="14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1506245" y="3502915"/>
              <a:ext cx="25720" cy="52290"/>
            </a:xfrm>
            <a:custGeom>
              <a:rect b="b" l="l" r="r" t="t"/>
              <a:pathLst>
                <a:path extrusionOk="0" h="1968" w="968">
                  <a:moveTo>
                    <a:pt x="69" y="0"/>
                  </a:moveTo>
                  <a:cubicBezTo>
                    <a:pt x="61" y="0"/>
                    <a:pt x="52" y="2"/>
                    <a:pt x="44" y="7"/>
                  </a:cubicBezTo>
                  <a:cubicBezTo>
                    <a:pt x="14" y="20"/>
                    <a:pt x="0" y="55"/>
                    <a:pt x="14" y="85"/>
                  </a:cubicBezTo>
                  <a:lnTo>
                    <a:pt x="853" y="1932"/>
                  </a:lnTo>
                  <a:cubicBezTo>
                    <a:pt x="863" y="1954"/>
                    <a:pt x="884" y="1967"/>
                    <a:pt x="907" y="1967"/>
                  </a:cubicBezTo>
                  <a:cubicBezTo>
                    <a:pt x="915" y="1967"/>
                    <a:pt x="923" y="1966"/>
                    <a:pt x="931" y="1962"/>
                  </a:cubicBezTo>
                  <a:cubicBezTo>
                    <a:pt x="950" y="1951"/>
                    <a:pt x="964" y="1934"/>
                    <a:pt x="966" y="1911"/>
                  </a:cubicBezTo>
                  <a:cubicBezTo>
                    <a:pt x="967" y="1901"/>
                    <a:pt x="966" y="1891"/>
                    <a:pt x="960" y="1882"/>
                  </a:cubicBezTo>
                  <a:lnTo>
                    <a:pt x="122" y="34"/>
                  </a:lnTo>
                  <a:cubicBezTo>
                    <a:pt x="112" y="13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1601976" y="3533604"/>
              <a:ext cx="25667" cy="52290"/>
            </a:xfrm>
            <a:custGeom>
              <a:rect b="b" l="l" r="r" t="t"/>
              <a:pathLst>
                <a:path extrusionOk="0" h="1968" w="966">
                  <a:moveTo>
                    <a:pt x="69" y="1"/>
                  </a:moveTo>
                  <a:cubicBezTo>
                    <a:pt x="61" y="1"/>
                    <a:pt x="52" y="2"/>
                    <a:pt x="44" y="6"/>
                  </a:cubicBezTo>
                  <a:cubicBezTo>
                    <a:pt x="13" y="20"/>
                    <a:pt x="0" y="55"/>
                    <a:pt x="14" y="86"/>
                  </a:cubicBezTo>
                  <a:lnTo>
                    <a:pt x="853" y="1934"/>
                  </a:lnTo>
                  <a:cubicBezTo>
                    <a:pt x="862" y="1955"/>
                    <a:pt x="883" y="1967"/>
                    <a:pt x="905" y="1967"/>
                  </a:cubicBezTo>
                  <a:cubicBezTo>
                    <a:pt x="914" y="1967"/>
                    <a:pt x="923" y="1965"/>
                    <a:pt x="931" y="1962"/>
                  </a:cubicBezTo>
                  <a:cubicBezTo>
                    <a:pt x="950" y="1953"/>
                    <a:pt x="964" y="1934"/>
                    <a:pt x="966" y="1913"/>
                  </a:cubicBezTo>
                  <a:cubicBezTo>
                    <a:pt x="966" y="1903"/>
                    <a:pt x="964" y="1892"/>
                    <a:pt x="961" y="1882"/>
                  </a:cubicBezTo>
                  <a:lnTo>
                    <a:pt x="122" y="36"/>
                  </a:lnTo>
                  <a:cubicBezTo>
                    <a:pt x="112" y="13"/>
                    <a:pt x="91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1697708" y="3564292"/>
              <a:ext cx="25693" cy="52316"/>
            </a:xfrm>
            <a:custGeom>
              <a:rect b="b" l="l" r="r" t="t"/>
              <a:pathLst>
                <a:path extrusionOk="0" h="1969" w="967">
                  <a:moveTo>
                    <a:pt x="67" y="1"/>
                  </a:moveTo>
                  <a:cubicBezTo>
                    <a:pt x="58" y="1"/>
                    <a:pt x="50" y="2"/>
                    <a:pt x="42" y="6"/>
                  </a:cubicBezTo>
                  <a:cubicBezTo>
                    <a:pt x="13" y="22"/>
                    <a:pt x="1" y="56"/>
                    <a:pt x="13" y="86"/>
                  </a:cubicBezTo>
                  <a:lnTo>
                    <a:pt x="851" y="1934"/>
                  </a:lnTo>
                  <a:cubicBezTo>
                    <a:pt x="862" y="1955"/>
                    <a:pt x="883" y="1969"/>
                    <a:pt x="906" y="1969"/>
                  </a:cubicBezTo>
                  <a:cubicBezTo>
                    <a:pt x="915" y="1969"/>
                    <a:pt x="923" y="1967"/>
                    <a:pt x="931" y="1963"/>
                  </a:cubicBezTo>
                  <a:cubicBezTo>
                    <a:pt x="950" y="1953"/>
                    <a:pt x="963" y="1935"/>
                    <a:pt x="964" y="1913"/>
                  </a:cubicBezTo>
                  <a:cubicBezTo>
                    <a:pt x="966" y="1902"/>
                    <a:pt x="964" y="1892"/>
                    <a:pt x="959" y="1883"/>
                  </a:cubicBezTo>
                  <a:lnTo>
                    <a:pt x="120" y="36"/>
                  </a:lnTo>
                  <a:cubicBezTo>
                    <a:pt x="112" y="14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1793413" y="3595007"/>
              <a:ext cx="25667" cy="52290"/>
            </a:xfrm>
            <a:custGeom>
              <a:rect b="b" l="l" r="r" t="t"/>
              <a:pathLst>
                <a:path extrusionOk="0" h="1968" w="966">
                  <a:moveTo>
                    <a:pt x="69" y="1"/>
                  </a:moveTo>
                  <a:cubicBezTo>
                    <a:pt x="60" y="1"/>
                    <a:pt x="52" y="3"/>
                    <a:pt x="44" y="7"/>
                  </a:cubicBezTo>
                  <a:cubicBezTo>
                    <a:pt x="14" y="20"/>
                    <a:pt x="0" y="55"/>
                    <a:pt x="14" y="86"/>
                  </a:cubicBezTo>
                  <a:lnTo>
                    <a:pt x="853" y="1932"/>
                  </a:lnTo>
                  <a:cubicBezTo>
                    <a:pt x="863" y="1955"/>
                    <a:pt x="884" y="1968"/>
                    <a:pt x="906" y="1968"/>
                  </a:cubicBezTo>
                  <a:cubicBezTo>
                    <a:pt x="914" y="1968"/>
                    <a:pt x="923" y="1966"/>
                    <a:pt x="931" y="1962"/>
                  </a:cubicBezTo>
                  <a:cubicBezTo>
                    <a:pt x="950" y="1953"/>
                    <a:pt x="964" y="1934"/>
                    <a:pt x="966" y="1913"/>
                  </a:cubicBezTo>
                  <a:cubicBezTo>
                    <a:pt x="966" y="1903"/>
                    <a:pt x="964" y="1891"/>
                    <a:pt x="960" y="1882"/>
                  </a:cubicBezTo>
                  <a:lnTo>
                    <a:pt x="122" y="34"/>
                  </a:lnTo>
                  <a:cubicBezTo>
                    <a:pt x="112" y="13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029275" y="3345594"/>
              <a:ext cx="437953" cy="655083"/>
            </a:xfrm>
            <a:custGeom>
              <a:rect b="b" l="l" r="r" t="t"/>
              <a:pathLst>
                <a:path extrusionOk="0" h="24655" w="16483">
                  <a:moveTo>
                    <a:pt x="9461" y="1"/>
                  </a:moveTo>
                  <a:lnTo>
                    <a:pt x="8879" y="1854"/>
                  </a:lnTo>
                  <a:cubicBezTo>
                    <a:pt x="8686" y="2474"/>
                    <a:pt x="5277" y="4175"/>
                    <a:pt x="4637" y="6221"/>
                  </a:cubicBezTo>
                  <a:lnTo>
                    <a:pt x="372" y="19826"/>
                  </a:lnTo>
                  <a:cubicBezTo>
                    <a:pt x="0" y="21018"/>
                    <a:pt x="106" y="21678"/>
                    <a:pt x="2152" y="22318"/>
                  </a:cubicBezTo>
                  <a:lnTo>
                    <a:pt x="4508" y="23056"/>
                  </a:lnTo>
                  <a:lnTo>
                    <a:pt x="6340" y="23631"/>
                  </a:lnTo>
                  <a:lnTo>
                    <a:pt x="8693" y="24369"/>
                  </a:lnTo>
                  <a:cubicBezTo>
                    <a:pt x="9312" y="24563"/>
                    <a:pt x="9786" y="24654"/>
                    <a:pt x="10156" y="24654"/>
                  </a:cubicBezTo>
                  <a:cubicBezTo>
                    <a:pt x="11012" y="24654"/>
                    <a:pt x="11317" y="24169"/>
                    <a:pt x="11577" y="23338"/>
                  </a:cubicBezTo>
                  <a:lnTo>
                    <a:pt x="15840" y="9732"/>
                  </a:lnTo>
                  <a:cubicBezTo>
                    <a:pt x="16483" y="7685"/>
                    <a:pt x="14654" y="4346"/>
                    <a:pt x="14851" y="3726"/>
                  </a:cubicBezTo>
                  <a:lnTo>
                    <a:pt x="15431" y="1871"/>
                  </a:lnTo>
                  <a:lnTo>
                    <a:pt x="94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268033" y="3246302"/>
              <a:ext cx="218777" cy="152299"/>
            </a:xfrm>
            <a:custGeom>
              <a:rect b="b" l="l" r="r" t="t"/>
              <a:pathLst>
                <a:path extrusionOk="0" h="5732" w="8234">
                  <a:moveTo>
                    <a:pt x="1494" y="0"/>
                  </a:moveTo>
                  <a:cubicBezTo>
                    <a:pt x="1038" y="0"/>
                    <a:pt x="642" y="290"/>
                    <a:pt x="563" y="709"/>
                  </a:cubicBezTo>
                  <a:cubicBezTo>
                    <a:pt x="395" y="1559"/>
                    <a:pt x="231" y="2409"/>
                    <a:pt x="63" y="3259"/>
                  </a:cubicBezTo>
                  <a:cubicBezTo>
                    <a:pt x="42" y="3366"/>
                    <a:pt x="21" y="3476"/>
                    <a:pt x="1" y="3585"/>
                  </a:cubicBezTo>
                  <a:cubicBezTo>
                    <a:pt x="2324" y="4309"/>
                    <a:pt x="4618" y="5042"/>
                    <a:pt x="6849" y="5731"/>
                  </a:cubicBezTo>
                  <a:cubicBezTo>
                    <a:pt x="7243" y="4837"/>
                    <a:pt x="7638" y="3943"/>
                    <a:pt x="8028" y="3048"/>
                  </a:cubicBezTo>
                  <a:cubicBezTo>
                    <a:pt x="8233" y="2594"/>
                    <a:pt x="7983" y="2034"/>
                    <a:pt x="7457" y="1821"/>
                  </a:cubicBezTo>
                  <a:cubicBezTo>
                    <a:pt x="7190" y="1710"/>
                    <a:pt x="6915" y="1607"/>
                    <a:pt x="6646" y="1505"/>
                  </a:cubicBezTo>
                  <a:cubicBezTo>
                    <a:pt x="5043" y="900"/>
                    <a:pt x="3402" y="407"/>
                    <a:pt x="1734" y="27"/>
                  </a:cubicBezTo>
                  <a:cubicBezTo>
                    <a:pt x="1653" y="9"/>
                    <a:pt x="1572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2268033" y="3286263"/>
              <a:ext cx="218777" cy="112338"/>
            </a:xfrm>
            <a:custGeom>
              <a:rect b="b" l="l" r="r" t="t"/>
              <a:pathLst>
                <a:path extrusionOk="0" h="4228" w="8234">
                  <a:moveTo>
                    <a:pt x="6646" y="1"/>
                  </a:moveTo>
                  <a:cubicBezTo>
                    <a:pt x="5723" y="1578"/>
                    <a:pt x="3768" y="1941"/>
                    <a:pt x="2160" y="1941"/>
                  </a:cubicBezTo>
                  <a:cubicBezTo>
                    <a:pt x="1283" y="1941"/>
                    <a:pt x="510" y="1833"/>
                    <a:pt x="63" y="1755"/>
                  </a:cubicBezTo>
                  <a:cubicBezTo>
                    <a:pt x="42" y="1862"/>
                    <a:pt x="21" y="1972"/>
                    <a:pt x="1" y="2081"/>
                  </a:cubicBezTo>
                  <a:cubicBezTo>
                    <a:pt x="2324" y="2805"/>
                    <a:pt x="4618" y="3538"/>
                    <a:pt x="6849" y="4227"/>
                  </a:cubicBezTo>
                  <a:cubicBezTo>
                    <a:pt x="7243" y="3333"/>
                    <a:pt x="7638" y="2439"/>
                    <a:pt x="8028" y="1544"/>
                  </a:cubicBezTo>
                  <a:cubicBezTo>
                    <a:pt x="8233" y="1090"/>
                    <a:pt x="7983" y="530"/>
                    <a:pt x="7459" y="317"/>
                  </a:cubicBezTo>
                  <a:cubicBezTo>
                    <a:pt x="7190" y="206"/>
                    <a:pt x="6917" y="103"/>
                    <a:pt x="6646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029275" y="3345594"/>
              <a:ext cx="437953" cy="655083"/>
            </a:xfrm>
            <a:custGeom>
              <a:rect b="b" l="l" r="r" t="t"/>
              <a:pathLst>
                <a:path extrusionOk="0" h="24655" w="16483">
                  <a:moveTo>
                    <a:pt x="9461" y="1"/>
                  </a:moveTo>
                  <a:lnTo>
                    <a:pt x="13734" y="2111"/>
                  </a:lnTo>
                  <a:lnTo>
                    <a:pt x="13102" y="4129"/>
                  </a:lnTo>
                  <a:cubicBezTo>
                    <a:pt x="13102" y="4129"/>
                    <a:pt x="14576" y="7331"/>
                    <a:pt x="14028" y="9084"/>
                  </a:cubicBezTo>
                  <a:cubicBezTo>
                    <a:pt x="13519" y="10707"/>
                    <a:pt x="11569" y="19347"/>
                    <a:pt x="2883" y="19347"/>
                  </a:cubicBezTo>
                  <a:cubicBezTo>
                    <a:pt x="2163" y="19347"/>
                    <a:pt x="1397" y="19287"/>
                    <a:pt x="582" y="19160"/>
                  </a:cubicBezTo>
                  <a:lnTo>
                    <a:pt x="372" y="19826"/>
                  </a:lnTo>
                  <a:cubicBezTo>
                    <a:pt x="0" y="21018"/>
                    <a:pt x="106" y="21678"/>
                    <a:pt x="2152" y="22318"/>
                  </a:cubicBezTo>
                  <a:lnTo>
                    <a:pt x="4508" y="23056"/>
                  </a:lnTo>
                  <a:lnTo>
                    <a:pt x="6340" y="23631"/>
                  </a:lnTo>
                  <a:lnTo>
                    <a:pt x="8693" y="24369"/>
                  </a:lnTo>
                  <a:cubicBezTo>
                    <a:pt x="9312" y="24563"/>
                    <a:pt x="9786" y="24654"/>
                    <a:pt x="10156" y="24654"/>
                  </a:cubicBezTo>
                  <a:cubicBezTo>
                    <a:pt x="11012" y="24654"/>
                    <a:pt x="11317" y="24169"/>
                    <a:pt x="11577" y="23338"/>
                  </a:cubicBezTo>
                  <a:lnTo>
                    <a:pt x="15840" y="9732"/>
                  </a:lnTo>
                  <a:cubicBezTo>
                    <a:pt x="16483" y="7685"/>
                    <a:pt x="14654" y="4346"/>
                    <a:pt x="14851" y="3726"/>
                  </a:cubicBezTo>
                  <a:lnTo>
                    <a:pt x="15431" y="1871"/>
                  </a:lnTo>
                  <a:lnTo>
                    <a:pt x="9461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099686" y="3435985"/>
              <a:ext cx="163671" cy="331434"/>
            </a:xfrm>
            <a:custGeom>
              <a:rect b="b" l="l" r="r" t="t"/>
              <a:pathLst>
                <a:path extrusionOk="0" h="12474" w="6160">
                  <a:moveTo>
                    <a:pt x="6159" y="1"/>
                  </a:moveTo>
                  <a:cubicBezTo>
                    <a:pt x="6159" y="1"/>
                    <a:pt x="3308" y="1656"/>
                    <a:pt x="2956" y="2777"/>
                  </a:cubicBezTo>
                  <a:lnTo>
                    <a:pt x="52" y="12042"/>
                  </a:lnTo>
                  <a:cubicBezTo>
                    <a:pt x="0" y="12217"/>
                    <a:pt x="97" y="12403"/>
                    <a:pt x="273" y="12458"/>
                  </a:cubicBezTo>
                  <a:cubicBezTo>
                    <a:pt x="306" y="12469"/>
                    <a:pt x="340" y="12473"/>
                    <a:pt x="373" y="12473"/>
                  </a:cubicBezTo>
                  <a:cubicBezTo>
                    <a:pt x="514" y="12473"/>
                    <a:pt x="645" y="12385"/>
                    <a:pt x="691" y="12245"/>
                  </a:cubicBezTo>
                  <a:cubicBezTo>
                    <a:pt x="1183" y="10664"/>
                    <a:pt x="3345" y="3722"/>
                    <a:pt x="3595" y="3043"/>
                  </a:cubicBezTo>
                  <a:cubicBezTo>
                    <a:pt x="3970" y="2022"/>
                    <a:pt x="6159" y="1"/>
                    <a:pt x="6159" y="1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1760041" y="3308768"/>
              <a:ext cx="502253" cy="518221"/>
            </a:xfrm>
            <a:custGeom>
              <a:rect b="b" l="l" r="r" t="t"/>
              <a:pathLst>
                <a:path extrusionOk="0" h="19504" w="18903">
                  <a:moveTo>
                    <a:pt x="10926" y="1"/>
                  </a:moveTo>
                  <a:cubicBezTo>
                    <a:pt x="10417" y="1"/>
                    <a:pt x="9892" y="247"/>
                    <a:pt x="9529" y="708"/>
                  </a:cubicBezTo>
                  <a:lnTo>
                    <a:pt x="624" y="11995"/>
                  </a:lnTo>
                  <a:cubicBezTo>
                    <a:pt x="1" y="12783"/>
                    <a:pt x="100" y="13881"/>
                    <a:pt x="841" y="14395"/>
                  </a:cubicBezTo>
                  <a:lnTo>
                    <a:pt x="7824" y="19247"/>
                  </a:lnTo>
                  <a:cubicBezTo>
                    <a:pt x="8074" y="19420"/>
                    <a:pt x="8364" y="19504"/>
                    <a:pt x="8659" y="19504"/>
                  </a:cubicBezTo>
                  <a:cubicBezTo>
                    <a:pt x="9193" y="19504"/>
                    <a:pt x="9742" y="19232"/>
                    <a:pt x="10104" y="18734"/>
                  </a:cubicBezTo>
                  <a:lnTo>
                    <a:pt x="18343" y="7383"/>
                  </a:lnTo>
                  <a:cubicBezTo>
                    <a:pt x="18902" y="6615"/>
                    <a:pt x="18805" y="5593"/>
                    <a:pt x="18126" y="5079"/>
                  </a:cubicBezTo>
                  <a:lnTo>
                    <a:pt x="11807" y="291"/>
                  </a:lnTo>
                  <a:cubicBezTo>
                    <a:pt x="11548" y="95"/>
                    <a:pt x="11240" y="1"/>
                    <a:pt x="10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1955490" y="3713934"/>
              <a:ext cx="68763" cy="60048"/>
            </a:xfrm>
            <a:custGeom>
              <a:rect b="b" l="l" r="r" t="t"/>
              <a:pathLst>
                <a:path extrusionOk="0" h="2260" w="2588">
                  <a:moveTo>
                    <a:pt x="689" y="1"/>
                  </a:moveTo>
                  <a:cubicBezTo>
                    <a:pt x="496" y="1"/>
                    <a:pt x="305" y="88"/>
                    <a:pt x="179" y="254"/>
                  </a:cubicBezTo>
                  <a:lnTo>
                    <a:pt x="160" y="282"/>
                  </a:lnTo>
                  <a:cubicBezTo>
                    <a:pt x="112" y="344"/>
                    <a:pt x="77" y="415"/>
                    <a:pt x="56" y="493"/>
                  </a:cubicBezTo>
                  <a:cubicBezTo>
                    <a:pt x="53" y="506"/>
                    <a:pt x="49" y="518"/>
                    <a:pt x="47" y="530"/>
                  </a:cubicBezTo>
                  <a:cubicBezTo>
                    <a:pt x="0" y="742"/>
                    <a:pt x="65" y="964"/>
                    <a:pt x="219" y="1119"/>
                  </a:cubicBezTo>
                  <a:cubicBezTo>
                    <a:pt x="226" y="1127"/>
                    <a:pt x="235" y="1134"/>
                    <a:pt x="245" y="1143"/>
                  </a:cubicBezTo>
                  <a:lnTo>
                    <a:pt x="257" y="1153"/>
                  </a:lnTo>
                  <a:cubicBezTo>
                    <a:pt x="266" y="1162"/>
                    <a:pt x="275" y="1167"/>
                    <a:pt x="283" y="1174"/>
                  </a:cubicBezTo>
                  <a:lnTo>
                    <a:pt x="949" y="1676"/>
                  </a:lnTo>
                  <a:lnTo>
                    <a:pt x="1548" y="2129"/>
                  </a:lnTo>
                  <a:cubicBezTo>
                    <a:pt x="1661" y="2215"/>
                    <a:pt x="1797" y="2260"/>
                    <a:pt x="1935" y="2260"/>
                  </a:cubicBezTo>
                  <a:cubicBezTo>
                    <a:pt x="2016" y="2260"/>
                    <a:pt x="2098" y="2244"/>
                    <a:pt x="2176" y="2213"/>
                  </a:cubicBezTo>
                  <a:cubicBezTo>
                    <a:pt x="2202" y="2200"/>
                    <a:pt x="2227" y="2187"/>
                    <a:pt x="2253" y="2173"/>
                  </a:cubicBezTo>
                  <a:lnTo>
                    <a:pt x="2322" y="2122"/>
                  </a:lnTo>
                  <a:cubicBezTo>
                    <a:pt x="2346" y="2103"/>
                    <a:pt x="2367" y="2084"/>
                    <a:pt x="2388" y="2063"/>
                  </a:cubicBezTo>
                  <a:cubicBezTo>
                    <a:pt x="2407" y="2046"/>
                    <a:pt x="2425" y="2027"/>
                    <a:pt x="2440" y="2006"/>
                  </a:cubicBezTo>
                  <a:lnTo>
                    <a:pt x="2449" y="1992"/>
                  </a:lnTo>
                  <a:lnTo>
                    <a:pt x="2459" y="1980"/>
                  </a:lnTo>
                  <a:cubicBezTo>
                    <a:pt x="2473" y="1959"/>
                    <a:pt x="2487" y="1938"/>
                    <a:pt x="2499" y="1916"/>
                  </a:cubicBezTo>
                  <a:cubicBezTo>
                    <a:pt x="2501" y="1914"/>
                    <a:pt x="2503" y="1912"/>
                    <a:pt x="2504" y="1909"/>
                  </a:cubicBezTo>
                  <a:cubicBezTo>
                    <a:pt x="2520" y="1881"/>
                    <a:pt x="2534" y="1851"/>
                    <a:pt x="2544" y="1822"/>
                  </a:cubicBezTo>
                  <a:cubicBezTo>
                    <a:pt x="2557" y="1794"/>
                    <a:pt x="2565" y="1765"/>
                    <a:pt x="2570" y="1733"/>
                  </a:cubicBezTo>
                  <a:cubicBezTo>
                    <a:pt x="2579" y="1711"/>
                    <a:pt x="2583" y="1686"/>
                    <a:pt x="2584" y="1660"/>
                  </a:cubicBezTo>
                  <a:cubicBezTo>
                    <a:pt x="2586" y="1636"/>
                    <a:pt x="2586" y="1607"/>
                    <a:pt x="2588" y="1581"/>
                  </a:cubicBezTo>
                  <a:lnTo>
                    <a:pt x="2588" y="1577"/>
                  </a:lnTo>
                  <a:cubicBezTo>
                    <a:pt x="2584" y="1384"/>
                    <a:pt x="2491" y="1202"/>
                    <a:pt x="2336" y="1084"/>
                  </a:cubicBezTo>
                  <a:lnTo>
                    <a:pt x="1737" y="631"/>
                  </a:lnTo>
                  <a:lnTo>
                    <a:pt x="1074" y="131"/>
                  </a:lnTo>
                  <a:cubicBezTo>
                    <a:pt x="958" y="43"/>
                    <a:pt x="823" y="1"/>
                    <a:pt x="6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1980625" y="3730726"/>
              <a:ext cx="43734" cy="43575"/>
            </a:xfrm>
            <a:custGeom>
              <a:rect b="b" l="l" r="r" t="t"/>
              <a:pathLst>
                <a:path extrusionOk="0" h="1640" w="1646">
                  <a:moveTo>
                    <a:pt x="791" y="0"/>
                  </a:moveTo>
                  <a:lnTo>
                    <a:pt x="107" y="905"/>
                  </a:lnTo>
                  <a:lnTo>
                    <a:pt x="1" y="1044"/>
                  </a:lnTo>
                  <a:lnTo>
                    <a:pt x="600" y="1497"/>
                  </a:lnTo>
                  <a:lnTo>
                    <a:pt x="640" y="1529"/>
                  </a:lnTo>
                  <a:cubicBezTo>
                    <a:pt x="737" y="1603"/>
                    <a:pt x="853" y="1639"/>
                    <a:pt x="971" y="1639"/>
                  </a:cubicBezTo>
                  <a:cubicBezTo>
                    <a:pt x="1059" y="1639"/>
                    <a:pt x="1147" y="1619"/>
                    <a:pt x="1230" y="1581"/>
                  </a:cubicBezTo>
                  <a:cubicBezTo>
                    <a:pt x="1256" y="1568"/>
                    <a:pt x="1281" y="1555"/>
                    <a:pt x="1307" y="1541"/>
                  </a:cubicBezTo>
                  <a:lnTo>
                    <a:pt x="1376" y="1490"/>
                  </a:lnTo>
                  <a:cubicBezTo>
                    <a:pt x="1400" y="1471"/>
                    <a:pt x="1421" y="1452"/>
                    <a:pt x="1442" y="1431"/>
                  </a:cubicBezTo>
                  <a:cubicBezTo>
                    <a:pt x="1461" y="1414"/>
                    <a:pt x="1479" y="1395"/>
                    <a:pt x="1494" y="1374"/>
                  </a:cubicBezTo>
                  <a:lnTo>
                    <a:pt x="1501" y="1360"/>
                  </a:lnTo>
                  <a:lnTo>
                    <a:pt x="1513" y="1348"/>
                  </a:lnTo>
                  <a:cubicBezTo>
                    <a:pt x="1527" y="1327"/>
                    <a:pt x="1541" y="1306"/>
                    <a:pt x="1553" y="1284"/>
                  </a:cubicBezTo>
                  <a:cubicBezTo>
                    <a:pt x="1555" y="1282"/>
                    <a:pt x="1557" y="1280"/>
                    <a:pt x="1558" y="1277"/>
                  </a:cubicBezTo>
                  <a:cubicBezTo>
                    <a:pt x="1574" y="1249"/>
                    <a:pt x="1588" y="1219"/>
                    <a:pt x="1598" y="1190"/>
                  </a:cubicBezTo>
                  <a:cubicBezTo>
                    <a:pt x="1611" y="1162"/>
                    <a:pt x="1619" y="1133"/>
                    <a:pt x="1624" y="1101"/>
                  </a:cubicBezTo>
                  <a:cubicBezTo>
                    <a:pt x="1633" y="1079"/>
                    <a:pt x="1637" y="1054"/>
                    <a:pt x="1637" y="1028"/>
                  </a:cubicBezTo>
                  <a:cubicBezTo>
                    <a:pt x="1644" y="997"/>
                    <a:pt x="1645" y="966"/>
                    <a:pt x="1645" y="935"/>
                  </a:cubicBezTo>
                  <a:lnTo>
                    <a:pt x="1645" y="935"/>
                  </a:lnTo>
                  <a:cubicBezTo>
                    <a:pt x="1645" y="940"/>
                    <a:pt x="1642" y="942"/>
                    <a:pt x="1642" y="947"/>
                  </a:cubicBezTo>
                  <a:cubicBezTo>
                    <a:pt x="1638" y="752"/>
                    <a:pt x="1545" y="570"/>
                    <a:pt x="1390" y="454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1955304" y="3727033"/>
              <a:ext cx="69109" cy="47241"/>
            </a:xfrm>
            <a:custGeom>
              <a:rect b="b" l="l" r="r" t="t"/>
              <a:pathLst>
                <a:path extrusionOk="0" h="1778" w="2601">
                  <a:moveTo>
                    <a:pt x="65" y="0"/>
                  </a:moveTo>
                  <a:cubicBezTo>
                    <a:pt x="60" y="13"/>
                    <a:pt x="58" y="25"/>
                    <a:pt x="56" y="37"/>
                  </a:cubicBezTo>
                  <a:cubicBezTo>
                    <a:pt x="0" y="259"/>
                    <a:pt x="61" y="485"/>
                    <a:pt x="226" y="626"/>
                  </a:cubicBezTo>
                  <a:cubicBezTo>
                    <a:pt x="233" y="634"/>
                    <a:pt x="242" y="641"/>
                    <a:pt x="252" y="650"/>
                  </a:cubicBezTo>
                  <a:lnTo>
                    <a:pt x="264" y="660"/>
                  </a:lnTo>
                  <a:lnTo>
                    <a:pt x="954" y="1183"/>
                  </a:lnTo>
                  <a:lnTo>
                    <a:pt x="1553" y="1636"/>
                  </a:lnTo>
                  <a:lnTo>
                    <a:pt x="1593" y="1666"/>
                  </a:lnTo>
                  <a:cubicBezTo>
                    <a:pt x="1690" y="1741"/>
                    <a:pt x="1806" y="1777"/>
                    <a:pt x="1924" y="1777"/>
                  </a:cubicBezTo>
                  <a:cubicBezTo>
                    <a:pt x="2012" y="1777"/>
                    <a:pt x="2100" y="1757"/>
                    <a:pt x="2183" y="1720"/>
                  </a:cubicBezTo>
                  <a:cubicBezTo>
                    <a:pt x="2209" y="1707"/>
                    <a:pt x="2234" y="1694"/>
                    <a:pt x="2260" y="1680"/>
                  </a:cubicBezTo>
                  <a:lnTo>
                    <a:pt x="2329" y="1629"/>
                  </a:lnTo>
                  <a:cubicBezTo>
                    <a:pt x="2353" y="1610"/>
                    <a:pt x="2374" y="1589"/>
                    <a:pt x="2395" y="1569"/>
                  </a:cubicBezTo>
                  <a:cubicBezTo>
                    <a:pt x="2416" y="1546"/>
                    <a:pt x="2437" y="1523"/>
                    <a:pt x="2456" y="1499"/>
                  </a:cubicBezTo>
                  <a:cubicBezTo>
                    <a:pt x="2496" y="1447"/>
                    <a:pt x="2529" y="1390"/>
                    <a:pt x="2551" y="1329"/>
                  </a:cubicBezTo>
                  <a:cubicBezTo>
                    <a:pt x="2564" y="1301"/>
                    <a:pt x="2572" y="1272"/>
                    <a:pt x="2577" y="1240"/>
                  </a:cubicBezTo>
                  <a:cubicBezTo>
                    <a:pt x="2586" y="1218"/>
                    <a:pt x="2590" y="1193"/>
                    <a:pt x="2591" y="1167"/>
                  </a:cubicBezTo>
                  <a:cubicBezTo>
                    <a:pt x="2597" y="1136"/>
                    <a:pt x="2600" y="1105"/>
                    <a:pt x="2598" y="1074"/>
                  </a:cubicBezTo>
                  <a:lnTo>
                    <a:pt x="2598" y="1074"/>
                  </a:lnTo>
                  <a:cubicBezTo>
                    <a:pt x="2598" y="1077"/>
                    <a:pt x="2595" y="1081"/>
                    <a:pt x="2595" y="1084"/>
                  </a:cubicBezTo>
                  <a:lnTo>
                    <a:pt x="2595" y="1088"/>
                  </a:lnTo>
                  <a:cubicBezTo>
                    <a:pt x="2571" y="1164"/>
                    <a:pt x="2532" y="1235"/>
                    <a:pt x="2484" y="1298"/>
                  </a:cubicBezTo>
                  <a:cubicBezTo>
                    <a:pt x="2347" y="1478"/>
                    <a:pt x="2145" y="1575"/>
                    <a:pt x="1949" y="1575"/>
                  </a:cubicBezTo>
                  <a:cubicBezTo>
                    <a:pt x="1831" y="1575"/>
                    <a:pt x="1716" y="1540"/>
                    <a:pt x="1619" y="1466"/>
                  </a:cubicBezTo>
                  <a:lnTo>
                    <a:pt x="1060" y="1042"/>
                  </a:lnTo>
                  <a:lnTo>
                    <a:pt x="278" y="450"/>
                  </a:lnTo>
                  <a:cubicBezTo>
                    <a:pt x="136" y="343"/>
                    <a:pt x="65" y="174"/>
                    <a:pt x="65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003157" y="3650777"/>
              <a:ext cx="69002" cy="59995"/>
            </a:xfrm>
            <a:custGeom>
              <a:rect b="b" l="l" r="r" t="t"/>
              <a:pathLst>
                <a:path extrusionOk="0" h="2258" w="2597">
                  <a:moveTo>
                    <a:pt x="697" y="0"/>
                  </a:moveTo>
                  <a:cubicBezTo>
                    <a:pt x="503" y="0"/>
                    <a:pt x="313" y="88"/>
                    <a:pt x="188" y="254"/>
                  </a:cubicBezTo>
                  <a:lnTo>
                    <a:pt x="169" y="278"/>
                  </a:lnTo>
                  <a:cubicBezTo>
                    <a:pt x="118" y="342"/>
                    <a:pt x="82" y="415"/>
                    <a:pt x="61" y="493"/>
                  </a:cubicBezTo>
                  <a:lnTo>
                    <a:pt x="61" y="495"/>
                  </a:lnTo>
                  <a:cubicBezTo>
                    <a:pt x="58" y="505"/>
                    <a:pt x="54" y="518"/>
                    <a:pt x="52" y="530"/>
                  </a:cubicBezTo>
                  <a:cubicBezTo>
                    <a:pt x="0" y="773"/>
                    <a:pt x="94" y="1023"/>
                    <a:pt x="292" y="1172"/>
                  </a:cubicBezTo>
                  <a:lnTo>
                    <a:pt x="955" y="1676"/>
                  </a:lnTo>
                  <a:lnTo>
                    <a:pt x="1563" y="2138"/>
                  </a:lnTo>
                  <a:cubicBezTo>
                    <a:pt x="1674" y="2217"/>
                    <a:pt x="1805" y="2258"/>
                    <a:pt x="1937" y="2258"/>
                  </a:cubicBezTo>
                  <a:cubicBezTo>
                    <a:pt x="2039" y="2258"/>
                    <a:pt x="2141" y="2234"/>
                    <a:pt x="2235" y="2185"/>
                  </a:cubicBezTo>
                  <a:cubicBezTo>
                    <a:pt x="2244" y="2179"/>
                    <a:pt x="2251" y="2176"/>
                    <a:pt x="2261" y="2172"/>
                  </a:cubicBezTo>
                  <a:cubicBezTo>
                    <a:pt x="2285" y="2155"/>
                    <a:pt x="2308" y="2139"/>
                    <a:pt x="2331" y="2122"/>
                  </a:cubicBezTo>
                  <a:cubicBezTo>
                    <a:pt x="2353" y="2103"/>
                    <a:pt x="2376" y="2084"/>
                    <a:pt x="2395" y="2063"/>
                  </a:cubicBezTo>
                  <a:cubicBezTo>
                    <a:pt x="2417" y="2040"/>
                    <a:pt x="2437" y="2016"/>
                    <a:pt x="2456" y="1992"/>
                  </a:cubicBezTo>
                  <a:cubicBezTo>
                    <a:pt x="2494" y="1940"/>
                    <a:pt x="2527" y="1882"/>
                    <a:pt x="2549" y="1822"/>
                  </a:cubicBezTo>
                  <a:cubicBezTo>
                    <a:pt x="2560" y="1794"/>
                    <a:pt x="2570" y="1764"/>
                    <a:pt x="2579" y="1735"/>
                  </a:cubicBezTo>
                  <a:cubicBezTo>
                    <a:pt x="2589" y="1683"/>
                    <a:pt x="2596" y="1631"/>
                    <a:pt x="2595" y="1579"/>
                  </a:cubicBezTo>
                  <a:cubicBezTo>
                    <a:pt x="2596" y="1575"/>
                    <a:pt x="2595" y="1573"/>
                    <a:pt x="2593" y="1570"/>
                  </a:cubicBezTo>
                  <a:cubicBezTo>
                    <a:pt x="2588" y="1379"/>
                    <a:pt x="2496" y="1200"/>
                    <a:pt x="2343" y="1085"/>
                  </a:cubicBezTo>
                  <a:lnTo>
                    <a:pt x="1744" y="632"/>
                  </a:lnTo>
                  <a:lnTo>
                    <a:pt x="1082" y="130"/>
                  </a:lnTo>
                  <a:cubicBezTo>
                    <a:pt x="967" y="43"/>
                    <a:pt x="83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028531" y="3667569"/>
              <a:ext cx="43628" cy="43495"/>
            </a:xfrm>
            <a:custGeom>
              <a:rect b="b" l="l" r="r" t="t"/>
              <a:pathLst>
                <a:path extrusionOk="0" h="1637" w="1642">
                  <a:moveTo>
                    <a:pt x="1641" y="934"/>
                  </a:moveTo>
                  <a:lnTo>
                    <a:pt x="1641" y="938"/>
                  </a:lnTo>
                  <a:lnTo>
                    <a:pt x="1641" y="938"/>
                  </a:lnTo>
                  <a:cubicBezTo>
                    <a:pt x="1641" y="938"/>
                    <a:pt x="1641" y="937"/>
                    <a:pt x="1641" y="934"/>
                  </a:cubicBezTo>
                  <a:close/>
                  <a:moveTo>
                    <a:pt x="790" y="0"/>
                  </a:moveTo>
                  <a:lnTo>
                    <a:pt x="106" y="903"/>
                  </a:lnTo>
                  <a:lnTo>
                    <a:pt x="0" y="1046"/>
                  </a:lnTo>
                  <a:lnTo>
                    <a:pt x="608" y="1506"/>
                  </a:lnTo>
                  <a:lnTo>
                    <a:pt x="639" y="1528"/>
                  </a:lnTo>
                  <a:cubicBezTo>
                    <a:pt x="736" y="1601"/>
                    <a:pt x="851" y="1636"/>
                    <a:pt x="968" y="1636"/>
                  </a:cubicBezTo>
                  <a:cubicBezTo>
                    <a:pt x="1073" y="1636"/>
                    <a:pt x="1181" y="1608"/>
                    <a:pt x="1280" y="1553"/>
                  </a:cubicBezTo>
                  <a:cubicBezTo>
                    <a:pt x="1289" y="1547"/>
                    <a:pt x="1296" y="1544"/>
                    <a:pt x="1304" y="1540"/>
                  </a:cubicBezTo>
                  <a:cubicBezTo>
                    <a:pt x="1330" y="1523"/>
                    <a:pt x="1353" y="1507"/>
                    <a:pt x="1376" y="1490"/>
                  </a:cubicBezTo>
                  <a:cubicBezTo>
                    <a:pt x="1398" y="1471"/>
                    <a:pt x="1421" y="1452"/>
                    <a:pt x="1440" y="1431"/>
                  </a:cubicBezTo>
                  <a:cubicBezTo>
                    <a:pt x="1462" y="1408"/>
                    <a:pt x="1482" y="1384"/>
                    <a:pt x="1501" y="1360"/>
                  </a:cubicBezTo>
                  <a:cubicBezTo>
                    <a:pt x="1539" y="1308"/>
                    <a:pt x="1572" y="1250"/>
                    <a:pt x="1594" y="1190"/>
                  </a:cubicBezTo>
                  <a:cubicBezTo>
                    <a:pt x="1605" y="1162"/>
                    <a:pt x="1615" y="1132"/>
                    <a:pt x="1624" y="1103"/>
                  </a:cubicBezTo>
                  <a:cubicBezTo>
                    <a:pt x="1634" y="1051"/>
                    <a:pt x="1640" y="999"/>
                    <a:pt x="1640" y="947"/>
                  </a:cubicBezTo>
                  <a:lnTo>
                    <a:pt x="1641" y="938"/>
                  </a:lnTo>
                  <a:lnTo>
                    <a:pt x="1641" y="938"/>
                  </a:lnTo>
                  <a:cubicBezTo>
                    <a:pt x="1641" y="939"/>
                    <a:pt x="1640" y="939"/>
                    <a:pt x="1640" y="940"/>
                  </a:cubicBezTo>
                  <a:cubicBezTo>
                    <a:pt x="1633" y="749"/>
                    <a:pt x="1541" y="570"/>
                    <a:pt x="1388" y="453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2003024" y="3663903"/>
              <a:ext cx="69188" cy="47162"/>
            </a:xfrm>
            <a:custGeom>
              <a:rect b="b" l="l" r="r" t="t"/>
              <a:pathLst>
                <a:path extrusionOk="0" h="1775" w="2604">
                  <a:moveTo>
                    <a:pt x="66" y="1"/>
                  </a:moveTo>
                  <a:cubicBezTo>
                    <a:pt x="63" y="11"/>
                    <a:pt x="59" y="24"/>
                    <a:pt x="57" y="36"/>
                  </a:cubicBezTo>
                  <a:cubicBezTo>
                    <a:pt x="0" y="267"/>
                    <a:pt x="68" y="508"/>
                    <a:pt x="255" y="649"/>
                  </a:cubicBezTo>
                  <a:lnTo>
                    <a:pt x="297" y="678"/>
                  </a:lnTo>
                  <a:lnTo>
                    <a:pt x="960" y="1184"/>
                  </a:lnTo>
                  <a:lnTo>
                    <a:pt x="1568" y="1644"/>
                  </a:lnTo>
                  <a:lnTo>
                    <a:pt x="1599" y="1666"/>
                  </a:lnTo>
                  <a:cubicBezTo>
                    <a:pt x="1696" y="1739"/>
                    <a:pt x="1811" y="1774"/>
                    <a:pt x="1928" y="1774"/>
                  </a:cubicBezTo>
                  <a:cubicBezTo>
                    <a:pt x="2033" y="1774"/>
                    <a:pt x="2141" y="1746"/>
                    <a:pt x="2240" y="1691"/>
                  </a:cubicBezTo>
                  <a:cubicBezTo>
                    <a:pt x="2249" y="1685"/>
                    <a:pt x="2256" y="1682"/>
                    <a:pt x="2266" y="1678"/>
                  </a:cubicBezTo>
                  <a:cubicBezTo>
                    <a:pt x="2290" y="1661"/>
                    <a:pt x="2313" y="1645"/>
                    <a:pt x="2336" y="1628"/>
                  </a:cubicBezTo>
                  <a:cubicBezTo>
                    <a:pt x="2358" y="1609"/>
                    <a:pt x="2381" y="1590"/>
                    <a:pt x="2400" y="1569"/>
                  </a:cubicBezTo>
                  <a:cubicBezTo>
                    <a:pt x="2422" y="1546"/>
                    <a:pt x="2442" y="1522"/>
                    <a:pt x="2461" y="1498"/>
                  </a:cubicBezTo>
                  <a:cubicBezTo>
                    <a:pt x="2499" y="1446"/>
                    <a:pt x="2532" y="1388"/>
                    <a:pt x="2554" y="1328"/>
                  </a:cubicBezTo>
                  <a:cubicBezTo>
                    <a:pt x="2565" y="1300"/>
                    <a:pt x="2575" y="1270"/>
                    <a:pt x="2584" y="1241"/>
                  </a:cubicBezTo>
                  <a:cubicBezTo>
                    <a:pt x="2594" y="1189"/>
                    <a:pt x="2601" y="1137"/>
                    <a:pt x="2601" y="1085"/>
                  </a:cubicBezTo>
                  <a:lnTo>
                    <a:pt x="2603" y="1072"/>
                  </a:lnTo>
                  <a:lnTo>
                    <a:pt x="2603" y="1072"/>
                  </a:lnTo>
                  <a:cubicBezTo>
                    <a:pt x="2601" y="1074"/>
                    <a:pt x="2601" y="1074"/>
                    <a:pt x="2600" y="1076"/>
                  </a:cubicBezTo>
                  <a:cubicBezTo>
                    <a:pt x="2575" y="1156"/>
                    <a:pt x="2539" y="1230"/>
                    <a:pt x="2488" y="1296"/>
                  </a:cubicBezTo>
                  <a:cubicBezTo>
                    <a:pt x="2352" y="1476"/>
                    <a:pt x="2151" y="1574"/>
                    <a:pt x="1956" y="1574"/>
                  </a:cubicBezTo>
                  <a:cubicBezTo>
                    <a:pt x="1838" y="1574"/>
                    <a:pt x="1723" y="1539"/>
                    <a:pt x="1625" y="1465"/>
                  </a:cubicBezTo>
                  <a:lnTo>
                    <a:pt x="1066" y="1039"/>
                  </a:lnTo>
                  <a:lnTo>
                    <a:pt x="283" y="447"/>
                  </a:lnTo>
                  <a:cubicBezTo>
                    <a:pt x="141" y="341"/>
                    <a:pt x="70" y="176"/>
                    <a:pt x="66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2051009" y="3587620"/>
              <a:ext cx="69002" cy="60048"/>
            </a:xfrm>
            <a:custGeom>
              <a:rect b="b" l="l" r="r" t="t"/>
              <a:pathLst>
                <a:path extrusionOk="0" h="2260" w="2597">
                  <a:moveTo>
                    <a:pt x="696" y="0"/>
                  </a:moveTo>
                  <a:cubicBezTo>
                    <a:pt x="503" y="0"/>
                    <a:pt x="313" y="87"/>
                    <a:pt x="188" y="253"/>
                  </a:cubicBezTo>
                  <a:lnTo>
                    <a:pt x="165" y="279"/>
                  </a:lnTo>
                  <a:cubicBezTo>
                    <a:pt x="116" y="342"/>
                    <a:pt x="82" y="415"/>
                    <a:pt x="63" y="493"/>
                  </a:cubicBezTo>
                  <a:cubicBezTo>
                    <a:pt x="57" y="505"/>
                    <a:pt x="56" y="517"/>
                    <a:pt x="54" y="531"/>
                  </a:cubicBezTo>
                  <a:cubicBezTo>
                    <a:pt x="0" y="771"/>
                    <a:pt x="92" y="1021"/>
                    <a:pt x="288" y="1170"/>
                  </a:cubicBezTo>
                  <a:lnTo>
                    <a:pt x="952" y="1676"/>
                  </a:lnTo>
                  <a:lnTo>
                    <a:pt x="1551" y="2129"/>
                  </a:lnTo>
                  <a:cubicBezTo>
                    <a:pt x="1665" y="2215"/>
                    <a:pt x="1801" y="2259"/>
                    <a:pt x="1937" y="2259"/>
                  </a:cubicBezTo>
                  <a:cubicBezTo>
                    <a:pt x="2048" y="2259"/>
                    <a:pt x="2158" y="2230"/>
                    <a:pt x="2257" y="2172"/>
                  </a:cubicBezTo>
                  <a:cubicBezTo>
                    <a:pt x="2282" y="2158"/>
                    <a:pt x="2306" y="2141"/>
                    <a:pt x="2327" y="2122"/>
                  </a:cubicBezTo>
                  <a:cubicBezTo>
                    <a:pt x="2351" y="2104"/>
                    <a:pt x="2372" y="2084"/>
                    <a:pt x="2393" y="2063"/>
                  </a:cubicBezTo>
                  <a:cubicBezTo>
                    <a:pt x="2412" y="2045"/>
                    <a:pt x="2429" y="2026"/>
                    <a:pt x="2445" y="2005"/>
                  </a:cubicBezTo>
                  <a:lnTo>
                    <a:pt x="2454" y="1992"/>
                  </a:lnTo>
                  <a:lnTo>
                    <a:pt x="2464" y="1979"/>
                  </a:lnTo>
                  <a:cubicBezTo>
                    <a:pt x="2480" y="1959"/>
                    <a:pt x="2494" y="1938"/>
                    <a:pt x="2506" y="1915"/>
                  </a:cubicBezTo>
                  <a:cubicBezTo>
                    <a:pt x="2508" y="1913"/>
                    <a:pt x="2509" y="1912"/>
                    <a:pt x="2509" y="1910"/>
                  </a:cubicBezTo>
                  <a:cubicBezTo>
                    <a:pt x="2525" y="1880"/>
                    <a:pt x="2539" y="1853"/>
                    <a:pt x="2551" y="1823"/>
                  </a:cubicBezTo>
                  <a:cubicBezTo>
                    <a:pt x="2561" y="1795"/>
                    <a:pt x="2572" y="1764"/>
                    <a:pt x="2579" y="1735"/>
                  </a:cubicBezTo>
                  <a:cubicBezTo>
                    <a:pt x="2591" y="1684"/>
                    <a:pt x="2596" y="1632"/>
                    <a:pt x="2594" y="1582"/>
                  </a:cubicBezTo>
                  <a:cubicBezTo>
                    <a:pt x="2596" y="1578"/>
                    <a:pt x="2594" y="1575"/>
                    <a:pt x="2593" y="1573"/>
                  </a:cubicBezTo>
                  <a:cubicBezTo>
                    <a:pt x="2589" y="1380"/>
                    <a:pt x="2495" y="1200"/>
                    <a:pt x="2341" y="1085"/>
                  </a:cubicBezTo>
                  <a:lnTo>
                    <a:pt x="1745" y="632"/>
                  </a:lnTo>
                  <a:lnTo>
                    <a:pt x="1078" y="128"/>
                  </a:lnTo>
                  <a:cubicBezTo>
                    <a:pt x="964" y="42"/>
                    <a:pt x="829" y="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2076277" y="3604386"/>
              <a:ext cx="43734" cy="43522"/>
            </a:xfrm>
            <a:custGeom>
              <a:rect b="b" l="l" r="r" t="t"/>
              <a:pathLst>
                <a:path extrusionOk="0" h="1638" w="1646">
                  <a:moveTo>
                    <a:pt x="794" y="1"/>
                  </a:moveTo>
                  <a:lnTo>
                    <a:pt x="107" y="904"/>
                  </a:lnTo>
                  <a:lnTo>
                    <a:pt x="1" y="1046"/>
                  </a:lnTo>
                  <a:lnTo>
                    <a:pt x="600" y="1499"/>
                  </a:lnTo>
                  <a:lnTo>
                    <a:pt x="640" y="1529"/>
                  </a:lnTo>
                  <a:cubicBezTo>
                    <a:pt x="737" y="1603"/>
                    <a:pt x="853" y="1638"/>
                    <a:pt x="970" y="1638"/>
                  </a:cubicBezTo>
                  <a:cubicBezTo>
                    <a:pt x="1085" y="1638"/>
                    <a:pt x="1202" y="1605"/>
                    <a:pt x="1306" y="1541"/>
                  </a:cubicBezTo>
                  <a:cubicBezTo>
                    <a:pt x="1331" y="1527"/>
                    <a:pt x="1355" y="1510"/>
                    <a:pt x="1376" y="1491"/>
                  </a:cubicBezTo>
                  <a:cubicBezTo>
                    <a:pt x="1400" y="1473"/>
                    <a:pt x="1421" y="1453"/>
                    <a:pt x="1442" y="1432"/>
                  </a:cubicBezTo>
                  <a:cubicBezTo>
                    <a:pt x="1461" y="1414"/>
                    <a:pt x="1478" y="1395"/>
                    <a:pt x="1494" y="1374"/>
                  </a:cubicBezTo>
                  <a:lnTo>
                    <a:pt x="1503" y="1361"/>
                  </a:lnTo>
                  <a:lnTo>
                    <a:pt x="1513" y="1348"/>
                  </a:lnTo>
                  <a:cubicBezTo>
                    <a:pt x="1529" y="1328"/>
                    <a:pt x="1543" y="1307"/>
                    <a:pt x="1555" y="1284"/>
                  </a:cubicBezTo>
                  <a:cubicBezTo>
                    <a:pt x="1557" y="1282"/>
                    <a:pt x="1558" y="1281"/>
                    <a:pt x="1558" y="1279"/>
                  </a:cubicBezTo>
                  <a:cubicBezTo>
                    <a:pt x="1574" y="1249"/>
                    <a:pt x="1588" y="1222"/>
                    <a:pt x="1600" y="1192"/>
                  </a:cubicBezTo>
                  <a:cubicBezTo>
                    <a:pt x="1610" y="1164"/>
                    <a:pt x="1621" y="1133"/>
                    <a:pt x="1628" y="1104"/>
                  </a:cubicBezTo>
                  <a:cubicBezTo>
                    <a:pt x="1640" y="1053"/>
                    <a:pt x="1645" y="1001"/>
                    <a:pt x="1645" y="949"/>
                  </a:cubicBezTo>
                  <a:lnTo>
                    <a:pt x="1645" y="935"/>
                  </a:lnTo>
                  <a:cubicBezTo>
                    <a:pt x="1645" y="939"/>
                    <a:pt x="1645" y="940"/>
                    <a:pt x="1643" y="942"/>
                  </a:cubicBezTo>
                  <a:cubicBezTo>
                    <a:pt x="1638" y="749"/>
                    <a:pt x="1544" y="570"/>
                    <a:pt x="1390" y="454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050850" y="3600693"/>
              <a:ext cx="69162" cy="47215"/>
            </a:xfrm>
            <a:custGeom>
              <a:rect b="b" l="l" r="r" t="t"/>
              <a:pathLst>
                <a:path extrusionOk="0" h="1777" w="2603">
                  <a:moveTo>
                    <a:pt x="69" y="1"/>
                  </a:moveTo>
                  <a:cubicBezTo>
                    <a:pt x="63" y="13"/>
                    <a:pt x="62" y="25"/>
                    <a:pt x="60" y="37"/>
                  </a:cubicBezTo>
                  <a:cubicBezTo>
                    <a:pt x="1" y="268"/>
                    <a:pt x="69" y="511"/>
                    <a:pt x="256" y="650"/>
                  </a:cubicBezTo>
                  <a:lnTo>
                    <a:pt x="294" y="678"/>
                  </a:lnTo>
                  <a:lnTo>
                    <a:pt x="958" y="1184"/>
                  </a:lnTo>
                  <a:lnTo>
                    <a:pt x="1557" y="1637"/>
                  </a:lnTo>
                  <a:lnTo>
                    <a:pt x="1597" y="1668"/>
                  </a:lnTo>
                  <a:cubicBezTo>
                    <a:pt x="1695" y="1741"/>
                    <a:pt x="1810" y="1776"/>
                    <a:pt x="1928" y="1776"/>
                  </a:cubicBezTo>
                  <a:cubicBezTo>
                    <a:pt x="2043" y="1776"/>
                    <a:pt x="2159" y="1743"/>
                    <a:pt x="2263" y="1680"/>
                  </a:cubicBezTo>
                  <a:cubicBezTo>
                    <a:pt x="2288" y="1665"/>
                    <a:pt x="2312" y="1649"/>
                    <a:pt x="2333" y="1630"/>
                  </a:cubicBezTo>
                  <a:cubicBezTo>
                    <a:pt x="2357" y="1611"/>
                    <a:pt x="2378" y="1592"/>
                    <a:pt x="2399" y="1571"/>
                  </a:cubicBezTo>
                  <a:cubicBezTo>
                    <a:pt x="2421" y="1548"/>
                    <a:pt x="2441" y="1524"/>
                    <a:pt x="2460" y="1500"/>
                  </a:cubicBezTo>
                  <a:cubicBezTo>
                    <a:pt x="2500" y="1449"/>
                    <a:pt x="2533" y="1392"/>
                    <a:pt x="2557" y="1331"/>
                  </a:cubicBezTo>
                  <a:cubicBezTo>
                    <a:pt x="2567" y="1303"/>
                    <a:pt x="2578" y="1272"/>
                    <a:pt x="2585" y="1243"/>
                  </a:cubicBezTo>
                  <a:cubicBezTo>
                    <a:pt x="2597" y="1192"/>
                    <a:pt x="2602" y="1140"/>
                    <a:pt x="2602" y="1088"/>
                  </a:cubicBezTo>
                  <a:lnTo>
                    <a:pt x="2602" y="1074"/>
                  </a:lnTo>
                  <a:cubicBezTo>
                    <a:pt x="2602" y="1078"/>
                    <a:pt x="2602" y="1079"/>
                    <a:pt x="2600" y="1081"/>
                  </a:cubicBezTo>
                  <a:cubicBezTo>
                    <a:pt x="2574" y="1159"/>
                    <a:pt x="2538" y="1234"/>
                    <a:pt x="2487" y="1300"/>
                  </a:cubicBezTo>
                  <a:cubicBezTo>
                    <a:pt x="2351" y="1479"/>
                    <a:pt x="2150" y="1576"/>
                    <a:pt x="1956" y="1576"/>
                  </a:cubicBezTo>
                  <a:cubicBezTo>
                    <a:pt x="1838" y="1576"/>
                    <a:pt x="1723" y="1541"/>
                    <a:pt x="1626" y="1467"/>
                  </a:cubicBezTo>
                  <a:lnTo>
                    <a:pt x="1064" y="1041"/>
                  </a:lnTo>
                  <a:lnTo>
                    <a:pt x="282" y="449"/>
                  </a:lnTo>
                  <a:cubicBezTo>
                    <a:pt x="140" y="343"/>
                    <a:pt x="69" y="176"/>
                    <a:pt x="69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098756" y="3524437"/>
              <a:ext cx="69082" cy="60022"/>
            </a:xfrm>
            <a:custGeom>
              <a:rect b="b" l="l" r="r" t="t"/>
              <a:pathLst>
                <a:path extrusionOk="0" h="2259" w="2600">
                  <a:moveTo>
                    <a:pt x="701" y="0"/>
                  </a:moveTo>
                  <a:cubicBezTo>
                    <a:pt x="507" y="0"/>
                    <a:pt x="316" y="87"/>
                    <a:pt x="191" y="252"/>
                  </a:cubicBezTo>
                  <a:lnTo>
                    <a:pt x="170" y="280"/>
                  </a:lnTo>
                  <a:cubicBezTo>
                    <a:pt x="122" y="344"/>
                    <a:pt x="85" y="419"/>
                    <a:pt x="65" y="499"/>
                  </a:cubicBezTo>
                  <a:cubicBezTo>
                    <a:pt x="63" y="504"/>
                    <a:pt x="61" y="509"/>
                    <a:pt x="61" y="515"/>
                  </a:cubicBezTo>
                  <a:cubicBezTo>
                    <a:pt x="0" y="759"/>
                    <a:pt x="91" y="1018"/>
                    <a:pt x="294" y="1171"/>
                  </a:cubicBezTo>
                  <a:lnTo>
                    <a:pt x="959" y="1675"/>
                  </a:lnTo>
                  <a:lnTo>
                    <a:pt x="1556" y="2128"/>
                  </a:lnTo>
                  <a:cubicBezTo>
                    <a:pt x="1671" y="2214"/>
                    <a:pt x="1807" y="2258"/>
                    <a:pt x="1945" y="2258"/>
                  </a:cubicBezTo>
                  <a:cubicBezTo>
                    <a:pt x="2027" y="2258"/>
                    <a:pt x="2109" y="2243"/>
                    <a:pt x="2188" y="2211"/>
                  </a:cubicBezTo>
                  <a:cubicBezTo>
                    <a:pt x="2214" y="2199"/>
                    <a:pt x="2239" y="2187"/>
                    <a:pt x="2263" y="2171"/>
                  </a:cubicBezTo>
                  <a:cubicBezTo>
                    <a:pt x="2287" y="2156"/>
                    <a:pt x="2312" y="2138"/>
                    <a:pt x="2334" y="2121"/>
                  </a:cubicBezTo>
                  <a:cubicBezTo>
                    <a:pt x="2357" y="2103"/>
                    <a:pt x="2378" y="2084"/>
                    <a:pt x="2398" y="2063"/>
                  </a:cubicBezTo>
                  <a:cubicBezTo>
                    <a:pt x="2417" y="2046"/>
                    <a:pt x="2433" y="2027"/>
                    <a:pt x="2450" y="2006"/>
                  </a:cubicBezTo>
                  <a:lnTo>
                    <a:pt x="2459" y="1992"/>
                  </a:lnTo>
                  <a:lnTo>
                    <a:pt x="2470" y="1980"/>
                  </a:lnTo>
                  <a:cubicBezTo>
                    <a:pt x="2506" y="1933"/>
                    <a:pt x="2534" y="1881"/>
                    <a:pt x="2555" y="1826"/>
                  </a:cubicBezTo>
                  <a:cubicBezTo>
                    <a:pt x="2565" y="1798"/>
                    <a:pt x="2572" y="1773"/>
                    <a:pt x="2581" y="1744"/>
                  </a:cubicBezTo>
                  <a:cubicBezTo>
                    <a:pt x="2593" y="1690"/>
                    <a:pt x="2600" y="1635"/>
                    <a:pt x="2598" y="1579"/>
                  </a:cubicBezTo>
                  <a:lnTo>
                    <a:pt x="2598" y="1577"/>
                  </a:lnTo>
                  <a:cubicBezTo>
                    <a:pt x="2595" y="1383"/>
                    <a:pt x="2501" y="1202"/>
                    <a:pt x="2346" y="1086"/>
                  </a:cubicBezTo>
                  <a:lnTo>
                    <a:pt x="1747" y="633"/>
                  </a:lnTo>
                  <a:lnTo>
                    <a:pt x="1086" y="129"/>
                  </a:lnTo>
                  <a:cubicBezTo>
                    <a:pt x="970" y="42"/>
                    <a:pt x="835" y="0"/>
                    <a:pt x="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2124183" y="3541229"/>
              <a:ext cx="43761" cy="43495"/>
            </a:xfrm>
            <a:custGeom>
              <a:rect b="b" l="l" r="r" t="t"/>
              <a:pathLst>
                <a:path extrusionOk="0" h="1637" w="1647">
                  <a:moveTo>
                    <a:pt x="790" y="1"/>
                  </a:moveTo>
                  <a:lnTo>
                    <a:pt x="106" y="905"/>
                  </a:lnTo>
                  <a:lnTo>
                    <a:pt x="0" y="1043"/>
                  </a:lnTo>
                  <a:lnTo>
                    <a:pt x="599" y="1496"/>
                  </a:lnTo>
                  <a:lnTo>
                    <a:pt x="639" y="1527"/>
                  </a:lnTo>
                  <a:cubicBezTo>
                    <a:pt x="736" y="1601"/>
                    <a:pt x="852" y="1637"/>
                    <a:pt x="969" y="1637"/>
                  </a:cubicBezTo>
                  <a:cubicBezTo>
                    <a:pt x="1057" y="1637"/>
                    <a:pt x="1146" y="1617"/>
                    <a:pt x="1230" y="1579"/>
                  </a:cubicBezTo>
                  <a:cubicBezTo>
                    <a:pt x="1256" y="1567"/>
                    <a:pt x="1282" y="1555"/>
                    <a:pt x="1306" y="1539"/>
                  </a:cubicBezTo>
                  <a:cubicBezTo>
                    <a:pt x="1330" y="1524"/>
                    <a:pt x="1353" y="1506"/>
                    <a:pt x="1375" y="1489"/>
                  </a:cubicBezTo>
                  <a:cubicBezTo>
                    <a:pt x="1400" y="1471"/>
                    <a:pt x="1421" y="1452"/>
                    <a:pt x="1441" y="1431"/>
                  </a:cubicBezTo>
                  <a:cubicBezTo>
                    <a:pt x="1459" y="1414"/>
                    <a:pt x="1476" y="1395"/>
                    <a:pt x="1492" y="1374"/>
                  </a:cubicBezTo>
                  <a:lnTo>
                    <a:pt x="1500" y="1360"/>
                  </a:lnTo>
                  <a:lnTo>
                    <a:pt x="1513" y="1348"/>
                  </a:lnTo>
                  <a:cubicBezTo>
                    <a:pt x="1549" y="1301"/>
                    <a:pt x="1577" y="1249"/>
                    <a:pt x="1598" y="1194"/>
                  </a:cubicBezTo>
                  <a:cubicBezTo>
                    <a:pt x="1608" y="1166"/>
                    <a:pt x="1615" y="1141"/>
                    <a:pt x="1624" y="1112"/>
                  </a:cubicBezTo>
                  <a:cubicBezTo>
                    <a:pt x="1638" y="1055"/>
                    <a:pt x="1646" y="994"/>
                    <a:pt x="1645" y="933"/>
                  </a:cubicBezTo>
                  <a:lnTo>
                    <a:pt x="1645" y="933"/>
                  </a:lnTo>
                  <a:cubicBezTo>
                    <a:pt x="1645" y="938"/>
                    <a:pt x="1641" y="940"/>
                    <a:pt x="1641" y="945"/>
                  </a:cubicBezTo>
                  <a:cubicBezTo>
                    <a:pt x="1638" y="751"/>
                    <a:pt x="1544" y="570"/>
                    <a:pt x="1389" y="454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2098703" y="3537642"/>
              <a:ext cx="69241" cy="47082"/>
            </a:xfrm>
            <a:custGeom>
              <a:rect b="b" l="l" r="r" t="t"/>
              <a:pathLst>
                <a:path extrusionOk="0" h="1772" w="2606">
                  <a:moveTo>
                    <a:pt x="67" y="0"/>
                  </a:moveTo>
                  <a:cubicBezTo>
                    <a:pt x="63" y="5"/>
                    <a:pt x="61" y="11"/>
                    <a:pt x="61" y="18"/>
                  </a:cubicBezTo>
                  <a:cubicBezTo>
                    <a:pt x="1" y="255"/>
                    <a:pt x="68" y="504"/>
                    <a:pt x="258" y="646"/>
                  </a:cubicBezTo>
                  <a:lnTo>
                    <a:pt x="296" y="674"/>
                  </a:lnTo>
                  <a:lnTo>
                    <a:pt x="961" y="1178"/>
                  </a:lnTo>
                  <a:lnTo>
                    <a:pt x="1558" y="1631"/>
                  </a:lnTo>
                  <a:lnTo>
                    <a:pt x="1598" y="1662"/>
                  </a:lnTo>
                  <a:cubicBezTo>
                    <a:pt x="1696" y="1736"/>
                    <a:pt x="1812" y="1772"/>
                    <a:pt x="1929" y="1772"/>
                  </a:cubicBezTo>
                  <a:cubicBezTo>
                    <a:pt x="2017" y="1772"/>
                    <a:pt x="2105" y="1752"/>
                    <a:pt x="2189" y="1714"/>
                  </a:cubicBezTo>
                  <a:cubicBezTo>
                    <a:pt x="2216" y="1702"/>
                    <a:pt x="2241" y="1690"/>
                    <a:pt x="2265" y="1674"/>
                  </a:cubicBezTo>
                  <a:cubicBezTo>
                    <a:pt x="2289" y="1659"/>
                    <a:pt x="2314" y="1641"/>
                    <a:pt x="2334" y="1624"/>
                  </a:cubicBezTo>
                  <a:cubicBezTo>
                    <a:pt x="2359" y="1606"/>
                    <a:pt x="2380" y="1587"/>
                    <a:pt x="2400" y="1566"/>
                  </a:cubicBezTo>
                  <a:cubicBezTo>
                    <a:pt x="2421" y="1544"/>
                    <a:pt x="2442" y="1520"/>
                    <a:pt x="2461" y="1495"/>
                  </a:cubicBezTo>
                  <a:cubicBezTo>
                    <a:pt x="2499" y="1445"/>
                    <a:pt x="2532" y="1388"/>
                    <a:pt x="2557" y="1329"/>
                  </a:cubicBezTo>
                  <a:cubicBezTo>
                    <a:pt x="2567" y="1301"/>
                    <a:pt x="2574" y="1276"/>
                    <a:pt x="2583" y="1247"/>
                  </a:cubicBezTo>
                  <a:cubicBezTo>
                    <a:pt x="2598" y="1188"/>
                    <a:pt x="2605" y="1129"/>
                    <a:pt x="2604" y="1068"/>
                  </a:cubicBezTo>
                  <a:lnTo>
                    <a:pt x="2604" y="1068"/>
                  </a:lnTo>
                  <a:cubicBezTo>
                    <a:pt x="2602" y="1072"/>
                    <a:pt x="2600" y="1073"/>
                    <a:pt x="2600" y="1079"/>
                  </a:cubicBezTo>
                  <a:lnTo>
                    <a:pt x="2600" y="1082"/>
                  </a:lnTo>
                  <a:cubicBezTo>
                    <a:pt x="2574" y="1158"/>
                    <a:pt x="2536" y="1230"/>
                    <a:pt x="2489" y="1294"/>
                  </a:cubicBezTo>
                  <a:cubicBezTo>
                    <a:pt x="2351" y="1474"/>
                    <a:pt x="2149" y="1570"/>
                    <a:pt x="1954" y="1570"/>
                  </a:cubicBezTo>
                  <a:cubicBezTo>
                    <a:pt x="1836" y="1570"/>
                    <a:pt x="1720" y="1535"/>
                    <a:pt x="1622" y="1462"/>
                  </a:cubicBezTo>
                  <a:lnTo>
                    <a:pt x="1065" y="1039"/>
                  </a:lnTo>
                  <a:lnTo>
                    <a:pt x="284" y="445"/>
                  </a:lnTo>
                  <a:cubicBezTo>
                    <a:pt x="143" y="339"/>
                    <a:pt x="72" y="176"/>
                    <a:pt x="67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2146688" y="3461227"/>
              <a:ext cx="69002" cy="60048"/>
            </a:xfrm>
            <a:custGeom>
              <a:rect b="b" l="l" r="r" t="t"/>
              <a:pathLst>
                <a:path extrusionOk="0" h="2260" w="2597">
                  <a:moveTo>
                    <a:pt x="697" y="1"/>
                  </a:moveTo>
                  <a:cubicBezTo>
                    <a:pt x="504" y="1"/>
                    <a:pt x="313" y="89"/>
                    <a:pt x="188" y="256"/>
                  </a:cubicBezTo>
                  <a:lnTo>
                    <a:pt x="167" y="282"/>
                  </a:lnTo>
                  <a:cubicBezTo>
                    <a:pt x="120" y="344"/>
                    <a:pt x="84" y="417"/>
                    <a:pt x="61" y="494"/>
                  </a:cubicBezTo>
                  <a:lnTo>
                    <a:pt x="61" y="495"/>
                  </a:lnTo>
                  <a:cubicBezTo>
                    <a:pt x="58" y="508"/>
                    <a:pt x="54" y="518"/>
                    <a:pt x="53" y="530"/>
                  </a:cubicBezTo>
                  <a:cubicBezTo>
                    <a:pt x="1" y="772"/>
                    <a:pt x="91" y="1022"/>
                    <a:pt x="287" y="1173"/>
                  </a:cubicBezTo>
                  <a:lnTo>
                    <a:pt x="952" y="1676"/>
                  </a:lnTo>
                  <a:lnTo>
                    <a:pt x="1551" y="2129"/>
                  </a:lnTo>
                  <a:lnTo>
                    <a:pt x="1563" y="2138"/>
                  </a:lnTo>
                  <a:cubicBezTo>
                    <a:pt x="1673" y="2218"/>
                    <a:pt x="1803" y="2259"/>
                    <a:pt x="1935" y="2259"/>
                  </a:cubicBezTo>
                  <a:cubicBezTo>
                    <a:pt x="2020" y="2259"/>
                    <a:pt x="2106" y="2242"/>
                    <a:pt x="2187" y="2208"/>
                  </a:cubicBezTo>
                  <a:cubicBezTo>
                    <a:pt x="2211" y="2199"/>
                    <a:pt x="2235" y="2187"/>
                    <a:pt x="2258" y="2173"/>
                  </a:cubicBezTo>
                  <a:cubicBezTo>
                    <a:pt x="2284" y="2156"/>
                    <a:pt x="2307" y="2140"/>
                    <a:pt x="2331" y="2123"/>
                  </a:cubicBezTo>
                  <a:cubicBezTo>
                    <a:pt x="2376" y="2083"/>
                    <a:pt x="2418" y="2039"/>
                    <a:pt x="2456" y="1992"/>
                  </a:cubicBezTo>
                  <a:cubicBezTo>
                    <a:pt x="2494" y="1940"/>
                    <a:pt x="2527" y="1885"/>
                    <a:pt x="2551" y="1826"/>
                  </a:cubicBezTo>
                  <a:cubicBezTo>
                    <a:pt x="2562" y="1796"/>
                    <a:pt x="2571" y="1765"/>
                    <a:pt x="2579" y="1735"/>
                  </a:cubicBezTo>
                  <a:cubicBezTo>
                    <a:pt x="2590" y="1685"/>
                    <a:pt x="2597" y="1633"/>
                    <a:pt x="2595" y="1581"/>
                  </a:cubicBezTo>
                  <a:cubicBezTo>
                    <a:pt x="2597" y="1579"/>
                    <a:pt x="2595" y="1576"/>
                    <a:pt x="2593" y="1574"/>
                  </a:cubicBezTo>
                  <a:cubicBezTo>
                    <a:pt x="2590" y="1381"/>
                    <a:pt x="2498" y="1202"/>
                    <a:pt x="2343" y="1088"/>
                  </a:cubicBezTo>
                  <a:lnTo>
                    <a:pt x="1744" y="634"/>
                  </a:lnTo>
                  <a:lnTo>
                    <a:pt x="1082" y="131"/>
                  </a:lnTo>
                  <a:cubicBezTo>
                    <a:pt x="967" y="43"/>
                    <a:pt x="832" y="1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2171983" y="3478072"/>
              <a:ext cx="43708" cy="43442"/>
            </a:xfrm>
            <a:custGeom>
              <a:rect b="b" l="l" r="r" t="t"/>
              <a:pathLst>
                <a:path extrusionOk="0" h="1635" w="1645">
                  <a:moveTo>
                    <a:pt x="1645" y="933"/>
                  </a:moveTo>
                  <a:lnTo>
                    <a:pt x="1644" y="937"/>
                  </a:lnTo>
                  <a:lnTo>
                    <a:pt x="1644" y="937"/>
                  </a:lnTo>
                  <a:cubicBezTo>
                    <a:pt x="1645" y="936"/>
                    <a:pt x="1645" y="935"/>
                    <a:pt x="1645" y="933"/>
                  </a:cubicBezTo>
                  <a:close/>
                  <a:moveTo>
                    <a:pt x="792" y="0"/>
                  </a:moveTo>
                  <a:lnTo>
                    <a:pt x="108" y="903"/>
                  </a:lnTo>
                  <a:lnTo>
                    <a:pt x="4" y="1042"/>
                  </a:lnTo>
                  <a:lnTo>
                    <a:pt x="0" y="1042"/>
                  </a:lnTo>
                  <a:lnTo>
                    <a:pt x="599" y="1495"/>
                  </a:lnTo>
                  <a:lnTo>
                    <a:pt x="611" y="1504"/>
                  </a:lnTo>
                  <a:lnTo>
                    <a:pt x="641" y="1527"/>
                  </a:lnTo>
                  <a:cubicBezTo>
                    <a:pt x="738" y="1600"/>
                    <a:pt x="851" y="1635"/>
                    <a:pt x="967" y="1635"/>
                  </a:cubicBezTo>
                  <a:cubicBezTo>
                    <a:pt x="1057" y="1635"/>
                    <a:pt x="1148" y="1614"/>
                    <a:pt x="1235" y="1574"/>
                  </a:cubicBezTo>
                  <a:cubicBezTo>
                    <a:pt x="1259" y="1565"/>
                    <a:pt x="1283" y="1553"/>
                    <a:pt x="1306" y="1539"/>
                  </a:cubicBezTo>
                  <a:cubicBezTo>
                    <a:pt x="1332" y="1522"/>
                    <a:pt x="1355" y="1506"/>
                    <a:pt x="1379" y="1489"/>
                  </a:cubicBezTo>
                  <a:cubicBezTo>
                    <a:pt x="1424" y="1449"/>
                    <a:pt x="1466" y="1405"/>
                    <a:pt x="1504" y="1358"/>
                  </a:cubicBezTo>
                  <a:cubicBezTo>
                    <a:pt x="1542" y="1306"/>
                    <a:pt x="1575" y="1251"/>
                    <a:pt x="1599" y="1192"/>
                  </a:cubicBezTo>
                  <a:cubicBezTo>
                    <a:pt x="1610" y="1162"/>
                    <a:pt x="1619" y="1131"/>
                    <a:pt x="1627" y="1101"/>
                  </a:cubicBezTo>
                  <a:cubicBezTo>
                    <a:pt x="1638" y="1051"/>
                    <a:pt x="1645" y="999"/>
                    <a:pt x="1643" y="947"/>
                  </a:cubicBezTo>
                  <a:lnTo>
                    <a:pt x="1644" y="937"/>
                  </a:lnTo>
                  <a:lnTo>
                    <a:pt x="1644" y="937"/>
                  </a:lnTo>
                  <a:cubicBezTo>
                    <a:pt x="1644" y="938"/>
                    <a:pt x="1643" y="939"/>
                    <a:pt x="1641" y="940"/>
                  </a:cubicBezTo>
                  <a:cubicBezTo>
                    <a:pt x="1638" y="749"/>
                    <a:pt x="1546" y="568"/>
                    <a:pt x="1391" y="454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2146555" y="3474432"/>
              <a:ext cx="69188" cy="47082"/>
            </a:xfrm>
            <a:custGeom>
              <a:rect b="b" l="l" r="r" t="t"/>
              <a:pathLst>
                <a:path extrusionOk="0" h="1772" w="2604">
                  <a:moveTo>
                    <a:pt x="2603" y="1072"/>
                  </a:moveTo>
                  <a:lnTo>
                    <a:pt x="2603" y="1074"/>
                  </a:lnTo>
                  <a:lnTo>
                    <a:pt x="2603" y="1074"/>
                  </a:lnTo>
                  <a:cubicBezTo>
                    <a:pt x="2603" y="1073"/>
                    <a:pt x="2603" y="1072"/>
                    <a:pt x="2603" y="1072"/>
                  </a:cubicBezTo>
                  <a:close/>
                  <a:moveTo>
                    <a:pt x="68" y="0"/>
                  </a:moveTo>
                  <a:cubicBezTo>
                    <a:pt x="65" y="11"/>
                    <a:pt x="61" y="23"/>
                    <a:pt x="59" y="35"/>
                  </a:cubicBezTo>
                  <a:cubicBezTo>
                    <a:pt x="0" y="268"/>
                    <a:pt x="68" y="507"/>
                    <a:pt x="254" y="650"/>
                  </a:cubicBezTo>
                  <a:lnTo>
                    <a:pt x="292" y="677"/>
                  </a:lnTo>
                  <a:lnTo>
                    <a:pt x="957" y="1181"/>
                  </a:lnTo>
                  <a:lnTo>
                    <a:pt x="961" y="1181"/>
                  </a:lnTo>
                  <a:lnTo>
                    <a:pt x="1556" y="1632"/>
                  </a:lnTo>
                  <a:lnTo>
                    <a:pt x="1568" y="1641"/>
                  </a:lnTo>
                  <a:lnTo>
                    <a:pt x="1598" y="1664"/>
                  </a:lnTo>
                  <a:cubicBezTo>
                    <a:pt x="1695" y="1737"/>
                    <a:pt x="1808" y="1772"/>
                    <a:pt x="1924" y="1772"/>
                  </a:cubicBezTo>
                  <a:cubicBezTo>
                    <a:pt x="2014" y="1772"/>
                    <a:pt x="2105" y="1751"/>
                    <a:pt x="2192" y="1711"/>
                  </a:cubicBezTo>
                  <a:cubicBezTo>
                    <a:pt x="2216" y="1702"/>
                    <a:pt x="2240" y="1690"/>
                    <a:pt x="2263" y="1676"/>
                  </a:cubicBezTo>
                  <a:cubicBezTo>
                    <a:pt x="2289" y="1659"/>
                    <a:pt x="2312" y="1643"/>
                    <a:pt x="2336" y="1626"/>
                  </a:cubicBezTo>
                  <a:cubicBezTo>
                    <a:pt x="2381" y="1586"/>
                    <a:pt x="2423" y="1542"/>
                    <a:pt x="2461" y="1495"/>
                  </a:cubicBezTo>
                  <a:cubicBezTo>
                    <a:pt x="2499" y="1443"/>
                    <a:pt x="2532" y="1388"/>
                    <a:pt x="2556" y="1329"/>
                  </a:cubicBezTo>
                  <a:cubicBezTo>
                    <a:pt x="2567" y="1299"/>
                    <a:pt x="2576" y="1268"/>
                    <a:pt x="2584" y="1238"/>
                  </a:cubicBezTo>
                  <a:cubicBezTo>
                    <a:pt x="2596" y="1188"/>
                    <a:pt x="2602" y="1136"/>
                    <a:pt x="2602" y="1085"/>
                  </a:cubicBezTo>
                  <a:lnTo>
                    <a:pt x="2603" y="1074"/>
                  </a:lnTo>
                  <a:lnTo>
                    <a:pt x="2603" y="1074"/>
                  </a:lnTo>
                  <a:cubicBezTo>
                    <a:pt x="2603" y="1075"/>
                    <a:pt x="2602" y="1077"/>
                    <a:pt x="2600" y="1079"/>
                  </a:cubicBezTo>
                  <a:cubicBezTo>
                    <a:pt x="2576" y="1157"/>
                    <a:pt x="2539" y="1231"/>
                    <a:pt x="2489" y="1297"/>
                  </a:cubicBezTo>
                  <a:cubicBezTo>
                    <a:pt x="2353" y="1476"/>
                    <a:pt x="2152" y="1573"/>
                    <a:pt x="1957" y="1573"/>
                  </a:cubicBezTo>
                  <a:cubicBezTo>
                    <a:pt x="1839" y="1573"/>
                    <a:pt x="1724" y="1538"/>
                    <a:pt x="1626" y="1464"/>
                  </a:cubicBezTo>
                  <a:lnTo>
                    <a:pt x="1068" y="1040"/>
                  </a:lnTo>
                  <a:lnTo>
                    <a:pt x="285" y="448"/>
                  </a:lnTo>
                  <a:cubicBezTo>
                    <a:pt x="143" y="341"/>
                    <a:pt x="70" y="177"/>
                    <a:pt x="68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1835952" y="3623570"/>
              <a:ext cx="69002" cy="60022"/>
            </a:xfrm>
            <a:custGeom>
              <a:rect b="b" l="l" r="r" t="t"/>
              <a:pathLst>
                <a:path extrusionOk="0" h="2259" w="2597">
                  <a:moveTo>
                    <a:pt x="695" y="1"/>
                  </a:moveTo>
                  <a:cubicBezTo>
                    <a:pt x="503" y="1"/>
                    <a:pt x="313" y="88"/>
                    <a:pt x="188" y="253"/>
                  </a:cubicBezTo>
                  <a:lnTo>
                    <a:pt x="169" y="279"/>
                  </a:lnTo>
                  <a:cubicBezTo>
                    <a:pt x="118" y="342"/>
                    <a:pt x="84" y="415"/>
                    <a:pt x="63" y="493"/>
                  </a:cubicBezTo>
                  <a:lnTo>
                    <a:pt x="63" y="494"/>
                  </a:lnTo>
                  <a:cubicBezTo>
                    <a:pt x="59" y="507"/>
                    <a:pt x="56" y="519"/>
                    <a:pt x="54" y="529"/>
                  </a:cubicBezTo>
                  <a:cubicBezTo>
                    <a:pt x="0" y="772"/>
                    <a:pt x="94" y="1024"/>
                    <a:pt x="292" y="1173"/>
                  </a:cubicBezTo>
                  <a:lnTo>
                    <a:pt x="867" y="1609"/>
                  </a:lnTo>
                  <a:lnTo>
                    <a:pt x="1563" y="2137"/>
                  </a:lnTo>
                  <a:cubicBezTo>
                    <a:pt x="1675" y="2217"/>
                    <a:pt x="1807" y="2258"/>
                    <a:pt x="1940" y="2258"/>
                  </a:cubicBezTo>
                  <a:cubicBezTo>
                    <a:pt x="2024" y="2258"/>
                    <a:pt x="2108" y="2242"/>
                    <a:pt x="2188" y="2208"/>
                  </a:cubicBezTo>
                  <a:cubicBezTo>
                    <a:pt x="2212" y="2198"/>
                    <a:pt x="2237" y="2186"/>
                    <a:pt x="2261" y="2172"/>
                  </a:cubicBezTo>
                  <a:cubicBezTo>
                    <a:pt x="2310" y="2141"/>
                    <a:pt x="2357" y="2104"/>
                    <a:pt x="2397" y="2062"/>
                  </a:cubicBezTo>
                  <a:cubicBezTo>
                    <a:pt x="2417" y="2040"/>
                    <a:pt x="2438" y="2016"/>
                    <a:pt x="2457" y="1991"/>
                  </a:cubicBezTo>
                  <a:lnTo>
                    <a:pt x="2468" y="1979"/>
                  </a:lnTo>
                  <a:cubicBezTo>
                    <a:pt x="2523" y="1906"/>
                    <a:pt x="2562" y="1823"/>
                    <a:pt x="2581" y="1734"/>
                  </a:cubicBezTo>
                  <a:cubicBezTo>
                    <a:pt x="2591" y="1684"/>
                    <a:pt x="2596" y="1634"/>
                    <a:pt x="2596" y="1581"/>
                  </a:cubicBezTo>
                  <a:cubicBezTo>
                    <a:pt x="2596" y="1580"/>
                    <a:pt x="2596" y="1576"/>
                    <a:pt x="2595" y="1575"/>
                  </a:cubicBezTo>
                  <a:cubicBezTo>
                    <a:pt x="2589" y="1382"/>
                    <a:pt x="2497" y="1203"/>
                    <a:pt x="2344" y="1087"/>
                  </a:cubicBezTo>
                  <a:lnTo>
                    <a:pt x="1657" y="566"/>
                  </a:lnTo>
                  <a:lnTo>
                    <a:pt x="1082" y="132"/>
                  </a:lnTo>
                  <a:cubicBezTo>
                    <a:pt x="966" y="43"/>
                    <a:pt x="830" y="1"/>
                    <a:pt x="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1858961" y="3638582"/>
              <a:ext cx="46019" cy="45275"/>
            </a:xfrm>
            <a:custGeom>
              <a:rect b="b" l="l" r="r" t="t"/>
              <a:pathLst>
                <a:path extrusionOk="0" h="1704" w="1732">
                  <a:moveTo>
                    <a:pt x="1732" y="1003"/>
                  </a:moveTo>
                  <a:lnTo>
                    <a:pt x="1732" y="1005"/>
                  </a:lnTo>
                  <a:lnTo>
                    <a:pt x="1732" y="1005"/>
                  </a:lnTo>
                  <a:cubicBezTo>
                    <a:pt x="1732" y="1004"/>
                    <a:pt x="1732" y="1003"/>
                    <a:pt x="1732" y="1003"/>
                  </a:cubicBezTo>
                  <a:close/>
                  <a:moveTo>
                    <a:pt x="791" y="1"/>
                  </a:moveTo>
                  <a:lnTo>
                    <a:pt x="107" y="902"/>
                  </a:lnTo>
                  <a:lnTo>
                    <a:pt x="1" y="1044"/>
                  </a:lnTo>
                  <a:lnTo>
                    <a:pt x="697" y="1572"/>
                  </a:lnTo>
                  <a:lnTo>
                    <a:pt x="728" y="1595"/>
                  </a:lnTo>
                  <a:cubicBezTo>
                    <a:pt x="825" y="1668"/>
                    <a:pt x="939" y="1703"/>
                    <a:pt x="1057" y="1703"/>
                  </a:cubicBezTo>
                  <a:cubicBezTo>
                    <a:pt x="1146" y="1703"/>
                    <a:pt x="1236" y="1683"/>
                    <a:pt x="1322" y="1643"/>
                  </a:cubicBezTo>
                  <a:cubicBezTo>
                    <a:pt x="1346" y="1633"/>
                    <a:pt x="1371" y="1621"/>
                    <a:pt x="1395" y="1607"/>
                  </a:cubicBezTo>
                  <a:cubicBezTo>
                    <a:pt x="1444" y="1576"/>
                    <a:pt x="1491" y="1539"/>
                    <a:pt x="1531" y="1497"/>
                  </a:cubicBezTo>
                  <a:cubicBezTo>
                    <a:pt x="1551" y="1475"/>
                    <a:pt x="1572" y="1451"/>
                    <a:pt x="1591" y="1426"/>
                  </a:cubicBezTo>
                  <a:lnTo>
                    <a:pt x="1602" y="1414"/>
                  </a:lnTo>
                  <a:cubicBezTo>
                    <a:pt x="1657" y="1341"/>
                    <a:pt x="1696" y="1258"/>
                    <a:pt x="1715" y="1169"/>
                  </a:cubicBezTo>
                  <a:cubicBezTo>
                    <a:pt x="1725" y="1119"/>
                    <a:pt x="1730" y="1067"/>
                    <a:pt x="1730" y="1016"/>
                  </a:cubicBezTo>
                  <a:lnTo>
                    <a:pt x="1732" y="1005"/>
                  </a:lnTo>
                  <a:lnTo>
                    <a:pt x="1732" y="1005"/>
                  </a:lnTo>
                  <a:cubicBezTo>
                    <a:pt x="1731" y="1007"/>
                    <a:pt x="1730" y="1008"/>
                    <a:pt x="1729" y="1010"/>
                  </a:cubicBezTo>
                  <a:cubicBezTo>
                    <a:pt x="1723" y="817"/>
                    <a:pt x="1631" y="638"/>
                    <a:pt x="1478" y="522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1835845" y="3636748"/>
              <a:ext cx="69135" cy="47109"/>
            </a:xfrm>
            <a:custGeom>
              <a:rect b="b" l="l" r="r" t="t"/>
              <a:pathLst>
                <a:path extrusionOk="0" h="1773" w="2602">
                  <a:moveTo>
                    <a:pt x="67" y="0"/>
                  </a:moveTo>
                  <a:cubicBezTo>
                    <a:pt x="63" y="11"/>
                    <a:pt x="60" y="23"/>
                    <a:pt x="58" y="35"/>
                  </a:cubicBezTo>
                  <a:cubicBezTo>
                    <a:pt x="1" y="266"/>
                    <a:pt x="68" y="507"/>
                    <a:pt x="254" y="646"/>
                  </a:cubicBezTo>
                  <a:lnTo>
                    <a:pt x="296" y="677"/>
                  </a:lnTo>
                  <a:lnTo>
                    <a:pt x="871" y="1113"/>
                  </a:lnTo>
                  <a:lnTo>
                    <a:pt x="1567" y="1641"/>
                  </a:lnTo>
                  <a:lnTo>
                    <a:pt x="1598" y="1664"/>
                  </a:lnTo>
                  <a:cubicBezTo>
                    <a:pt x="1695" y="1737"/>
                    <a:pt x="1809" y="1772"/>
                    <a:pt x="1927" y="1772"/>
                  </a:cubicBezTo>
                  <a:cubicBezTo>
                    <a:pt x="2016" y="1772"/>
                    <a:pt x="2106" y="1752"/>
                    <a:pt x="2192" y="1712"/>
                  </a:cubicBezTo>
                  <a:cubicBezTo>
                    <a:pt x="2216" y="1702"/>
                    <a:pt x="2241" y="1690"/>
                    <a:pt x="2265" y="1676"/>
                  </a:cubicBezTo>
                  <a:cubicBezTo>
                    <a:pt x="2314" y="1645"/>
                    <a:pt x="2361" y="1608"/>
                    <a:pt x="2401" y="1566"/>
                  </a:cubicBezTo>
                  <a:cubicBezTo>
                    <a:pt x="2421" y="1544"/>
                    <a:pt x="2442" y="1520"/>
                    <a:pt x="2461" y="1495"/>
                  </a:cubicBezTo>
                  <a:cubicBezTo>
                    <a:pt x="2519" y="1419"/>
                    <a:pt x="2562" y="1332"/>
                    <a:pt x="2585" y="1238"/>
                  </a:cubicBezTo>
                  <a:cubicBezTo>
                    <a:pt x="2595" y="1188"/>
                    <a:pt x="2602" y="1138"/>
                    <a:pt x="2602" y="1085"/>
                  </a:cubicBezTo>
                  <a:lnTo>
                    <a:pt x="2602" y="1072"/>
                  </a:lnTo>
                  <a:cubicBezTo>
                    <a:pt x="2602" y="1073"/>
                    <a:pt x="2602" y="1077"/>
                    <a:pt x="2600" y="1079"/>
                  </a:cubicBezTo>
                  <a:cubicBezTo>
                    <a:pt x="2576" y="1157"/>
                    <a:pt x="2538" y="1231"/>
                    <a:pt x="2487" y="1296"/>
                  </a:cubicBezTo>
                  <a:cubicBezTo>
                    <a:pt x="2352" y="1475"/>
                    <a:pt x="2151" y="1572"/>
                    <a:pt x="1955" y="1572"/>
                  </a:cubicBezTo>
                  <a:cubicBezTo>
                    <a:pt x="1838" y="1572"/>
                    <a:pt x="1722" y="1537"/>
                    <a:pt x="1624" y="1464"/>
                  </a:cubicBezTo>
                  <a:lnTo>
                    <a:pt x="978" y="971"/>
                  </a:lnTo>
                  <a:lnTo>
                    <a:pt x="284" y="446"/>
                  </a:lnTo>
                  <a:cubicBezTo>
                    <a:pt x="141" y="341"/>
                    <a:pt x="70" y="176"/>
                    <a:pt x="67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1883831" y="3560386"/>
              <a:ext cx="69002" cy="60048"/>
            </a:xfrm>
            <a:custGeom>
              <a:rect b="b" l="l" r="r" t="t"/>
              <a:pathLst>
                <a:path extrusionOk="0" h="2260" w="2597">
                  <a:moveTo>
                    <a:pt x="698" y="0"/>
                  </a:moveTo>
                  <a:cubicBezTo>
                    <a:pt x="505" y="0"/>
                    <a:pt x="314" y="87"/>
                    <a:pt x="188" y="252"/>
                  </a:cubicBezTo>
                  <a:lnTo>
                    <a:pt x="166" y="278"/>
                  </a:lnTo>
                  <a:cubicBezTo>
                    <a:pt x="117" y="342"/>
                    <a:pt x="82" y="415"/>
                    <a:pt x="61" y="493"/>
                  </a:cubicBezTo>
                  <a:cubicBezTo>
                    <a:pt x="58" y="506"/>
                    <a:pt x="54" y="518"/>
                    <a:pt x="53" y="530"/>
                  </a:cubicBezTo>
                  <a:cubicBezTo>
                    <a:pt x="1" y="771"/>
                    <a:pt x="91" y="1021"/>
                    <a:pt x="287" y="1171"/>
                  </a:cubicBezTo>
                  <a:lnTo>
                    <a:pt x="864" y="1610"/>
                  </a:lnTo>
                  <a:lnTo>
                    <a:pt x="1551" y="2131"/>
                  </a:lnTo>
                  <a:cubicBezTo>
                    <a:pt x="1666" y="2216"/>
                    <a:pt x="1801" y="2259"/>
                    <a:pt x="1937" y="2259"/>
                  </a:cubicBezTo>
                  <a:cubicBezTo>
                    <a:pt x="2072" y="2259"/>
                    <a:pt x="2206" y="2217"/>
                    <a:pt x="2319" y="2133"/>
                  </a:cubicBezTo>
                  <a:cubicBezTo>
                    <a:pt x="2371" y="2091"/>
                    <a:pt x="2416" y="2044"/>
                    <a:pt x="2456" y="1994"/>
                  </a:cubicBezTo>
                  <a:cubicBezTo>
                    <a:pt x="2496" y="1942"/>
                    <a:pt x="2527" y="1884"/>
                    <a:pt x="2552" y="1824"/>
                  </a:cubicBezTo>
                  <a:cubicBezTo>
                    <a:pt x="2562" y="1794"/>
                    <a:pt x="2572" y="1763"/>
                    <a:pt x="2579" y="1735"/>
                  </a:cubicBezTo>
                  <a:cubicBezTo>
                    <a:pt x="2590" y="1685"/>
                    <a:pt x="2597" y="1631"/>
                    <a:pt x="2595" y="1579"/>
                  </a:cubicBezTo>
                  <a:cubicBezTo>
                    <a:pt x="2597" y="1575"/>
                    <a:pt x="2595" y="1574"/>
                    <a:pt x="2593" y="1572"/>
                  </a:cubicBezTo>
                  <a:cubicBezTo>
                    <a:pt x="2590" y="1379"/>
                    <a:pt x="2496" y="1198"/>
                    <a:pt x="2341" y="1086"/>
                  </a:cubicBezTo>
                  <a:lnTo>
                    <a:pt x="1656" y="565"/>
                  </a:lnTo>
                  <a:lnTo>
                    <a:pt x="1082" y="129"/>
                  </a:lnTo>
                  <a:cubicBezTo>
                    <a:pt x="967" y="42"/>
                    <a:pt x="832" y="0"/>
                    <a:pt x="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1906761" y="3575372"/>
              <a:ext cx="46072" cy="45355"/>
            </a:xfrm>
            <a:custGeom>
              <a:rect b="b" l="l" r="r" t="t"/>
              <a:pathLst>
                <a:path extrusionOk="0" h="1707" w="1734">
                  <a:moveTo>
                    <a:pt x="793" y="1"/>
                  </a:moveTo>
                  <a:lnTo>
                    <a:pt x="107" y="904"/>
                  </a:lnTo>
                  <a:lnTo>
                    <a:pt x="1" y="1046"/>
                  </a:lnTo>
                  <a:lnTo>
                    <a:pt x="688" y="1567"/>
                  </a:lnTo>
                  <a:lnTo>
                    <a:pt x="728" y="1596"/>
                  </a:lnTo>
                  <a:cubicBezTo>
                    <a:pt x="826" y="1671"/>
                    <a:pt x="942" y="1706"/>
                    <a:pt x="1061" y="1706"/>
                  </a:cubicBezTo>
                  <a:cubicBezTo>
                    <a:pt x="1198" y="1706"/>
                    <a:pt x="1338" y="1659"/>
                    <a:pt x="1456" y="1569"/>
                  </a:cubicBezTo>
                  <a:cubicBezTo>
                    <a:pt x="1508" y="1527"/>
                    <a:pt x="1553" y="1480"/>
                    <a:pt x="1593" y="1430"/>
                  </a:cubicBezTo>
                  <a:cubicBezTo>
                    <a:pt x="1633" y="1378"/>
                    <a:pt x="1664" y="1320"/>
                    <a:pt x="1689" y="1260"/>
                  </a:cubicBezTo>
                  <a:cubicBezTo>
                    <a:pt x="1699" y="1230"/>
                    <a:pt x="1709" y="1199"/>
                    <a:pt x="1716" y="1171"/>
                  </a:cubicBezTo>
                  <a:cubicBezTo>
                    <a:pt x="1729" y="1121"/>
                    <a:pt x="1734" y="1069"/>
                    <a:pt x="1734" y="1015"/>
                  </a:cubicBezTo>
                  <a:lnTo>
                    <a:pt x="1734" y="1001"/>
                  </a:lnTo>
                  <a:cubicBezTo>
                    <a:pt x="1734" y="1003"/>
                    <a:pt x="1734" y="1006"/>
                    <a:pt x="1730" y="1008"/>
                  </a:cubicBezTo>
                  <a:cubicBezTo>
                    <a:pt x="1727" y="815"/>
                    <a:pt x="1633" y="634"/>
                    <a:pt x="1478" y="520"/>
                  </a:cubicBezTo>
                  <a:lnTo>
                    <a:pt x="7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1883698" y="3573485"/>
              <a:ext cx="69188" cy="47241"/>
            </a:xfrm>
            <a:custGeom>
              <a:rect b="b" l="l" r="r" t="t"/>
              <a:pathLst>
                <a:path extrusionOk="0" h="1778" w="2604">
                  <a:moveTo>
                    <a:pt x="2603" y="1072"/>
                  </a:moveTo>
                  <a:lnTo>
                    <a:pt x="2603" y="1073"/>
                  </a:lnTo>
                  <a:lnTo>
                    <a:pt x="2603" y="1073"/>
                  </a:lnTo>
                  <a:cubicBezTo>
                    <a:pt x="2603" y="1072"/>
                    <a:pt x="2603" y="1072"/>
                    <a:pt x="2603" y="1072"/>
                  </a:cubicBezTo>
                  <a:close/>
                  <a:moveTo>
                    <a:pt x="66" y="0"/>
                  </a:moveTo>
                  <a:lnTo>
                    <a:pt x="66" y="0"/>
                  </a:lnTo>
                  <a:cubicBezTo>
                    <a:pt x="63" y="13"/>
                    <a:pt x="59" y="25"/>
                    <a:pt x="58" y="37"/>
                  </a:cubicBezTo>
                  <a:cubicBezTo>
                    <a:pt x="0" y="268"/>
                    <a:pt x="68" y="511"/>
                    <a:pt x="256" y="650"/>
                  </a:cubicBezTo>
                  <a:lnTo>
                    <a:pt x="292" y="678"/>
                  </a:lnTo>
                  <a:lnTo>
                    <a:pt x="869" y="1117"/>
                  </a:lnTo>
                  <a:lnTo>
                    <a:pt x="1556" y="1638"/>
                  </a:lnTo>
                  <a:lnTo>
                    <a:pt x="1596" y="1667"/>
                  </a:lnTo>
                  <a:cubicBezTo>
                    <a:pt x="1694" y="1742"/>
                    <a:pt x="1810" y="1777"/>
                    <a:pt x="1929" y="1777"/>
                  </a:cubicBezTo>
                  <a:cubicBezTo>
                    <a:pt x="2066" y="1777"/>
                    <a:pt x="2206" y="1730"/>
                    <a:pt x="2324" y="1640"/>
                  </a:cubicBezTo>
                  <a:cubicBezTo>
                    <a:pt x="2376" y="1598"/>
                    <a:pt x="2421" y="1551"/>
                    <a:pt x="2461" y="1501"/>
                  </a:cubicBezTo>
                  <a:cubicBezTo>
                    <a:pt x="2501" y="1449"/>
                    <a:pt x="2532" y="1391"/>
                    <a:pt x="2557" y="1331"/>
                  </a:cubicBezTo>
                  <a:cubicBezTo>
                    <a:pt x="2567" y="1301"/>
                    <a:pt x="2577" y="1270"/>
                    <a:pt x="2584" y="1242"/>
                  </a:cubicBezTo>
                  <a:cubicBezTo>
                    <a:pt x="2597" y="1192"/>
                    <a:pt x="2602" y="1138"/>
                    <a:pt x="2602" y="1086"/>
                  </a:cubicBezTo>
                  <a:lnTo>
                    <a:pt x="2603" y="1073"/>
                  </a:lnTo>
                  <a:lnTo>
                    <a:pt x="2603" y="1073"/>
                  </a:lnTo>
                  <a:cubicBezTo>
                    <a:pt x="2603" y="1075"/>
                    <a:pt x="2601" y="1077"/>
                    <a:pt x="2600" y="1079"/>
                  </a:cubicBezTo>
                  <a:cubicBezTo>
                    <a:pt x="2576" y="1157"/>
                    <a:pt x="2537" y="1232"/>
                    <a:pt x="2489" y="1299"/>
                  </a:cubicBezTo>
                  <a:cubicBezTo>
                    <a:pt x="2353" y="1479"/>
                    <a:pt x="2151" y="1576"/>
                    <a:pt x="1956" y="1576"/>
                  </a:cubicBezTo>
                  <a:cubicBezTo>
                    <a:pt x="1838" y="1576"/>
                    <a:pt x="1723" y="1540"/>
                    <a:pt x="1626" y="1466"/>
                  </a:cubicBezTo>
                  <a:lnTo>
                    <a:pt x="976" y="975"/>
                  </a:lnTo>
                  <a:lnTo>
                    <a:pt x="282" y="448"/>
                  </a:lnTo>
                  <a:cubicBezTo>
                    <a:pt x="145" y="341"/>
                    <a:pt x="65" y="174"/>
                    <a:pt x="66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1931683" y="3497203"/>
              <a:ext cx="69002" cy="60154"/>
            </a:xfrm>
            <a:custGeom>
              <a:rect b="b" l="l" r="r" t="t"/>
              <a:pathLst>
                <a:path extrusionOk="0" h="2264" w="2597">
                  <a:moveTo>
                    <a:pt x="698" y="1"/>
                  </a:moveTo>
                  <a:cubicBezTo>
                    <a:pt x="505" y="1"/>
                    <a:pt x="314" y="88"/>
                    <a:pt x="188" y="253"/>
                  </a:cubicBezTo>
                  <a:lnTo>
                    <a:pt x="169" y="281"/>
                  </a:lnTo>
                  <a:cubicBezTo>
                    <a:pt x="120" y="343"/>
                    <a:pt x="85" y="414"/>
                    <a:pt x="65" y="492"/>
                  </a:cubicBezTo>
                  <a:cubicBezTo>
                    <a:pt x="61" y="505"/>
                    <a:pt x="58" y="517"/>
                    <a:pt x="56" y="529"/>
                  </a:cubicBezTo>
                  <a:cubicBezTo>
                    <a:pt x="0" y="770"/>
                    <a:pt x="92" y="1022"/>
                    <a:pt x="290" y="1171"/>
                  </a:cubicBezTo>
                  <a:lnTo>
                    <a:pt x="867" y="1607"/>
                  </a:lnTo>
                  <a:lnTo>
                    <a:pt x="1555" y="2128"/>
                  </a:lnTo>
                  <a:cubicBezTo>
                    <a:pt x="1665" y="2218"/>
                    <a:pt x="1801" y="2264"/>
                    <a:pt x="1937" y="2264"/>
                  </a:cubicBezTo>
                  <a:cubicBezTo>
                    <a:pt x="2049" y="2264"/>
                    <a:pt x="2160" y="2233"/>
                    <a:pt x="2260" y="2172"/>
                  </a:cubicBezTo>
                  <a:cubicBezTo>
                    <a:pt x="2284" y="2156"/>
                    <a:pt x="2308" y="2140"/>
                    <a:pt x="2331" y="2121"/>
                  </a:cubicBezTo>
                  <a:cubicBezTo>
                    <a:pt x="2353" y="2104"/>
                    <a:pt x="2376" y="2085"/>
                    <a:pt x="2395" y="2064"/>
                  </a:cubicBezTo>
                  <a:cubicBezTo>
                    <a:pt x="2414" y="2047"/>
                    <a:pt x="2432" y="2027"/>
                    <a:pt x="2447" y="2007"/>
                  </a:cubicBezTo>
                  <a:lnTo>
                    <a:pt x="2456" y="1994"/>
                  </a:lnTo>
                  <a:lnTo>
                    <a:pt x="2466" y="1981"/>
                  </a:lnTo>
                  <a:cubicBezTo>
                    <a:pt x="2501" y="1934"/>
                    <a:pt x="2530" y="1882"/>
                    <a:pt x="2553" y="1828"/>
                  </a:cubicBezTo>
                  <a:lnTo>
                    <a:pt x="2553" y="1824"/>
                  </a:lnTo>
                  <a:cubicBezTo>
                    <a:pt x="2563" y="1797"/>
                    <a:pt x="2572" y="1767"/>
                    <a:pt x="2579" y="1736"/>
                  </a:cubicBezTo>
                  <a:cubicBezTo>
                    <a:pt x="2586" y="1711"/>
                    <a:pt x="2590" y="1687"/>
                    <a:pt x="2591" y="1661"/>
                  </a:cubicBezTo>
                  <a:cubicBezTo>
                    <a:pt x="2593" y="1635"/>
                    <a:pt x="2593" y="1607"/>
                    <a:pt x="2596" y="1579"/>
                  </a:cubicBezTo>
                  <a:lnTo>
                    <a:pt x="2596" y="1578"/>
                  </a:lnTo>
                  <a:cubicBezTo>
                    <a:pt x="2591" y="1383"/>
                    <a:pt x="2499" y="1203"/>
                    <a:pt x="2343" y="1086"/>
                  </a:cubicBezTo>
                  <a:lnTo>
                    <a:pt x="1655" y="565"/>
                  </a:lnTo>
                  <a:lnTo>
                    <a:pt x="1082" y="130"/>
                  </a:lnTo>
                  <a:cubicBezTo>
                    <a:pt x="967" y="43"/>
                    <a:pt x="832" y="1"/>
                    <a:pt x="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1954667" y="3512215"/>
              <a:ext cx="46072" cy="45302"/>
            </a:xfrm>
            <a:custGeom>
              <a:rect b="b" l="l" r="r" t="t"/>
              <a:pathLst>
                <a:path extrusionOk="0" h="1705" w="1734">
                  <a:moveTo>
                    <a:pt x="790" y="0"/>
                  </a:moveTo>
                  <a:lnTo>
                    <a:pt x="106" y="903"/>
                  </a:lnTo>
                  <a:lnTo>
                    <a:pt x="0" y="1042"/>
                  </a:lnTo>
                  <a:lnTo>
                    <a:pt x="688" y="1563"/>
                  </a:lnTo>
                  <a:lnTo>
                    <a:pt x="728" y="1594"/>
                  </a:lnTo>
                  <a:cubicBezTo>
                    <a:pt x="825" y="1669"/>
                    <a:pt x="941" y="1705"/>
                    <a:pt x="1059" y="1705"/>
                  </a:cubicBezTo>
                  <a:cubicBezTo>
                    <a:pt x="1146" y="1705"/>
                    <a:pt x="1235" y="1685"/>
                    <a:pt x="1318" y="1647"/>
                  </a:cubicBezTo>
                  <a:cubicBezTo>
                    <a:pt x="1344" y="1636"/>
                    <a:pt x="1370" y="1622"/>
                    <a:pt x="1395" y="1607"/>
                  </a:cubicBezTo>
                  <a:cubicBezTo>
                    <a:pt x="1419" y="1591"/>
                    <a:pt x="1441" y="1575"/>
                    <a:pt x="1464" y="1556"/>
                  </a:cubicBezTo>
                  <a:cubicBezTo>
                    <a:pt x="1488" y="1539"/>
                    <a:pt x="1509" y="1520"/>
                    <a:pt x="1530" y="1499"/>
                  </a:cubicBezTo>
                  <a:cubicBezTo>
                    <a:pt x="1547" y="1482"/>
                    <a:pt x="1565" y="1462"/>
                    <a:pt x="1582" y="1442"/>
                  </a:cubicBezTo>
                  <a:lnTo>
                    <a:pt x="1589" y="1429"/>
                  </a:lnTo>
                  <a:lnTo>
                    <a:pt x="1601" y="1416"/>
                  </a:lnTo>
                  <a:cubicBezTo>
                    <a:pt x="1636" y="1369"/>
                    <a:pt x="1664" y="1317"/>
                    <a:pt x="1686" y="1263"/>
                  </a:cubicBezTo>
                  <a:lnTo>
                    <a:pt x="1686" y="1259"/>
                  </a:lnTo>
                  <a:cubicBezTo>
                    <a:pt x="1697" y="1232"/>
                    <a:pt x="1705" y="1202"/>
                    <a:pt x="1712" y="1171"/>
                  </a:cubicBezTo>
                  <a:cubicBezTo>
                    <a:pt x="1721" y="1146"/>
                    <a:pt x="1725" y="1122"/>
                    <a:pt x="1725" y="1096"/>
                  </a:cubicBezTo>
                  <a:cubicBezTo>
                    <a:pt x="1731" y="1065"/>
                    <a:pt x="1733" y="1034"/>
                    <a:pt x="1733" y="1001"/>
                  </a:cubicBezTo>
                  <a:lnTo>
                    <a:pt x="1733" y="1001"/>
                  </a:lnTo>
                  <a:cubicBezTo>
                    <a:pt x="1733" y="1006"/>
                    <a:pt x="1730" y="1008"/>
                    <a:pt x="1730" y="1013"/>
                  </a:cubicBezTo>
                  <a:cubicBezTo>
                    <a:pt x="1726" y="818"/>
                    <a:pt x="1633" y="638"/>
                    <a:pt x="1478" y="521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1931630" y="3510275"/>
              <a:ext cx="69135" cy="47241"/>
            </a:xfrm>
            <a:custGeom>
              <a:rect b="b" l="l" r="r" t="t"/>
              <a:pathLst>
                <a:path extrusionOk="0" h="1778" w="2602">
                  <a:moveTo>
                    <a:pt x="67" y="0"/>
                  </a:moveTo>
                  <a:cubicBezTo>
                    <a:pt x="63" y="13"/>
                    <a:pt x="60" y="25"/>
                    <a:pt x="58" y="37"/>
                  </a:cubicBezTo>
                  <a:cubicBezTo>
                    <a:pt x="1" y="271"/>
                    <a:pt x="68" y="513"/>
                    <a:pt x="254" y="652"/>
                  </a:cubicBezTo>
                  <a:lnTo>
                    <a:pt x="292" y="679"/>
                  </a:lnTo>
                  <a:lnTo>
                    <a:pt x="869" y="1115"/>
                  </a:lnTo>
                  <a:lnTo>
                    <a:pt x="1557" y="1636"/>
                  </a:lnTo>
                  <a:lnTo>
                    <a:pt x="1597" y="1667"/>
                  </a:lnTo>
                  <a:cubicBezTo>
                    <a:pt x="1694" y="1742"/>
                    <a:pt x="1809" y="1778"/>
                    <a:pt x="1927" y="1778"/>
                  </a:cubicBezTo>
                  <a:cubicBezTo>
                    <a:pt x="2014" y="1778"/>
                    <a:pt x="2103" y="1758"/>
                    <a:pt x="2187" y="1720"/>
                  </a:cubicBezTo>
                  <a:cubicBezTo>
                    <a:pt x="2213" y="1709"/>
                    <a:pt x="2237" y="1695"/>
                    <a:pt x="2262" y="1680"/>
                  </a:cubicBezTo>
                  <a:cubicBezTo>
                    <a:pt x="2286" y="1664"/>
                    <a:pt x="2310" y="1648"/>
                    <a:pt x="2333" y="1629"/>
                  </a:cubicBezTo>
                  <a:cubicBezTo>
                    <a:pt x="2355" y="1612"/>
                    <a:pt x="2378" y="1593"/>
                    <a:pt x="2397" y="1572"/>
                  </a:cubicBezTo>
                  <a:cubicBezTo>
                    <a:pt x="2420" y="1549"/>
                    <a:pt x="2439" y="1527"/>
                    <a:pt x="2458" y="1502"/>
                  </a:cubicBezTo>
                  <a:cubicBezTo>
                    <a:pt x="2496" y="1450"/>
                    <a:pt x="2529" y="1395"/>
                    <a:pt x="2555" y="1336"/>
                  </a:cubicBezTo>
                  <a:lnTo>
                    <a:pt x="2555" y="1332"/>
                  </a:lnTo>
                  <a:cubicBezTo>
                    <a:pt x="2565" y="1305"/>
                    <a:pt x="2574" y="1275"/>
                    <a:pt x="2581" y="1244"/>
                  </a:cubicBezTo>
                  <a:cubicBezTo>
                    <a:pt x="2588" y="1219"/>
                    <a:pt x="2592" y="1195"/>
                    <a:pt x="2593" y="1169"/>
                  </a:cubicBezTo>
                  <a:cubicBezTo>
                    <a:pt x="2600" y="1138"/>
                    <a:pt x="2602" y="1105"/>
                    <a:pt x="2602" y="1074"/>
                  </a:cubicBezTo>
                  <a:lnTo>
                    <a:pt x="2602" y="1074"/>
                  </a:lnTo>
                  <a:cubicBezTo>
                    <a:pt x="2602" y="1079"/>
                    <a:pt x="2598" y="1081"/>
                    <a:pt x="2598" y="1086"/>
                  </a:cubicBezTo>
                  <a:lnTo>
                    <a:pt x="2598" y="1087"/>
                  </a:lnTo>
                  <a:cubicBezTo>
                    <a:pt x="2572" y="1164"/>
                    <a:pt x="2536" y="1237"/>
                    <a:pt x="2487" y="1301"/>
                  </a:cubicBezTo>
                  <a:cubicBezTo>
                    <a:pt x="2350" y="1480"/>
                    <a:pt x="2150" y="1577"/>
                    <a:pt x="1955" y="1577"/>
                  </a:cubicBezTo>
                  <a:cubicBezTo>
                    <a:pt x="1837" y="1577"/>
                    <a:pt x="1721" y="1541"/>
                    <a:pt x="1623" y="1466"/>
                  </a:cubicBezTo>
                  <a:lnTo>
                    <a:pt x="975" y="976"/>
                  </a:lnTo>
                  <a:lnTo>
                    <a:pt x="280" y="450"/>
                  </a:lnTo>
                  <a:cubicBezTo>
                    <a:pt x="138" y="343"/>
                    <a:pt x="67" y="178"/>
                    <a:pt x="67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1979536" y="3434046"/>
              <a:ext cx="68949" cy="60022"/>
            </a:xfrm>
            <a:custGeom>
              <a:rect b="b" l="l" r="r" t="t"/>
              <a:pathLst>
                <a:path extrusionOk="0" h="2259" w="2595">
                  <a:moveTo>
                    <a:pt x="694" y="0"/>
                  </a:moveTo>
                  <a:cubicBezTo>
                    <a:pt x="502" y="0"/>
                    <a:pt x="312" y="88"/>
                    <a:pt x="186" y="254"/>
                  </a:cubicBezTo>
                  <a:lnTo>
                    <a:pt x="167" y="280"/>
                  </a:lnTo>
                  <a:cubicBezTo>
                    <a:pt x="118" y="345"/>
                    <a:pt x="84" y="416"/>
                    <a:pt x="61" y="492"/>
                  </a:cubicBezTo>
                  <a:lnTo>
                    <a:pt x="61" y="499"/>
                  </a:lnTo>
                  <a:cubicBezTo>
                    <a:pt x="57" y="510"/>
                    <a:pt x="54" y="520"/>
                    <a:pt x="52" y="530"/>
                  </a:cubicBezTo>
                  <a:cubicBezTo>
                    <a:pt x="0" y="773"/>
                    <a:pt x="92" y="1025"/>
                    <a:pt x="292" y="1175"/>
                  </a:cubicBezTo>
                  <a:lnTo>
                    <a:pt x="863" y="1609"/>
                  </a:lnTo>
                  <a:lnTo>
                    <a:pt x="867" y="1609"/>
                  </a:lnTo>
                  <a:lnTo>
                    <a:pt x="1563" y="2137"/>
                  </a:lnTo>
                  <a:cubicBezTo>
                    <a:pt x="1673" y="2218"/>
                    <a:pt x="1804" y="2259"/>
                    <a:pt x="1936" y="2259"/>
                  </a:cubicBezTo>
                  <a:cubicBezTo>
                    <a:pt x="2047" y="2259"/>
                    <a:pt x="2158" y="2230"/>
                    <a:pt x="2258" y="2171"/>
                  </a:cubicBezTo>
                  <a:cubicBezTo>
                    <a:pt x="2284" y="2156"/>
                    <a:pt x="2306" y="2138"/>
                    <a:pt x="2329" y="2123"/>
                  </a:cubicBezTo>
                  <a:cubicBezTo>
                    <a:pt x="2376" y="2083"/>
                    <a:pt x="2417" y="2039"/>
                    <a:pt x="2456" y="1992"/>
                  </a:cubicBezTo>
                  <a:lnTo>
                    <a:pt x="2466" y="1979"/>
                  </a:lnTo>
                  <a:cubicBezTo>
                    <a:pt x="2522" y="1906"/>
                    <a:pt x="2560" y="1822"/>
                    <a:pt x="2579" y="1734"/>
                  </a:cubicBezTo>
                  <a:cubicBezTo>
                    <a:pt x="2589" y="1685"/>
                    <a:pt x="2594" y="1633"/>
                    <a:pt x="2594" y="1583"/>
                  </a:cubicBezTo>
                  <a:cubicBezTo>
                    <a:pt x="2594" y="1579"/>
                    <a:pt x="2594" y="1576"/>
                    <a:pt x="2593" y="1572"/>
                  </a:cubicBezTo>
                  <a:cubicBezTo>
                    <a:pt x="2586" y="1381"/>
                    <a:pt x="2494" y="1202"/>
                    <a:pt x="2343" y="1086"/>
                  </a:cubicBezTo>
                  <a:lnTo>
                    <a:pt x="1655" y="565"/>
                  </a:lnTo>
                  <a:lnTo>
                    <a:pt x="1080" y="131"/>
                  </a:lnTo>
                  <a:cubicBezTo>
                    <a:pt x="965" y="43"/>
                    <a:pt x="829" y="0"/>
                    <a:pt x="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2002493" y="3449058"/>
              <a:ext cx="46046" cy="45275"/>
            </a:xfrm>
            <a:custGeom>
              <a:rect b="b" l="l" r="r" t="t"/>
              <a:pathLst>
                <a:path extrusionOk="0" h="1704" w="1733">
                  <a:moveTo>
                    <a:pt x="1732" y="1002"/>
                  </a:moveTo>
                  <a:lnTo>
                    <a:pt x="1732" y="1004"/>
                  </a:lnTo>
                  <a:lnTo>
                    <a:pt x="1732" y="1004"/>
                  </a:lnTo>
                  <a:cubicBezTo>
                    <a:pt x="1732" y="1003"/>
                    <a:pt x="1732" y="1003"/>
                    <a:pt x="1732" y="1002"/>
                  </a:cubicBezTo>
                  <a:close/>
                  <a:moveTo>
                    <a:pt x="791" y="0"/>
                  </a:moveTo>
                  <a:lnTo>
                    <a:pt x="107" y="905"/>
                  </a:lnTo>
                  <a:lnTo>
                    <a:pt x="1" y="1045"/>
                  </a:lnTo>
                  <a:lnTo>
                    <a:pt x="697" y="1573"/>
                  </a:lnTo>
                  <a:lnTo>
                    <a:pt x="729" y="1594"/>
                  </a:lnTo>
                  <a:cubicBezTo>
                    <a:pt x="825" y="1669"/>
                    <a:pt x="939" y="1704"/>
                    <a:pt x="1057" y="1704"/>
                  </a:cubicBezTo>
                  <a:cubicBezTo>
                    <a:pt x="1171" y="1704"/>
                    <a:pt x="1289" y="1670"/>
                    <a:pt x="1394" y="1606"/>
                  </a:cubicBezTo>
                  <a:cubicBezTo>
                    <a:pt x="1420" y="1591"/>
                    <a:pt x="1442" y="1573"/>
                    <a:pt x="1465" y="1558"/>
                  </a:cubicBezTo>
                  <a:cubicBezTo>
                    <a:pt x="1512" y="1518"/>
                    <a:pt x="1553" y="1474"/>
                    <a:pt x="1592" y="1427"/>
                  </a:cubicBezTo>
                  <a:lnTo>
                    <a:pt x="1602" y="1414"/>
                  </a:lnTo>
                  <a:cubicBezTo>
                    <a:pt x="1658" y="1341"/>
                    <a:pt x="1696" y="1257"/>
                    <a:pt x="1715" y="1169"/>
                  </a:cubicBezTo>
                  <a:cubicBezTo>
                    <a:pt x="1725" y="1120"/>
                    <a:pt x="1730" y="1068"/>
                    <a:pt x="1730" y="1018"/>
                  </a:cubicBezTo>
                  <a:lnTo>
                    <a:pt x="1732" y="1004"/>
                  </a:lnTo>
                  <a:lnTo>
                    <a:pt x="1732" y="1004"/>
                  </a:lnTo>
                  <a:cubicBezTo>
                    <a:pt x="1731" y="1006"/>
                    <a:pt x="1730" y="1008"/>
                    <a:pt x="1729" y="1009"/>
                  </a:cubicBezTo>
                  <a:cubicBezTo>
                    <a:pt x="1722" y="818"/>
                    <a:pt x="1630" y="639"/>
                    <a:pt x="1479" y="523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979377" y="3447331"/>
              <a:ext cx="69188" cy="47002"/>
            </a:xfrm>
            <a:custGeom>
              <a:rect b="b" l="l" r="r" t="t"/>
              <a:pathLst>
                <a:path extrusionOk="0" h="1769" w="2604">
                  <a:moveTo>
                    <a:pt x="2604" y="1067"/>
                  </a:moveTo>
                  <a:lnTo>
                    <a:pt x="2604" y="1068"/>
                  </a:lnTo>
                  <a:lnTo>
                    <a:pt x="2604" y="1068"/>
                  </a:lnTo>
                  <a:cubicBezTo>
                    <a:pt x="2604" y="1068"/>
                    <a:pt x="2604" y="1067"/>
                    <a:pt x="2604" y="1067"/>
                  </a:cubicBezTo>
                  <a:close/>
                  <a:moveTo>
                    <a:pt x="67" y="1"/>
                  </a:moveTo>
                  <a:cubicBezTo>
                    <a:pt x="63" y="10"/>
                    <a:pt x="62" y="20"/>
                    <a:pt x="60" y="30"/>
                  </a:cubicBezTo>
                  <a:cubicBezTo>
                    <a:pt x="1" y="263"/>
                    <a:pt x="69" y="503"/>
                    <a:pt x="254" y="645"/>
                  </a:cubicBezTo>
                  <a:lnTo>
                    <a:pt x="298" y="676"/>
                  </a:lnTo>
                  <a:lnTo>
                    <a:pt x="869" y="1110"/>
                  </a:lnTo>
                  <a:lnTo>
                    <a:pt x="871" y="1110"/>
                  </a:lnTo>
                  <a:lnTo>
                    <a:pt x="1567" y="1638"/>
                  </a:lnTo>
                  <a:lnTo>
                    <a:pt x="1599" y="1659"/>
                  </a:lnTo>
                  <a:cubicBezTo>
                    <a:pt x="1695" y="1734"/>
                    <a:pt x="1809" y="1769"/>
                    <a:pt x="1927" y="1769"/>
                  </a:cubicBezTo>
                  <a:cubicBezTo>
                    <a:pt x="2041" y="1769"/>
                    <a:pt x="2159" y="1735"/>
                    <a:pt x="2264" y="1671"/>
                  </a:cubicBezTo>
                  <a:cubicBezTo>
                    <a:pt x="2290" y="1656"/>
                    <a:pt x="2312" y="1638"/>
                    <a:pt x="2335" y="1623"/>
                  </a:cubicBezTo>
                  <a:cubicBezTo>
                    <a:pt x="2382" y="1583"/>
                    <a:pt x="2423" y="1539"/>
                    <a:pt x="2462" y="1492"/>
                  </a:cubicBezTo>
                  <a:cubicBezTo>
                    <a:pt x="2519" y="1414"/>
                    <a:pt x="2561" y="1328"/>
                    <a:pt x="2585" y="1234"/>
                  </a:cubicBezTo>
                  <a:cubicBezTo>
                    <a:pt x="2597" y="1185"/>
                    <a:pt x="2602" y="1135"/>
                    <a:pt x="2602" y="1083"/>
                  </a:cubicBezTo>
                  <a:lnTo>
                    <a:pt x="2604" y="1068"/>
                  </a:lnTo>
                  <a:lnTo>
                    <a:pt x="2604" y="1068"/>
                  </a:lnTo>
                  <a:cubicBezTo>
                    <a:pt x="2604" y="1070"/>
                    <a:pt x="2602" y="1072"/>
                    <a:pt x="2600" y="1074"/>
                  </a:cubicBezTo>
                  <a:cubicBezTo>
                    <a:pt x="2578" y="1152"/>
                    <a:pt x="2540" y="1227"/>
                    <a:pt x="2489" y="1291"/>
                  </a:cubicBezTo>
                  <a:cubicBezTo>
                    <a:pt x="2354" y="1471"/>
                    <a:pt x="2152" y="1569"/>
                    <a:pt x="1957" y="1569"/>
                  </a:cubicBezTo>
                  <a:cubicBezTo>
                    <a:pt x="1839" y="1569"/>
                    <a:pt x="1724" y="1534"/>
                    <a:pt x="1626" y="1460"/>
                  </a:cubicBezTo>
                  <a:lnTo>
                    <a:pt x="979" y="970"/>
                  </a:lnTo>
                  <a:lnTo>
                    <a:pt x="284" y="444"/>
                  </a:lnTo>
                  <a:cubicBezTo>
                    <a:pt x="145" y="339"/>
                    <a:pt x="72" y="176"/>
                    <a:pt x="67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2027362" y="3370862"/>
              <a:ext cx="69002" cy="59995"/>
            </a:xfrm>
            <a:custGeom>
              <a:rect b="b" l="l" r="r" t="t"/>
              <a:pathLst>
                <a:path extrusionOk="0" h="2258" w="2597">
                  <a:moveTo>
                    <a:pt x="697" y="0"/>
                  </a:moveTo>
                  <a:cubicBezTo>
                    <a:pt x="504" y="0"/>
                    <a:pt x="313" y="87"/>
                    <a:pt x="188" y="253"/>
                  </a:cubicBezTo>
                  <a:lnTo>
                    <a:pt x="166" y="278"/>
                  </a:lnTo>
                  <a:cubicBezTo>
                    <a:pt x="117" y="342"/>
                    <a:pt x="83" y="415"/>
                    <a:pt x="63" y="491"/>
                  </a:cubicBezTo>
                  <a:cubicBezTo>
                    <a:pt x="58" y="505"/>
                    <a:pt x="56" y="517"/>
                    <a:pt x="55" y="529"/>
                  </a:cubicBezTo>
                  <a:cubicBezTo>
                    <a:pt x="1" y="771"/>
                    <a:pt x="93" y="1021"/>
                    <a:pt x="289" y="1170"/>
                  </a:cubicBezTo>
                  <a:lnTo>
                    <a:pt x="864" y="1608"/>
                  </a:lnTo>
                  <a:lnTo>
                    <a:pt x="1552" y="2129"/>
                  </a:lnTo>
                  <a:cubicBezTo>
                    <a:pt x="1665" y="2214"/>
                    <a:pt x="1801" y="2258"/>
                    <a:pt x="1938" y="2258"/>
                  </a:cubicBezTo>
                  <a:cubicBezTo>
                    <a:pt x="2040" y="2258"/>
                    <a:pt x="2142" y="2233"/>
                    <a:pt x="2236" y="2184"/>
                  </a:cubicBezTo>
                  <a:cubicBezTo>
                    <a:pt x="2244" y="2179"/>
                    <a:pt x="2251" y="2176"/>
                    <a:pt x="2260" y="2172"/>
                  </a:cubicBezTo>
                  <a:cubicBezTo>
                    <a:pt x="2310" y="2141"/>
                    <a:pt x="2356" y="2104"/>
                    <a:pt x="2397" y="2063"/>
                  </a:cubicBezTo>
                  <a:cubicBezTo>
                    <a:pt x="2418" y="2040"/>
                    <a:pt x="2439" y="2018"/>
                    <a:pt x="2456" y="1993"/>
                  </a:cubicBezTo>
                  <a:cubicBezTo>
                    <a:pt x="2477" y="1964"/>
                    <a:pt x="2496" y="1936"/>
                    <a:pt x="2514" y="1906"/>
                  </a:cubicBezTo>
                  <a:cubicBezTo>
                    <a:pt x="2529" y="1879"/>
                    <a:pt x="2541" y="1851"/>
                    <a:pt x="2552" y="1823"/>
                  </a:cubicBezTo>
                  <a:cubicBezTo>
                    <a:pt x="2562" y="1795"/>
                    <a:pt x="2573" y="1766"/>
                    <a:pt x="2580" y="1736"/>
                  </a:cubicBezTo>
                  <a:cubicBezTo>
                    <a:pt x="2592" y="1684"/>
                    <a:pt x="2597" y="1632"/>
                    <a:pt x="2597" y="1580"/>
                  </a:cubicBezTo>
                  <a:cubicBezTo>
                    <a:pt x="2597" y="1578"/>
                    <a:pt x="2597" y="1575"/>
                    <a:pt x="2595" y="1573"/>
                  </a:cubicBezTo>
                  <a:cubicBezTo>
                    <a:pt x="2590" y="1380"/>
                    <a:pt x="2496" y="1200"/>
                    <a:pt x="2342" y="1085"/>
                  </a:cubicBezTo>
                  <a:lnTo>
                    <a:pt x="1658" y="564"/>
                  </a:lnTo>
                  <a:lnTo>
                    <a:pt x="1083" y="130"/>
                  </a:lnTo>
                  <a:cubicBezTo>
                    <a:pt x="967" y="42"/>
                    <a:pt x="832" y="0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2050292" y="3385848"/>
              <a:ext cx="46072" cy="45222"/>
            </a:xfrm>
            <a:custGeom>
              <a:rect b="b" l="l" r="r" t="t"/>
              <a:pathLst>
                <a:path extrusionOk="0" h="1702" w="1734">
                  <a:moveTo>
                    <a:pt x="1734" y="1002"/>
                  </a:moveTo>
                  <a:lnTo>
                    <a:pt x="1734" y="1003"/>
                  </a:lnTo>
                  <a:lnTo>
                    <a:pt x="1734" y="1003"/>
                  </a:lnTo>
                  <a:cubicBezTo>
                    <a:pt x="1734" y="1003"/>
                    <a:pt x="1734" y="1002"/>
                    <a:pt x="1734" y="1002"/>
                  </a:cubicBezTo>
                  <a:close/>
                  <a:moveTo>
                    <a:pt x="793" y="0"/>
                  </a:moveTo>
                  <a:lnTo>
                    <a:pt x="109" y="903"/>
                  </a:lnTo>
                  <a:lnTo>
                    <a:pt x="1" y="1045"/>
                  </a:lnTo>
                  <a:lnTo>
                    <a:pt x="689" y="1566"/>
                  </a:lnTo>
                  <a:lnTo>
                    <a:pt x="729" y="1596"/>
                  </a:lnTo>
                  <a:cubicBezTo>
                    <a:pt x="824" y="1668"/>
                    <a:pt x="936" y="1701"/>
                    <a:pt x="1050" y="1701"/>
                  </a:cubicBezTo>
                  <a:cubicBezTo>
                    <a:pt x="1121" y="1701"/>
                    <a:pt x="1194" y="1688"/>
                    <a:pt x="1263" y="1664"/>
                  </a:cubicBezTo>
                  <a:cubicBezTo>
                    <a:pt x="1302" y="1653"/>
                    <a:pt x="1338" y="1638"/>
                    <a:pt x="1373" y="1620"/>
                  </a:cubicBezTo>
                  <a:cubicBezTo>
                    <a:pt x="1381" y="1615"/>
                    <a:pt x="1388" y="1612"/>
                    <a:pt x="1397" y="1608"/>
                  </a:cubicBezTo>
                  <a:cubicBezTo>
                    <a:pt x="1447" y="1577"/>
                    <a:pt x="1493" y="1540"/>
                    <a:pt x="1534" y="1499"/>
                  </a:cubicBezTo>
                  <a:cubicBezTo>
                    <a:pt x="1555" y="1476"/>
                    <a:pt x="1576" y="1454"/>
                    <a:pt x="1593" y="1429"/>
                  </a:cubicBezTo>
                  <a:cubicBezTo>
                    <a:pt x="1614" y="1400"/>
                    <a:pt x="1633" y="1372"/>
                    <a:pt x="1651" y="1342"/>
                  </a:cubicBezTo>
                  <a:cubicBezTo>
                    <a:pt x="1666" y="1315"/>
                    <a:pt x="1678" y="1287"/>
                    <a:pt x="1689" y="1259"/>
                  </a:cubicBezTo>
                  <a:cubicBezTo>
                    <a:pt x="1699" y="1231"/>
                    <a:pt x="1710" y="1202"/>
                    <a:pt x="1717" y="1172"/>
                  </a:cubicBezTo>
                  <a:cubicBezTo>
                    <a:pt x="1729" y="1120"/>
                    <a:pt x="1734" y="1068"/>
                    <a:pt x="1732" y="1016"/>
                  </a:cubicBezTo>
                  <a:lnTo>
                    <a:pt x="1734" y="1003"/>
                  </a:lnTo>
                  <a:lnTo>
                    <a:pt x="1734" y="1003"/>
                  </a:lnTo>
                  <a:cubicBezTo>
                    <a:pt x="1733" y="1005"/>
                    <a:pt x="1732" y="1008"/>
                    <a:pt x="1731" y="1009"/>
                  </a:cubicBezTo>
                  <a:cubicBezTo>
                    <a:pt x="1725" y="816"/>
                    <a:pt x="1633" y="636"/>
                    <a:pt x="1479" y="521"/>
                  </a:cubicBezTo>
                  <a:lnTo>
                    <a:pt x="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027229" y="3383935"/>
              <a:ext cx="69188" cy="47135"/>
            </a:xfrm>
            <a:custGeom>
              <a:rect b="b" l="l" r="r" t="t"/>
              <a:pathLst>
                <a:path extrusionOk="0" h="1774" w="2604">
                  <a:moveTo>
                    <a:pt x="2604" y="1074"/>
                  </a:moveTo>
                  <a:lnTo>
                    <a:pt x="2604" y="1075"/>
                  </a:lnTo>
                  <a:lnTo>
                    <a:pt x="2604" y="1075"/>
                  </a:lnTo>
                  <a:cubicBezTo>
                    <a:pt x="2604" y="1075"/>
                    <a:pt x="2604" y="1074"/>
                    <a:pt x="2604" y="1074"/>
                  </a:cubicBezTo>
                  <a:close/>
                  <a:moveTo>
                    <a:pt x="68" y="1"/>
                  </a:moveTo>
                  <a:cubicBezTo>
                    <a:pt x="63" y="13"/>
                    <a:pt x="61" y="25"/>
                    <a:pt x="60" y="37"/>
                  </a:cubicBezTo>
                  <a:cubicBezTo>
                    <a:pt x="1" y="268"/>
                    <a:pt x="68" y="510"/>
                    <a:pt x="254" y="650"/>
                  </a:cubicBezTo>
                  <a:lnTo>
                    <a:pt x="292" y="678"/>
                  </a:lnTo>
                  <a:lnTo>
                    <a:pt x="869" y="1117"/>
                  </a:lnTo>
                  <a:lnTo>
                    <a:pt x="1557" y="1638"/>
                  </a:lnTo>
                  <a:lnTo>
                    <a:pt x="1597" y="1668"/>
                  </a:lnTo>
                  <a:cubicBezTo>
                    <a:pt x="1692" y="1740"/>
                    <a:pt x="1804" y="1773"/>
                    <a:pt x="1918" y="1773"/>
                  </a:cubicBezTo>
                  <a:cubicBezTo>
                    <a:pt x="1989" y="1773"/>
                    <a:pt x="2062" y="1760"/>
                    <a:pt x="2131" y="1736"/>
                  </a:cubicBezTo>
                  <a:cubicBezTo>
                    <a:pt x="2170" y="1725"/>
                    <a:pt x="2206" y="1710"/>
                    <a:pt x="2241" y="1692"/>
                  </a:cubicBezTo>
                  <a:cubicBezTo>
                    <a:pt x="2249" y="1687"/>
                    <a:pt x="2256" y="1684"/>
                    <a:pt x="2265" y="1680"/>
                  </a:cubicBezTo>
                  <a:cubicBezTo>
                    <a:pt x="2315" y="1649"/>
                    <a:pt x="2361" y="1612"/>
                    <a:pt x="2402" y="1571"/>
                  </a:cubicBezTo>
                  <a:cubicBezTo>
                    <a:pt x="2423" y="1548"/>
                    <a:pt x="2444" y="1526"/>
                    <a:pt x="2461" y="1501"/>
                  </a:cubicBezTo>
                  <a:cubicBezTo>
                    <a:pt x="2482" y="1472"/>
                    <a:pt x="2501" y="1444"/>
                    <a:pt x="2519" y="1414"/>
                  </a:cubicBezTo>
                  <a:cubicBezTo>
                    <a:pt x="2534" y="1387"/>
                    <a:pt x="2546" y="1359"/>
                    <a:pt x="2557" y="1331"/>
                  </a:cubicBezTo>
                  <a:cubicBezTo>
                    <a:pt x="2567" y="1303"/>
                    <a:pt x="2578" y="1274"/>
                    <a:pt x="2585" y="1244"/>
                  </a:cubicBezTo>
                  <a:cubicBezTo>
                    <a:pt x="2597" y="1192"/>
                    <a:pt x="2602" y="1140"/>
                    <a:pt x="2602" y="1088"/>
                  </a:cubicBezTo>
                  <a:lnTo>
                    <a:pt x="2604" y="1075"/>
                  </a:lnTo>
                  <a:lnTo>
                    <a:pt x="2604" y="1075"/>
                  </a:lnTo>
                  <a:cubicBezTo>
                    <a:pt x="2603" y="1077"/>
                    <a:pt x="2602" y="1080"/>
                    <a:pt x="2600" y="1081"/>
                  </a:cubicBezTo>
                  <a:cubicBezTo>
                    <a:pt x="2576" y="1159"/>
                    <a:pt x="2538" y="1234"/>
                    <a:pt x="2487" y="1300"/>
                  </a:cubicBezTo>
                  <a:cubicBezTo>
                    <a:pt x="2351" y="1479"/>
                    <a:pt x="2149" y="1576"/>
                    <a:pt x="1955" y="1576"/>
                  </a:cubicBezTo>
                  <a:cubicBezTo>
                    <a:pt x="1838" y="1576"/>
                    <a:pt x="1723" y="1540"/>
                    <a:pt x="1626" y="1467"/>
                  </a:cubicBezTo>
                  <a:lnTo>
                    <a:pt x="978" y="975"/>
                  </a:lnTo>
                  <a:lnTo>
                    <a:pt x="282" y="449"/>
                  </a:lnTo>
                  <a:cubicBezTo>
                    <a:pt x="140" y="343"/>
                    <a:pt x="68" y="175"/>
                    <a:pt x="68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1903546" y="3415792"/>
              <a:ext cx="238652" cy="308504"/>
            </a:xfrm>
            <a:custGeom>
              <a:rect b="b" l="l" r="r" t="t"/>
              <a:pathLst>
                <a:path extrusionOk="0" h="11611" w="8982">
                  <a:moveTo>
                    <a:pt x="8882" y="0"/>
                  </a:moveTo>
                  <a:cubicBezTo>
                    <a:pt x="8735" y="0"/>
                    <a:pt x="6712" y="2514"/>
                    <a:pt x="4319" y="5675"/>
                  </a:cubicBezTo>
                  <a:cubicBezTo>
                    <a:pt x="1891" y="8879"/>
                    <a:pt x="0" y="11536"/>
                    <a:pt x="96" y="11609"/>
                  </a:cubicBezTo>
                  <a:cubicBezTo>
                    <a:pt x="97" y="11610"/>
                    <a:pt x="99" y="11610"/>
                    <a:pt x="101" y="11610"/>
                  </a:cubicBezTo>
                  <a:cubicBezTo>
                    <a:pt x="247" y="11610"/>
                    <a:pt x="2268" y="9095"/>
                    <a:pt x="4663" y="5935"/>
                  </a:cubicBezTo>
                  <a:cubicBezTo>
                    <a:pt x="7090" y="2730"/>
                    <a:pt x="8981" y="73"/>
                    <a:pt x="8888" y="2"/>
                  </a:cubicBezTo>
                  <a:cubicBezTo>
                    <a:pt x="8886" y="1"/>
                    <a:pt x="8884" y="0"/>
                    <a:pt x="8882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1007791" y="3595432"/>
              <a:ext cx="824175" cy="944032"/>
            </a:xfrm>
            <a:custGeom>
              <a:rect b="b" l="l" r="r" t="t"/>
              <a:pathLst>
                <a:path extrusionOk="0" h="35530" w="31019">
                  <a:moveTo>
                    <a:pt x="25873" y="1"/>
                  </a:moveTo>
                  <a:lnTo>
                    <a:pt x="1" y="2588"/>
                  </a:lnTo>
                  <a:lnTo>
                    <a:pt x="2526" y="28315"/>
                  </a:lnTo>
                  <a:lnTo>
                    <a:pt x="3203" y="35530"/>
                  </a:lnTo>
                  <a:lnTo>
                    <a:pt x="30961" y="35530"/>
                  </a:lnTo>
                  <a:lnTo>
                    <a:pt x="31018" y="18901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082905" y="3740637"/>
              <a:ext cx="637760" cy="798827"/>
            </a:xfrm>
            <a:custGeom>
              <a:rect b="b" l="l" r="r" t="t"/>
              <a:pathLst>
                <a:path extrusionOk="0" h="30065" w="24003">
                  <a:moveTo>
                    <a:pt x="23167" y="1"/>
                  </a:moveTo>
                  <a:cubicBezTo>
                    <a:pt x="23167" y="1"/>
                    <a:pt x="18720" y="21882"/>
                    <a:pt x="1" y="26078"/>
                  </a:cubicBezTo>
                  <a:lnTo>
                    <a:pt x="376" y="30065"/>
                  </a:lnTo>
                  <a:lnTo>
                    <a:pt x="24003" y="30065"/>
                  </a:lnTo>
                  <a:lnTo>
                    <a:pt x="23167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1695184" y="3595485"/>
              <a:ext cx="861346" cy="943979"/>
            </a:xfrm>
            <a:custGeom>
              <a:rect b="b" l="l" r="r" t="t"/>
              <a:pathLst>
                <a:path extrusionOk="0" h="35528" w="32418">
                  <a:moveTo>
                    <a:pt x="0" y="1"/>
                  </a:moveTo>
                  <a:lnTo>
                    <a:pt x="809" y="29832"/>
                  </a:lnTo>
                  <a:lnTo>
                    <a:pt x="959" y="35528"/>
                  </a:lnTo>
                  <a:lnTo>
                    <a:pt x="29785" y="35528"/>
                  </a:lnTo>
                  <a:lnTo>
                    <a:pt x="32207" y="3851"/>
                  </a:lnTo>
                  <a:cubicBezTo>
                    <a:pt x="32212" y="3798"/>
                    <a:pt x="32212" y="3776"/>
                    <a:pt x="32212" y="3776"/>
                  </a:cubicBezTo>
                  <a:lnTo>
                    <a:pt x="32417" y="1152"/>
                  </a:lnTo>
                  <a:lnTo>
                    <a:pt x="20878" y="740"/>
                  </a:lnTo>
                  <a:lnTo>
                    <a:pt x="1516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1695210" y="3595485"/>
              <a:ext cx="861267" cy="943979"/>
            </a:xfrm>
            <a:custGeom>
              <a:rect b="b" l="l" r="r" t="t"/>
              <a:pathLst>
                <a:path extrusionOk="0" h="35528" w="32415">
                  <a:moveTo>
                    <a:pt x="1" y="1"/>
                  </a:moveTo>
                  <a:lnTo>
                    <a:pt x="374" y="13806"/>
                  </a:lnTo>
                  <a:lnTo>
                    <a:pt x="586" y="21655"/>
                  </a:lnTo>
                  <a:lnTo>
                    <a:pt x="807" y="29832"/>
                  </a:lnTo>
                  <a:lnTo>
                    <a:pt x="958" y="35528"/>
                  </a:lnTo>
                  <a:lnTo>
                    <a:pt x="29785" y="35528"/>
                  </a:lnTo>
                  <a:lnTo>
                    <a:pt x="30845" y="21655"/>
                  </a:lnTo>
                  <a:lnTo>
                    <a:pt x="31445" y="13806"/>
                  </a:lnTo>
                  <a:lnTo>
                    <a:pt x="32204" y="3852"/>
                  </a:lnTo>
                  <a:cubicBezTo>
                    <a:pt x="32209" y="3800"/>
                    <a:pt x="32209" y="3778"/>
                    <a:pt x="32209" y="3778"/>
                  </a:cubicBezTo>
                  <a:lnTo>
                    <a:pt x="32414" y="1152"/>
                  </a:lnTo>
                  <a:lnTo>
                    <a:pt x="20877" y="742"/>
                  </a:lnTo>
                  <a:lnTo>
                    <a:pt x="15160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1705148" y="3962284"/>
              <a:ext cx="825583" cy="208548"/>
            </a:xfrm>
            <a:custGeom>
              <a:rect b="b" l="l" r="r" t="t"/>
              <a:pathLst>
                <a:path extrusionOk="0" h="7849" w="31072">
                  <a:moveTo>
                    <a:pt x="0" y="1"/>
                  </a:moveTo>
                  <a:lnTo>
                    <a:pt x="212" y="7848"/>
                  </a:lnTo>
                  <a:lnTo>
                    <a:pt x="30472" y="7848"/>
                  </a:lnTo>
                  <a:lnTo>
                    <a:pt x="3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404440" y="3270029"/>
              <a:ext cx="1148781" cy="1335355"/>
            </a:xfrm>
            <a:custGeom>
              <a:rect b="b" l="l" r="r" t="t"/>
              <a:pathLst>
                <a:path extrusionOk="0" h="50258" w="43236">
                  <a:moveTo>
                    <a:pt x="15705" y="1"/>
                  </a:moveTo>
                  <a:lnTo>
                    <a:pt x="3675" y="2204"/>
                  </a:lnTo>
                  <a:cubicBezTo>
                    <a:pt x="3675" y="2204"/>
                    <a:pt x="0" y="21172"/>
                    <a:pt x="1470" y="25128"/>
                  </a:cubicBezTo>
                  <a:cubicBezTo>
                    <a:pt x="2940" y="29085"/>
                    <a:pt x="27300" y="42196"/>
                    <a:pt x="27300" y="42196"/>
                  </a:cubicBezTo>
                  <a:cubicBezTo>
                    <a:pt x="29064" y="46410"/>
                    <a:pt x="29799" y="48223"/>
                    <a:pt x="32958" y="49791"/>
                  </a:cubicBezTo>
                  <a:cubicBezTo>
                    <a:pt x="33352" y="50058"/>
                    <a:pt x="33996" y="50157"/>
                    <a:pt x="34734" y="50157"/>
                  </a:cubicBezTo>
                  <a:cubicBezTo>
                    <a:pt x="36844" y="50157"/>
                    <a:pt x="39721" y="49350"/>
                    <a:pt x="39721" y="49350"/>
                  </a:cubicBezTo>
                  <a:cubicBezTo>
                    <a:pt x="40274" y="49988"/>
                    <a:pt x="41021" y="50257"/>
                    <a:pt x="41677" y="50257"/>
                  </a:cubicBezTo>
                  <a:cubicBezTo>
                    <a:pt x="42533" y="50257"/>
                    <a:pt x="43235" y="49799"/>
                    <a:pt x="43153" y="49105"/>
                  </a:cubicBezTo>
                  <a:cubicBezTo>
                    <a:pt x="43005" y="47881"/>
                    <a:pt x="37368" y="40284"/>
                    <a:pt x="37368" y="40284"/>
                  </a:cubicBezTo>
                  <a:lnTo>
                    <a:pt x="37368" y="40284"/>
                  </a:lnTo>
                  <a:cubicBezTo>
                    <a:pt x="37685" y="40306"/>
                    <a:pt x="38016" y="40318"/>
                    <a:pt x="38347" y="40318"/>
                  </a:cubicBezTo>
                  <a:cubicBezTo>
                    <a:pt x="40215" y="40318"/>
                    <a:pt x="42092" y="39930"/>
                    <a:pt x="41633" y="38764"/>
                  </a:cubicBezTo>
                  <a:cubicBezTo>
                    <a:pt x="41093" y="37392"/>
                    <a:pt x="30801" y="37050"/>
                    <a:pt x="30801" y="37050"/>
                  </a:cubicBezTo>
                  <a:lnTo>
                    <a:pt x="12177" y="21759"/>
                  </a:lnTo>
                  <a:lnTo>
                    <a:pt x="15705" y="1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450114" y="3606644"/>
              <a:ext cx="302792" cy="175973"/>
            </a:xfrm>
            <a:custGeom>
              <a:rect b="b" l="l" r="r" t="t"/>
              <a:pathLst>
                <a:path extrusionOk="0" h="6623" w="11396">
                  <a:moveTo>
                    <a:pt x="233" y="1"/>
                  </a:moveTo>
                  <a:lnTo>
                    <a:pt x="1" y="1779"/>
                  </a:lnTo>
                  <a:lnTo>
                    <a:pt x="10859" y="6622"/>
                  </a:lnTo>
                  <a:lnTo>
                    <a:pt x="11396" y="3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CA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392669" y="2902805"/>
              <a:ext cx="525448" cy="814530"/>
            </a:xfrm>
            <a:custGeom>
              <a:rect b="b" l="l" r="r" t="t"/>
              <a:pathLst>
                <a:path extrusionOk="0" h="30656" w="19776">
                  <a:moveTo>
                    <a:pt x="6323" y="1"/>
                  </a:moveTo>
                  <a:cubicBezTo>
                    <a:pt x="3383" y="4339"/>
                    <a:pt x="1" y="25876"/>
                    <a:pt x="1" y="25876"/>
                  </a:cubicBezTo>
                  <a:lnTo>
                    <a:pt x="14556" y="30655"/>
                  </a:lnTo>
                  <a:lnTo>
                    <a:pt x="19776" y="13085"/>
                  </a:lnTo>
                  <a:cubicBezTo>
                    <a:pt x="17130" y="662"/>
                    <a:pt x="6323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347952" y="3478657"/>
              <a:ext cx="469651" cy="256002"/>
            </a:xfrm>
            <a:custGeom>
              <a:rect b="b" l="l" r="r" t="t"/>
              <a:pathLst>
                <a:path extrusionOk="0" h="9635" w="17676">
                  <a:moveTo>
                    <a:pt x="1128" y="1"/>
                  </a:moveTo>
                  <a:lnTo>
                    <a:pt x="1" y="4347"/>
                  </a:lnTo>
                  <a:lnTo>
                    <a:pt x="16255" y="9635"/>
                  </a:lnTo>
                  <a:lnTo>
                    <a:pt x="17675" y="539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1621638" y="1894553"/>
              <a:ext cx="122594" cy="209903"/>
            </a:xfrm>
            <a:custGeom>
              <a:rect b="b" l="l" r="r" t="t"/>
              <a:pathLst>
                <a:path extrusionOk="0" h="7900" w="4614">
                  <a:moveTo>
                    <a:pt x="3520" y="0"/>
                  </a:moveTo>
                  <a:lnTo>
                    <a:pt x="0" y="314"/>
                  </a:lnTo>
                  <a:lnTo>
                    <a:pt x="2159" y="7899"/>
                  </a:lnTo>
                  <a:cubicBezTo>
                    <a:pt x="4614" y="4661"/>
                    <a:pt x="3520" y="0"/>
                    <a:pt x="3520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963127" y="1644291"/>
              <a:ext cx="743110" cy="915363"/>
            </a:xfrm>
            <a:custGeom>
              <a:rect b="b" l="l" r="r" t="t"/>
              <a:pathLst>
                <a:path extrusionOk="0" h="34451" w="27968">
                  <a:moveTo>
                    <a:pt x="14653" y="1"/>
                  </a:moveTo>
                  <a:cubicBezTo>
                    <a:pt x="11709" y="1"/>
                    <a:pt x="6217" y="1132"/>
                    <a:pt x="2845" y="8808"/>
                  </a:cubicBezTo>
                  <a:cubicBezTo>
                    <a:pt x="2845" y="8808"/>
                    <a:pt x="1" y="15844"/>
                    <a:pt x="2929" y="22674"/>
                  </a:cubicBezTo>
                  <a:cubicBezTo>
                    <a:pt x="2929" y="22674"/>
                    <a:pt x="9258" y="31712"/>
                    <a:pt x="16668" y="34270"/>
                  </a:cubicBezTo>
                  <a:cubicBezTo>
                    <a:pt x="17063" y="34392"/>
                    <a:pt x="17452" y="34450"/>
                    <a:pt x="17835" y="34450"/>
                  </a:cubicBezTo>
                  <a:cubicBezTo>
                    <a:pt x="22486" y="34450"/>
                    <a:pt x="26147" y="25815"/>
                    <a:pt x="27238" y="17200"/>
                  </a:cubicBezTo>
                  <a:cubicBezTo>
                    <a:pt x="27967" y="8608"/>
                    <a:pt x="22591" y="971"/>
                    <a:pt x="16669" y="205"/>
                  </a:cubicBezTo>
                  <a:lnTo>
                    <a:pt x="16668" y="198"/>
                  </a:lnTo>
                  <a:cubicBezTo>
                    <a:pt x="16668" y="198"/>
                    <a:pt x="15883" y="1"/>
                    <a:pt x="14653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869096" y="1427506"/>
              <a:ext cx="1065935" cy="849655"/>
            </a:xfrm>
            <a:custGeom>
              <a:rect b="b" l="l" r="r" t="t"/>
              <a:pathLst>
                <a:path extrusionOk="0" h="31978" w="40118">
                  <a:moveTo>
                    <a:pt x="17787" y="0"/>
                  </a:moveTo>
                  <a:cubicBezTo>
                    <a:pt x="14155" y="0"/>
                    <a:pt x="10559" y="1810"/>
                    <a:pt x="7601" y="6862"/>
                  </a:cubicBezTo>
                  <a:cubicBezTo>
                    <a:pt x="7601" y="6862"/>
                    <a:pt x="7011" y="6697"/>
                    <a:pt x="6172" y="6697"/>
                  </a:cubicBezTo>
                  <a:cubicBezTo>
                    <a:pt x="4969" y="6697"/>
                    <a:pt x="3256" y="7037"/>
                    <a:pt x="2048" y="8691"/>
                  </a:cubicBezTo>
                  <a:cubicBezTo>
                    <a:pt x="1" y="11495"/>
                    <a:pt x="2760" y="23166"/>
                    <a:pt x="2760" y="23166"/>
                  </a:cubicBezTo>
                  <a:cubicBezTo>
                    <a:pt x="2760" y="23166"/>
                    <a:pt x="3811" y="23180"/>
                    <a:pt x="4910" y="23748"/>
                  </a:cubicBezTo>
                  <a:cubicBezTo>
                    <a:pt x="5915" y="24449"/>
                    <a:pt x="6834" y="25708"/>
                    <a:pt x="6834" y="25708"/>
                  </a:cubicBezTo>
                  <a:lnTo>
                    <a:pt x="6836" y="25707"/>
                  </a:lnTo>
                  <a:cubicBezTo>
                    <a:pt x="7060" y="27540"/>
                    <a:pt x="7515" y="29758"/>
                    <a:pt x="8423" y="31977"/>
                  </a:cubicBezTo>
                  <a:cubicBezTo>
                    <a:pt x="8423" y="31977"/>
                    <a:pt x="9102" y="27810"/>
                    <a:pt x="9048" y="23574"/>
                  </a:cubicBezTo>
                  <a:cubicBezTo>
                    <a:pt x="12424" y="22114"/>
                    <a:pt x="12137" y="19117"/>
                    <a:pt x="12137" y="19117"/>
                  </a:cubicBezTo>
                  <a:lnTo>
                    <a:pt x="12137" y="19117"/>
                  </a:lnTo>
                  <a:cubicBezTo>
                    <a:pt x="12137" y="19117"/>
                    <a:pt x="14612" y="19340"/>
                    <a:pt x="18025" y="19340"/>
                  </a:cubicBezTo>
                  <a:cubicBezTo>
                    <a:pt x="18693" y="19340"/>
                    <a:pt x="19397" y="19332"/>
                    <a:pt x="20125" y="19311"/>
                  </a:cubicBezTo>
                  <a:lnTo>
                    <a:pt x="20127" y="19315"/>
                  </a:lnTo>
                  <a:cubicBezTo>
                    <a:pt x="20127" y="19315"/>
                    <a:pt x="20139" y="19315"/>
                    <a:pt x="20162" y="19315"/>
                  </a:cubicBezTo>
                  <a:cubicBezTo>
                    <a:pt x="20882" y="19315"/>
                    <a:pt x="32392" y="19245"/>
                    <a:pt x="40117" y="14814"/>
                  </a:cubicBezTo>
                  <a:lnTo>
                    <a:pt x="31775" y="11528"/>
                  </a:lnTo>
                  <a:lnTo>
                    <a:pt x="36363" y="11528"/>
                  </a:lnTo>
                  <a:cubicBezTo>
                    <a:pt x="36363" y="11528"/>
                    <a:pt x="26956" y="0"/>
                    <a:pt x="17787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864021" y="2036331"/>
              <a:ext cx="193775" cy="232727"/>
            </a:xfrm>
            <a:custGeom>
              <a:rect b="b" l="l" r="r" t="t"/>
              <a:pathLst>
                <a:path extrusionOk="0" h="8759" w="7293">
                  <a:moveTo>
                    <a:pt x="2599" y="0"/>
                  </a:moveTo>
                  <a:cubicBezTo>
                    <a:pt x="2251" y="0"/>
                    <a:pt x="1887" y="63"/>
                    <a:pt x="1510" y="204"/>
                  </a:cubicBezTo>
                  <a:cubicBezTo>
                    <a:pt x="343" y="645"/>
                    <a:pt x="1" y="1928"/>
                    <a:pt x="268" y="3378"/>
                  </a:cubicBezTo>
                  <a:cubicBezTo>
                    <a:pt x="724" y="5833"/>
                    <a:pt x="2926" y="8759"/>
                    <a:pt x="5781" y="8759"/>
                  </a:cubicBezTo>
                  <a:cubicBezTo>
                    <a:pt x="6267" y="8759"/>
                    <a:pt x="6773" y="8674"/>
                    <a:pt x="7292" y="8487"/>
                  </a:cubicBezTo>
                  <a:lnTo>
                    <a:pt x="7292" y="4269"/>
                  </a:lnTo>
                  <a:cubicBezTo>
                    <a:pt x="7292" y="4269"/>
                    <a:pt x="7093" y="3803"/>
                    <a:pt x="6718" y="3178"/>
                  </a:cubicBezTo>
                  <a:cubicBezTo>
                    <a:pt x="5971" y="1915"/>
                    <a:pt x="4522" y="0"/>
                    <a:pt x="2599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927656" y="2107273"/>
              <a:ext cx="112923" cy="89355"/>
            </a:xfrm>
            <a:custGeom>
              <a:rect b="b" l="l" r="r" t="t"/>
              <a:pathLst>
                <a:path extrusionOk="0" h="3363" w="4250">
                  <a:moveTo>
                    <a:pt x="262" y="1"/>
                  </a:moveTo>
                  <a:cubicBezTo>
                    <a:pt x="243" y="1"/>
                    <a:pt x="225" y="1"/>
                    <a:pt x="207" y="1"/>
                  </a:cubicBezTo>
                  <a:cubicBezTo>
                    <a:pt x="91" y="3"/>
                    <a:pt x="0" y="98"/>
                    <a:pt x="2" y="213"/>
                  </a:cubicBezTo>
                  <a:cubicBezTo>
                    <a:pt x="4" y="319"/>
                    <a:pt x="97" y="420"/>
                    <a:pt x="192" y="420"/>
                  </a:cubicBezTo>
                  <a:cubicBezTo>
                    <a:pt x="199" y="420"/>
                    <a:pt x="207" y="419"/>
                    <a:pt x="214" y="418"/>
                  </a:cubicBezTo>
                  <a:lnTo>
                    <a:pt x="278" y="418"/>
                  </a:lnTo>
                  <a:cubicBezTo>
                    <a:pt x="914" y="418"/>
                    <a:pt x="1473" y="592"/>
                    <a:pt x="1952" y="836"/>
                  </a:cubicBezTo>
                  <a:cubicBezTo>
                    <a:pt x="1048" y="1618"/>
                    <a:pt x="1513" y="3148"/>
                    <a:pt x="1534" y="3219"/>
                  </a:cubicBezTo>
                  <a:cubicBezTo>
                    <a:pt x="1562" y="3306"/>
                    <a:pt x="1641" y="3363"/>
                    <a:pt x="1732" y="3363"/>
                  </a:cubicBezTo>
                  <a:cubicBezTo>
                    <a:pt x="1754" y="3363"/>
                    <a:pt x="1775" y="3359"/>
                    <a:pt x="1796" y="3354"/>
                  </a:cubicBezTo>
                  <a:cubicBezTo>
                    <a:pt x="1905" y="3318"/>
                    <a:pt x="1966" y="3201"/>
                    <a:pt x="1931" y="3092"/>
                  </a:cubicBezTo>
                  <a:cubicBezTo>
                    <a:pt x="1924" y="3076"/>
                    <a:pt x="1483" y="1623"/>
                    <a:pt x="2343" y="1060"/>
                  </a:cubicBezTo>
                  <a:cubicBezTo>
                    <a:pt x="3293" y="1675"/>
                    <a:pt x="3828" y="2512"/>
                    <a:pt x="3836" y="2526"/>
                  </a:cubicBezTo>
                  <a:cubicBezTo>
                    <a:pt x="3876" y="2589"/>
                    <a:pt x="3944" y="2624"/>
                    <a:pt x="4013" y="2624"/>
                  </a:cubicBezTo>
                  <a:cubicBezTo>
                    <a:pt x="4051" y="2624"/>
                    <a:pt x="4089" y="2613"/>
                    <a:pt x="4123" y="2592"/>
                  </a:cubicBezTo>
                  <a:cubicBezTo>
                    <a:pt x="4220" y="2531"/>
                    <a:pt x="4250" y="2403"/>
                    <a:pt x="4189" y="2305"/>
                  </a:cubicBezTo>
                  <a:cubicBezTo>
                    <a:pt x="4130" y="2211"/>
                    <a:pt x="2721" y="1"/>
                    <a:pt x="262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1163385" y="2183582"/>
              <a:ext cx="59756" cy="20937"/>
            </a:xfrm>
            <a:custGeom>
              <a:rect b="b" l="l" r="r" t="t"/>
              <a:pathLst>
                <a:path extrusionOk="0" h="788" w="2249">
                  <a:moveTo>
                    <a:pt x="738" y="1"/>
                  </a:moveTo>
                  <a:cubicBezTo>
                    <a:pt x="340" y="1"/>
                    <a:pt x="49" y="89"/>
                    <a:pt x="28" y="237"/>
                  </a:cubicBezTo>
                  <a:cubicBezTo>
                    <a:pt x="0" y="437"/>
                    <a:pt x="469" y="668"/>
                    <a:pt x="1073" y="755"/>
                  </a:cubicBezTo>
                  <a:cubicBezTo>
                    <a:pt x="1228" y="777"/>
                    <a:pt x="1377" y="788"/>
                    <a:pt x="1513" y="788"/>
                  </a:cubicBezTo>
                  <a:cubicBezTo>
                    <a:pt x="1909" y="788"/>
                    <a:pt x="2199" y="699"/>
                    <a:pt x="2219" y="550"/>
                  </a:cubicBezTo>
                  <a:cubicBezTo>
                    <a:pt x="2249" y="350"/>
                    <a:pt x="1780" y="119"/>
                    <a:pt x="1176" y="33"/>
                  </a:cubicBezTo>
                  <a:cubicBezTo>
                    <a:pt x="1022" y="11"/>
                    <a:pt x="874" y="1"/>
                    <a:pt x="738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1166149" y="2223649"/>
              <a:ext cx="59783" cy="20911"/>
            </a:xfrm>
            <a:custGeom>
              <a:rect b="b" l="l" r="r" t="t"/>
              <a:pathLst>
                <a:path extrusionOk="0" h="787" w="2250">
                  <a:moveTo>
                    <a:pt x="1513" y="1"/>
                  </a:moveTo>
                  <a:cubicBezTo>
                    <a:pt x="1377" y="1"/>
                    <a:pt x="1228" y="11"/>
                    <a:pt x="1074" y="34"/>
                  </a:cubicBezTo>
                  <a:cubicBezTo>
                    <a:pt x="469" y="119"/>
                    <a:pt x="0" y="351"/>
                    <a:pt x="28" y="549"/>
                  </a:cubicBezTo>
                  <a:cubicBezTo>
                    <a:pt x="50" y="698"/>
                    <a:pt x="340" y="787"/>
                    <a:pt x="737" y="787"/>
                  </a:cubicBezTo>
                  <a:cubicBezTo>
                    <a:pt x="873" y="787"/>
                    <a:pt x="1021" y="776"/>
                    <a:pt x="1176" y="754"/>
                  </a:cubicBezTo>
                  <a:cubicBezTo>
                    <a:pt x="1780" y="669"/>
                    <a:pt x="2249" y="436"/>
                    <a:pt x="2220" y="238"/>
                  </a:cubicBezTo>
                  <a:cubicBezTo>
                    <a:pt x="2199" y="90"/>
                    <a:pt x="1909" y="1"/>
                    <a:pt x="1513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1596290" y="2223649"/>
              <a:ext cx="59783" cy="20911"/>
            </a:xfrm>
            <a:custGeom>
              <a:rect b="b" l="l" r="r" t="t"/>
              <a:pathLst>
                <a:path extrusionOk="0" h="787" w="2250">
                  <a:moveTo>
                    <a:pt x="737" y="1"/>
                  </a:moveTo>
                  <a:cubicBezTo>
                    <a:pt x="340" y="1"/>
                    <a:pt x="49" y="90"/>
                    <a:pt x="29" y="238"/>
                  </a:cubicBezTo>
                  <a:cubicBezTo>
                    <a:pt x="1" y="436"/>
                    <a:pt x="468" y="669"/>
                    <a:pt x="1074" y="754"/>
                  </a:cubicBezTo>
                  <a:cubicBezTo>
                    <a:pt x="1228" y="776"/>
                    <a:pt x="1377" y="787"/>
                    <a:pt x="1513" y="787"/>
                  </a:cubicBezTo>
                  <a:cubicBezTo>
                    <a:pt x="1909" y="787"/>
                    <a:pt x="2199" y="698"/>
                    <a:pt x="2220" y="549"/>
                  </a:cubicBezTo>
                  <a:cubicBezTo>
                    <a:pt x="2250" y="351"/>
                    <a:pt x="1781" y="119"/>
                    <a:pt x="1176" y="34"/>
                  </a:cubicBezTo>
                  <a:cubicBezTo>
                    <a:pt x="1022" y="11"/>
                    <a:pt x="873" y="1"/>
                    <a:pt x="737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1593527" y="2183582"/>
              <a:ext cx="59729" cy="20937"/>
            </a:xfrm>
            <a:custGeom>
              <a:rect b="b" l="l" r="r" t="t"/>
              <a:pathLst>
                <a:path extrusionOk="0" h="788" w="2248">
                  <a:moveTo>
                    <a:pt x="1512" y="1"/>
                  </a:moveTo>
                  <a:cubicBezTo>
                    <a:pt x="1376" y="1"/>
                    <a:pt x="1228" y="11"/>
                    <a:pt x="1074" y="33"/>
                  </a:cubicBezTo>
                  <a:cubicBezTo>
                    <a:pt x="468" y="119"/>
                    <a:pt x="1" y="350"/>
                    <a:pt x="28" y="550"/>
                  </a:cubicBezTo>
                  <a:cubicBezTo>
                    <a:pt x="50" y="699"/>
                    <a:pt x="341" y="788"/>
                    <a:pt x="737" y="788"/>
                  </a:cubicBezTo>
                  <a:cubicBezTo>
                    <a:pt x="873" y="788"/>
                    <a:pt x="1022" y="777"/>
                    <a:pt x="1176" y="755"/>
                  </a:cubicBezTo>
                  <a:cubicBezTo>
                    <a:pt x="1781" y="668"/>
                    <a:pt x="2248" y="437"/>
                    <a:pt x="2220" y="237"/>
                  </a:cubicBezTo>
                  <a:cubicBezTo>
                    <a:pt x="2199" y="89"/>
                    <a:pt x="1908" y="1"/>
                    <a:pt x="1512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1262624" y="2052060"/>
              <a:ext cx="39696" cy="135959"/>
            </a:xfrm>
            <a:custGeom>
              <a:rect b="b" l="l" r="r" t="t"/>
              <a:pathLst>
                <a:path extrusionOk="0" h="5117" w="1494">
                  <a:moveTo>
                    <a:pt x="747" y="1"/>
                  </a:moveTo>
                  <a:cubicBezTo>
                    <a:pt x="336" y="1"/>
                    <a:pt x="0" y="1147"/>
                    <a:pt x="0" y="2558"/>
                  </a:cubicBezTo>
                  <a:cubicBezTo>
                    <a:pt x="0" y="3970"/>
                    <a:pt x="336" y="5116"/>
                    <a:pt x="747" y="5116"/>
                  </a:cubicBezTo>
                  <a:cubicBezTo>
                    <a:pt x="1160" y="5116"/>
                    <a:pt x="1494" y="3972"/>
                    <a:pt x="1494" y="2558"/>
                  </a:cubicBezTo>
                  <a:cubicBezTo>
                    <a:pt x="1494" y="1145"/>
                    <a:pt x="1160" y="1"/>
                    <a:pt x="747" y="1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1522745" y="2056710"/>
              <a:ext cx="35285" cy="136092"/>
            </a:xfrm>
            <a:custGeom>
              <a:rect b="b" l="l" r="r" t="t"/>
              <a:pathLst>
                <a:path extrusionOk="0" h="5122" w="1328">
                  <a:moveTo>
                    <a:pt x="664" y="1"/>
                  </a:moveTo>
                  <a:cubicBezTo>
                    <a:pt x="298" y="1"/>
                    <a:pt x="1" y="1147"/>
                    <a:pt x="1" y="2561"/>
                  </a:cubicBezTo>
                  <a:cubicBezTo>
                    <a:pt x="1" y="3976"/>
                    <a:pt x="298" y="5122"/>
                    <a:pt x="664" y="5122"/>
                  </a:cubicBezTo>
                  <a:cubicBezTo>
                    <a:pt x="1031" y="5122"/>
                    <a:pt x="1327" y="3976"/>
                    <a:pt x="1327" y="2561"/>
                  </a:cubicBezTo>
                  <a:cubicBezTo>
                    <a:pt x="1327" y="1147"/>
                    <a:pt x="1031" y="1"/>
                    <a:pt x="664" y="1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1397069" y="2081394"/>
              <a:ext cx="85927" cy="190879"/>
            </a:xfrm>
            <a:custGeom>
              <a:rect b="b" l="l" r="r" t="t"/>
              <a:pathLst>
                <a:path extrusionOk="0" h="7184" w="3234">
                  <a:moveTo>
                    <a:pt x="2515" y="1"/>
                  </a:moveTo>
                  <a:cubicBezTo>
                    <a:pt x="2495" y="1"/>
                    <a:pt x="2474" y="4"/>
                    <a:pt x="2454" y="10"/>
                  </a:cubicBezTo>
                  <a:cubicBezTo>
                    <a:pt x="2345" y="43"/>
                    <a:pt x="2282" y="155"/>
                    <a:pt x="2314" y="267"/>
                  </a:cubicBezTo>
                  <a:cubicBezTo>
                    <a:pt x="2319" y="282"/>
                    <a:pt x="2814" y="1981"/>
                    <a:pt x="2690" y="4985"/>
                  </a:cubicBezTo>
                  <a:cubicBezTo>
                    <a:pt x="2638" y="6252"/>
                    <a:pt x="2270" y="6735"/>
                    <a:pt x="1942" y="6765"/>
                  </a:cubicBezTo>
                  <a:cubicBezTo>
                    <a:pt x="1929" y="6766"/>
                    <a:pt x="1915" y="6767"/>
                    <a:pt x="1901" y="6767"/>
                  </a:cubicBezTo>
                  <a:cubicBezTo>
                    <a:pt x="1422" y="6767"/>
                    <a:pt x="730" y="5953"/>
                    <a:pt x="433" y="4599"/>
                  </a:cubicBezTo>
                  <a:cubicBezTo>
                    <a:pt x="412" y="4503"/>
                    <a:pt x="325" y="4436"/>
                    <a:pt x="229" y="4436"/>
                  </a:cubicBezTo>
                  <a:cubicBezTo>
                    <a:pt x="214" y="4436"/>
                    <a:pt x="200" y="4438"/>
                    <a:pt x="185" y="4441"/>
                  </a:cubicBezTo>
                  <a:cubicBezTo>
                    <a:pt x="72" y="4465"/>
                    <a:pt x="1" y="4577"/>
                    <a:pt x="27" y="4689"/>
                  </a:cubicBezTo>
                  <a:cubicBezTo>
                    <a:pt x="346" y="6153"/>
                    <a:pt x="1128" y="7183"/>
                    <a:pt x="1902" y="7183"/>
                  </a:cubicBezTo>
                  <a:cubicBezTo>
                    <a:pt x="1926" y="7183"/>
                    <a:pt x="1952" y="7181"/>
                    <a:pt x="1978" y="7180"/>
                  </a:cubicBezTo>
                  <a:cubicBezTo>
                    <a:pt x="2291" y="7152"/>
                    <a:pt x="3027" y="6884"/>
                    <a:pt x="3107" y="5002"/>
                  </a:cubicBezTo>
                  <a:cubicBezTo>
                    <a:pt x="3234" y="1920"/>
                    <a:pt x="2736" y="216"/>
                    <a:pt x="2713" y="147"/>
                  </a:cubicBezTo>
                  <a:cubicBezTo>
                    <a:pt x="2685" y="58"/>
                    <a:pt x="2603" y="1"/>
                    <a:pt x="2515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1498061" y="1969879"/>
              <a:ext cx="130645" cy="86857"/>
            </a:xfrm>
            <a:custGeom>
              <a:rect b="b" l="l" r="r" t="t"/>
              <a:pathLst>
                <a:path extrusionOk="0" h="3269" w="4917">
                  <a:moveTo>
                    <a:pt x="1990" y="0"/>
                  </a:moveTo>
                  <a:cubicBezTo>
                    <a:pt x="1500" y="0"/>
                    <a:pt x="983" y="97"/>
                    <a:pt x="440" y="289"/>
                  </a:cubicBezTo>
                  <a:cubicBezTo>
                    <a:pt x="152" y="393"/>
                    <a:pt x="1" y="709"/>
                    <a:pt x="103" y="999"/>
                  </a:cubicBezTo>
                  <a:cubicBezTo>
                    <a:pt x="185" y="1226"/>
                    <a:pt x="399" y="1368"/>
                    <a:pt x="627" y="1368"/>
                  </a:cubicBezTo>
                  <a:cubicBezTo>
                    <a:pt x="689" y="1368"/>
                    <a:pt x="752" y="1358"/>
                    <a:pt x="813" y="1336"/>
                  </a:cubicBezTo>
                  <a:cubicBezTo>
                    <a:pt x="1231" y="1187"/>
                    <a:pt x="1623" y="1113"/>
                    <a:pt x="1987" y="1113"/>
                  </a:cubicBezTo>
                  <a:cubicBezTo>
                    <a:pt x="2344" y="1113"/>
                    <a:pt x="2674" y="1185"/>
                    <a:pt x="2974" y="1329"/>
                  </a:cubicBezTo>
                  <a:cubicBezTo>
                    <a:pt x="3934" y="1789"/>
                    <a:pt x="4627" y="3269"/>
                    <a:pt x="4858" y="3269"/>
                  </a:cubicBezTo>
                  <a:cubicBezTo>
                    <a:pt x="4917" y="3269"/>
                    <a:pt x="4858" y="1010"/>
                    <a:pt x="3467" y="333"/>
                  </a:cubicBezTo>
                  <a:cubicBezTo>
                    <a:pt x="3009" y="111"/>
                    <a:pt x="2516" y="0"/>
                    <a:pt x="1990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1187405" y="1964858"/>
              <a:ext cx="159261" cy="96927"/>
            </a:xfrm>
            <a:custGeom>
              <a:rect b="b" l="l" r="r" t="t"/>
              <a:pathLst>
                <a:path extrusionOk="0" h="3648" w="5994">
                  <a:moveTo>
                    <a:pt x="3754" y="1"/>
                  </a:moveTo>
                  <a:cubicBezTo>
                    <a:pt x="3162" y="1"/>
                    <a:pt x="2608" y="126"/>
                    <a:pt x="2093" y="376"/>
                  </a:cubicBezTo>
                  <a:cubicBezTo>
                    <a:pt x="527" y="1136"/>
                    <a:pt x="1" y="3538"/>
                    <a:pt x="329" y="3647"/>
                  </a:cubicBezTo>
                  <a:cubicBezTo>
                    <a:pt x="330" y="3647"/>
                    <a:pt x="330" y="3647"/>
                    <a:pt x="331" y="3647"/>
                  </a:cubicBezTo>
                  <a:cubicBezTo>
                    <a:pt x="409" y="3647"/>
                    <a:pt x="1564" y="2022"/>
                    <a:pt x="2639" y="1499"/>
                  </a:cubicBezTo>
                  <a:cubicBezTo>
                    <a:pt x="2979" y="1335"/>
                    <a:pt x="3352" y="1252"/>
                    <a:pt x="3758" y="1252"/>
                  </a:cubicBezTo>
                  <a:cubicBezTo>
                    <a:pt x="4167" y="1252"/>
                    <a:pt x="4608" y="1336"/>
                    <a:pt x="5078" y="1504"/>
                  </a:cubicBezTo>
                  <a:cubicBezTo>
                    <a:pt x="5148" y="1529"/>
                    <a:pt x="5218" y="1540"/>
                    <a:pt x="5288" y="1540"/>
                  </a:cubicBezTo>
                  <a:cubicBezTo>
                    <a:pt x="5545" y="1540"/>
                    <a:pt x="5786" y="1381"/>
                    <a:pt x="5877" y="1124"/>
                  </a:cubicBezTo>
                  <a:cubicBezTo>
                    <a:pt x="5994" y="799"/>
                    <a:pt x="5823" y="442"/>
                    <a:pt x="5499" y="327"/>
                  </a:cubicBezTo>
                  <a:cubicBezTo>
                    <a:pt x="4887" y="109"/>
                    <a:pt x="4304" y="1"/>
                    <a:pt x="3754" y="1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1015364" y="2081181"/>
              <a:ext cx="296016" cy="320540"/>
            </a:xfrm>
            <a:custGeom>
              <a:rect b="b" l="l" r="r" t="t"/>
              <a:pathLst>
                <a:path extrusionOk="0" h="12064" w="11141">
                  <a:moveTo>
                    <a:pt x="0" y="0"/>
                  </a:moveTo>
                  <a:lnTo>
                    <a:pt x="518" y="770"/>
                  </a:lnTo>
                  <a:cubicBezTo>
                    <a:pt x="518" y="770"/>
                    <a:pt x="8186" y="6370"/>
                    <a:pt x="9353" y="7222"/>
                  </a:cubicBezTo>
                  <a:cubicBezTo>
                    <a:pt x="9958" y="7665"/>
                    <a:pt x="10769" y="8655"/>
                    <a:pt x="10527" y="9572"/>
                  </a:cubicBezTo>
                  <a:cubicBezTo>
                    <a:pt x="10329" y="10322"/>
                    <a:pt x="9339" y="11301"/>
                    <a:pt x="5764" y="11729"/>
                  </a:cubicBezTo>
                  <a:lnTo>
                    <a:pt x="1256" y="6906"/>
                  </a:lnTo>
                  <a:lnTo>
                    <a:pt x="855" y="6997"/>
                  </a:lnTo>
                  <a:lnTo>
                    <a:pt x="5641" y="12064"/>
                  </a:lnTo>
                  <a:lnTo>
                    <a:pt x="5721" y="12055"/>
                  </a:lnTo>
                  <a:cubicBezTo>
                    <a:pt x="8787" y="11701"/>
                    <a:pt x="10510" y="10892"/>
                    <a:pt x="10836" y="9652"/>
                  </a:cubicBezTo>
                  <a:cubicBezTo>
                    <a:pt x="11140" y="8500"/>
                    <a:pt x="10123" y="7391"/>
                    <a:pt x="9541" y="6965"/>
                  </a:cubicBezTo>
                  <a:cubicBezTo>
                    <a:pt x="8376" y="611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1158682" y="2189029"/>
              <a:ext cx="507540" cy="375514"/>
            </a:xfrm>
            <a:custGeom>
              <a:rect b="b" l="l" r="r" t="t"/>
              <a:pathLst>
                <a:path extrusionOk="0" h="14133" w="19102">
                  <a:moveTo>
                    <a:pt x="11396" y="1"/>
                  </a:moveTo>
                  <a:cubicBezTo>
                    <a:pt x="8874" y="1"/>
                    <a:pt x="1139" y="972"/>
                    <a:pt x="1139" y="972"/>
                  </a:cubicBezTo>
                  <a:cubicBezTo>
                    <a:pt x="1139" y="972"/>
                    <a:pt x="2751" y="3271"/>
                    <a:pt x="2398" y="4627"/>
                  </a:cubicBezTo>
                  <a:cubicBezTo>
                    <a:pt x="1775" y="6319"/>
                    <a:pt x="0" y="7703"/>
                    <a:pt x="0" y="7703"/>
                  </a:cubicBezTo>
                  <a:cubicBezTo>
                    <a:pt x="0" y="7703"/>
                    <a:pt x="6079" y="14132"/>
                    <a:pt x="10536" y="14132"/>
                  </a:cubicBezTo>
                  <a:cubicBezTo>
                    <a:pt x="11175" y="14132"/>
                    <a:pt x="11780" y="14000"/>
                    <a:pt x="12329" y="13699"/>
                  </a:cubicBezTo>
                  <a:cubicBezTo>
                    <a:pt x="17379" y="11457"/>
                    <a:pt x="19102" y="2231"/>
                    <a:pt x="19102" y="2231"/>
                  </a:cubicBezTo>
                  <a:cubicBezTo>
                    <a:pt x="19102" y="2231"/>
                    <a:pt x="13678" y="182"/>
                    <a:pt x="11860" y="17"/>
                  </a:cubicBezTo>
                  <a:cubicBezTo>
                    <a:pt x="11737" y="6"/>
                    <a:pt x="11580" y="1"/>
                    <a:pt x="1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1344885" y="2261990"/>
              <a:ext cx="220106" cy="24205"/>
            </a:xfrm>
            <a:custGeom>
              <a:rect b="b" l="l" r="r" t="t"/>
              <a:pathLst>
                <a:path extrusionOk="0" h="911" w="8284">
                  <a:moveTo>
                    <a:pt x="5309" y="1"/>
                  </a:moveTo>
                  <a:cubicBezTo>
                    <a:pt x="4399" y="9"/>
                    <a:pt x="3527" y="129"/>
                    <a:pt x="2640" y="242"/>
                  </a:cubicBezTo>
                  <a:cubicBezTo>
                    <a:pt x="1758" y="367"/>
                    <a:pt x="878" y="504"/>
                    <a:pt x="1" y="683"/>
                  </a:cubicBezTo>
                  <a:cubicBezTo>
                    <a:pt x="886" y="627"/>
                    <a:pt x="1770" y="546"/>
                    <a:pt x="2654" y="469"/>
                  </a:cubicBezTo>
                  <a:cubicBezTo>
                    <a:pt x="3482" y="407"/>
                    <a:pt x="4324" y="296"/>
                    <a:pt x="5138" y="296"/>
                  </a:cubicBezTo>
                  <a:cubicBezTo>
                    <a:pt x="5189" y="296"/>
                    <a:pt x="5241" y="297"/>
                    <a:pt x="5292" y="298"/>
                  </a:cubicBezTo>
                  <a:cubicBezTo>
                    <a:pt x="6146" y="395"/>
                    <a:pt x="8284" y="910"/>
                    <a:pt x="8284" y="910"/>
                  </a:cubicBezTo>
                  <a:cubicBezTo>
                    <a:pt x="8284" y="910"/>
                    <a:pt x="6212" y="129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1336941" y="2420028"/>
              <a:ext cx="210381" cy="33000"/>
            </a:xfrm>
            <a:custGeom>
              <a:rect b="b" l="l" r="r" t="t"/>
              <a:pathLst>
                <a:path extrusionOk="0" h="1242" w="7918">
                  <a:moveTo>
                    <a:pt x="1" y="0"/>
                  </a:moveTo>
                  <a:cubicBezTo>
                    <a:pt x="770" y="264"/>
                    <a:pt x="1546" y="493"/>
                    <a:pt x="2326" y="710"/>
                  </a:cubicBezTo>
                  <a:cubicBezTo>
                    <a:pt x="3111" y="919"/>
                    <a:pt x="3882" y="1129"/>
                    <a:pt x="4702" y="1242"/>
                  </a:cubicBezTo>
                  <a:cubicBezTo>
                    <a:pt x="5528" y="1238"/>
                    <a:pt x="7917" y="846"/>
                    <a:pt x="7918" y="846"/>
                  </a:cubicBezTo>
                  <a:lnTo>
                    <a:pt x="7918" y="846"/>
                  </a:lnTo>
                  <a:cubicBezTo>
                    <a:pt x="7917" y="846"/>
                    <a:pt x="5723" y="989"/>
                    <a:pt x="4838" y="989"/>
                  </a:cubicBezTo>
                  <a:cubicBezTo>
                    <a:pt x="4795" y="989"/>
                    <a:pt x="4754" y="989"/>
                    <a:pt x="4717" y="988"/>
                  </a:cubicBezTo>
                  <a:cubicBezTo>
                    <a:pt x="3941" y="903"/>
                    <a:pt x="3149" y="686"/>
                    <a:pt x="2364" y="521"/>
                  </a:cubicBezTo>
                  <a:cubicBezTo>
                    <a:pt x="1579" y="344"/>
                    <a:pt x="793" y="16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1340873" y="2350946"/>
              <a:ext cx="236526" cy="15145"/>
            </a:xfrm>
            <a:custGeom>
              <a:rect b="b" l="l" r="r" t="t"/>
              <a:pathLst>
                <a:path extrusionOk="0" h="570" w="8902">
                  <a:moveTo>
                    <a:pt x="725" y="1"/>
                  </a:moveTo>
                  <a:cubicBezTo>
                    <a:pt x="484" y="1"/>
                    <a:pt x="242" y="3"/>
                    <a:pt x="1" y="7"/>
                  </a:cubicBezTo>
                  <a:cubicBezTo>
                    <a:pt x="1617" y="223"/>
                    <a:pt x="3239" y="322"/>
                    <a:pt x="4863" y="431"/>
                  </a:cubicBezTo>
                  <a:cubicBezTo>
                    <a:pt x="6258" y="494"/>
                    <a:pt x="7035" y="570"/>
                    <a:pt x="8263" y="570"/>
                  </a:cubicBezTo>
                  <a:cubicBezTo>
                    <a:pt x="8463" y="570"/>
                    <a:pt x="8674" y="568"/>
                    <a:pt x="8902" y="563"/>
                  </a:cubicBezTo>
                  <a:cubicBezTo>
                    <a:pt x="7285" y="350"/>
                    <a:pt x="6500" y="244"/>
                    <a:pt x="4878" y="134"/>
                  </a:cubicBezTo>
                  <a:cubicBezTo>
                    <a:pt x="3495" y="71"/>
                    <a:pt x="2112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46"/>
          <p:cNvGrpSpPr/>
          <p:nvPr/>
        </p:nvGrpSpPr>
        <p:grpSpPr>
          <a:xfrm flipH="1">
            <a:off x="5520375" y="3544150"/>
            <a:ext cx="1902950" cy="1926500"/>
            <a:chOff x="3666500" y="2356350"/>
            <a:chExt cx="1902950" cy="1926500"/>
          </a:xfrm>
        </p:grpSpPr>
        <p:sp>
          <p:nvSpPr>
            <p:cNvPr id="1190" name="Google Shape;1190;p46"/>
            <p:cNvSpPr/>
            <p:nvPr/>
          </p:nvSpPr>
          <p:spPr>
            <a:xfrm>
              <a:off x="3702975" y="3966575"/>
              <a:ext cx="1866475" cy="316275"/>
            </a:xfrm>
            <a:custGeom>
              <a:rect b="b" l="l" r="r" t="t"/>
              <a:pathLst>
                <a:path extrusionOk="0" h="12651" w="74659">
                  <a:moveTo>
                    <a:pt x="37329" y="1"/>
                  </a:moveTo>
                  <a:cubicBezTo>
                    <a:pt x="27429" y="1"/>
                    <a:pt x="17934" y="666"/>
                    <a:pt x="10933" y="1853"/>
                  </a:cubicBezTo>
                  <a:cubicBezTo>
                    <a:pt x="3934" y="3039"/>
                    <a:pt x="0" y="4647"/>
                    <a:pt x="0" y="6325"/>
                  </a:cubicBezTo>
                  <a:cubicBezTo>
                    <a:pt x="0" y="8003"/>
                    <a:pt x="3934" y="9612"/>
                    <a:pt x="10933" y="10798"/>
                  </a:cubicBezTo>
                  <a:cubicBezTo>
                    <a:pt x="17934" y="11983"/>
                    <a:pt x="27429" y="12650"/>
                    <a:pt x="37329" y="12650"/>
                  </a:cubicBezTo>
                  <a:cubicBezTo>
                    <a:pt x="47230" y="12650"/>
                    <a:pt x="56724" y="11983"/>
                    <a:pt x="63725" y="10798"/>
                  </a:cubicBezTo>
                  <a:cubicBezTo>
                    <a:pt x="70725" y="9612"/>
                    <a:pt x="74659" y="8003"/>
                    <a:pt x="74659" y="6325"/>
                  </a:cubicBezTo>
                  <a:cubicBezTo>
                    <a:pt x="74659" y="4647"/>
                    <a:pt x="70725" y="3039"/>
                    <a:pt x="63725" y="1853"/>
                  </a:cubicBezTo>
                  <a:cubicBezTo>
                    <a:pt x="56724" y="666"/>
                    <a:pt x="47230" y="1"/>
                    <a:pt x="37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3666500" y="3700300"/>
              <a:ext cx="895425" cy="507750"/>
            </a:xfrm>
            <a:custGeom>
              <a:rect b="b" l="l" r="r" t="t"/>
              <a:pathLst>
                <a:path extrusionOk="0" h="20310" w="35817">
                  <a:moveTo>
                    <a:pt x="23619" y="0"/>
                  </a:moveTo>
                  <a:cubicBezTo>
                    <a:pt x="16970" y="0"/>
                    <a:pt x="6425" y="10186"/>
                    <a:pt x="6425" y="10186"/>
                  </a:cubicBezTo>
                  <a:cubicBezTo>
                    <a:pt x="6425" y="10186"/>
                    <a:pt x="4091" y="8957"/>
                    <a:pt x="2543" y="8957"/>
                  </a:cubicBezTo>
                  <a:cubicBezTo>
                    <a:pt x="739" y="8957"/>
                    <a:pt x="1" y="10623"/>
                    <a:pt x="5254" y="17838"/>
                  </a:cubicBezTo>
                  <a:cubicBezTo>
                    <a:pt x="5254" y="17838"/>
                    <a:pt x="6666" y="20310"/>
                    <a:pt x="11673" y="20310"/>
                  </a:cubicBezTo>
                  <a:cubicBezTo>
                    <a:pt x="12746" y="20310"/>
                    <a:pt x="13984" y="20196"/>
                    <a:pt x="15408" y="19920"/>
                  </a:cubicBezTo>
                  <a:cubicBezTo>
                    <a:pt x="23480" y="18358"/>
                    <a:pt x="35816" y="15624"/>
                    <a:pt x="35816" y="15624"/>
                  </a:cubicBezTo>
                  <a:cubicBezTo>
                    <a:pt x="35816" y="15624"/>
                    <a:pt x="30270" y="0"/>
                    <a:pt x="23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4637075" y="3700300"/>
              <a:ext cx="895450" cy="507750"/>
            </a:xfrm>
            <a:custGeom>
              <a:rect b="b" l="l" r="r" t="t"/>
              <a:pathLst>
                <a:path extrusionOk="0" h="20310" w="35818">
                  <a:moveTo>
                    <a:pt x="12197" y="0"/>
                  </a:moveTo>
                  <a:cubicBezTo>
                    <a:pt x="5548" y="0"/>
                    <a:pt x="0" y="15624"/>
                    <a:pt x="0" y="15624"/>
                  </a:cubicBezTo>
                  <a:cubicBezTo>
                    <a:pt x="0" y="15624"/>
                    <a:pt x="12338" y="18358"/>
                    <a:pt x="20408" y="19920"/>
                  </a:cubicBezTo>
                  <a:cubicBezTo>
                    <a:pt x="21833" y="20196"/>
                    <a:pt x="23071" y="20310"/>
                    <a:pt x="24144" y="20310"/>
                  </a:cubicBezTo>
                  <a:cubicBezTo>
                    <a:pt x="29151" y="20310"/>
                    <a:pt x="30564" y="17838"/>
                    <a:pt x="30564" y="17838"/>
                  </a:cubicBezTo>
                  <a:cubicBezTo>
                    <a:pt x="35817" y="10623"/>
                    <a:pt x="35079" y="8957"/>
                    <a:pt x="33275" y="8957"/>
                  </a:cubicBezTo>
                  <a:cubicBezTo>
                    <a:pt x="31727" y="8957"/>
                    <a:pt x="29392" y="10186"/>
                    <a:pt x="29392" y="10186"/>
                  </a:cubicBezTo>
                  <a:cubicBezTo>
                    <a:pt x="29392" y="10186"/>
                    <a:pt x="18846" y="0"/>
                    <a:pt x="1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4762275" y="3011625"/>
              <a:ext cx="545500" cy="547550"/>
            </a:xfrm>
            <a:custGeom>
              <a:rect b="b" l="l" r="r" t="t"/>
              <a:pathLst>
                <a:path extrusionOk="0" h="21902" w="21820">
                  <a:moveTo>
                    <a:pt x="19049" y="1"/>
                  </a:moveTo>
                  <a:cubicBezTo>
                    <a:pt x="18804" y="1"/>
                    <a:pt x="18482" y="929"/>
                    <a:pt x="18065" y="3699"/>
                  </a:cubicBezTo>
                  <a:cubicBezTo>
                    <a:pt x="18065" y="3699"/>
                    <a:pt x="17822" y="175"/>
                    <a:pt x="17201" y="175"/>
                  </a:cubicBezTo>
                  <a:cubicBezTo>
                    <a:pt x="16917" y="175"/>
                    <a:pt x="16553" y="915"/>
                    <a:pt x="16096" y="3074"/>
                  </a:cubicBezTo>
                  <a:cubicBezTo>
                    <a:pt x="16096" y="3074"/>
                    <a:pt x="15657" y="1177"/>
                    <a:pt x="15304" y="1177"/>
                  </a:cubicBezTo>
                  <a:cubicBezTo>
                    <a:pt x="15101" y="1177"/>
                    <a:pt x="14926" y="1809"/>
                    <a:pt x="14881" y="3801"/>
                  </a:cubicBezTo>
                  <a:cubicBezTo>
                    <a:pt x="14881" y="3801"/>
                    <a:pt x="13975" y="2956"/>
                    <a:pt x="13497" y="2956"/>
                  </a:cubicBezTo>
                  <a:cubicBezTo>
                    <a:pt x="13101" y="2956"/>
                    <a:pt x="13000" y="3535"/>
                    <a:pt x="13949" y="5648"/>
                  </a:cubicBezTo>
                  <a:lnTo>
                    <a:pt x="12310" y="11011"/>
                  </a:lnTo>
                  <a:cubicBezTo>
                    <a:pt x="12310" y="11011"/>
                    <a:pt x="10928" y="10818"/>
                    <a:pt x="9156" y="10818"/>
                  </a:cubicBezTo>
                  <a:cubicBezTo>
                    <a:pt x="6341" y="10818"/>
                    <a:pt x="2542" y="11306"/>
                    <a:pt x="1743" y="13833"/>
                  </a:cubicBezTo>
                  <a:cubicBezTo>
                    <a:pt x="0" y="19353"/>
                    <a:pt x="2788" y="21461"/>
                    <a:pt x="2788" y="21461"/>
                  </a:cubicBezTo>
                  <a:cubicBezTo>
                    <a:pt x="2788" y="21461"/>
                    <a:pt x="5515" y="21902"/>
                    <a:pt x="8752" y="21902"/>
                  </a:cubicBezTo>
                  <a:cubicBezTo>
                    <a:pt x="12461" y="21902"/>
                    <a:pt x="16840" y="21322"/>
                    <a:pt x="18546" y="18833"/>
                  </a:cubicBezTo>
                  <a:cubicBezTo>
                    <a:pt x="21129" y="15064"/>
                    <a:pt x="21819" y="1194"/>
                    <a:pt x="20763" y="1194"/>
                  </a:cubicBezTo>
                  <a:cubicBezTo>
                    <a:pt x="20513" y="1194"/>
                    <a:pt x="20166" y="1971"/>
                    <a:pt x="19722" y="3841"/>
                  </a:cubicBezTo>
                  <a:cubicBezTo>
                    <a:pt x="19722" y="3841"/>
                    <a:pt x="19546" y="1"/>
                    <a:pt x="19049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4762275" y="3282050"/>
              <a:ext cx="273525" cy="277100"/>
            </a:xfrm>
            <a:custGeom>
              <a:rect b="b" l="l" r="r" t="t"/>
              <a:pathLst>
                <a:path extrusionOk="0" h="11084" w="10941">
                  <a:moveTo>
                    <a:pt x="9156" y="1"/>
                  </a:moveTo>
                  <a:cubicBezTo>
                    <a:pt x="6341" y="1"/>
                    <a:pt x="2542" y="488"/>
                    <a:pt x="1743" y="3016"/>
                  </a:cubicBezTo>
                  <a:cubicBezTo>
                    <a:pt x="0" y="8536"/>
                    <a:pt x="2788" y="10644"/>
                    <a:pt x="2788" y="10644"/>
                  </a:cubicBezTo>
                  <a:cubicBezTo>
                    <a:pt x="2788" y="10644"/>
                    <a:pt x="5513" y="11083"/>
                    <a:pt x="8748" y="11083"/>
                  </a:cubicBezTo>
                  <a:cubicBezTo>
                    <a:pt x="9347" y="11083"/>
                    <a:pt x="9963" y="11068"/>
                    <a:pt x="10582" y="11033"/>
                  </a:cubicBezTo>
                  <a:cubicBezTo>
                    <a:pt x="10940" y="5542"/>
                    <a:pt x="10415" y="3482"/>
                    <a:pt x="10426" y="32"/>
                  </a:cubicBezTo>
                  <a:cubicBezTo>
                    <a:pt x="10040" y="13"/>
                    <a:pt x="9611" y="1"/>
                    <a:pt x="9156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4735250" y="3254250"/>
              <a:ext cx="267975" cy="323850"/>
            </a:xfrm>
            <a:custGeom>
              <a:rect b="b" l="l" r="r" t="t"/>
              <a:pathLst>
                <a:path extrusionOk="0" h="12954" w="10719">
                  <a:moveTo>
                    <a:pt x="9187" y="0"/>
                  </a:moveTo>
                  <a:cubicBezTo>
                    <a:pt x="7015" y="0"/>
                    <a:pt x="2764" y="146"/>
                    <a:pt x="913" y="1220"/>
                  </a:cubicBezTo>
                  <a:lnTo>
                    <a:pt x="0" y="11876"/>
                  </a:lnTo>
                  <a:cubicBezTo>
                    <a:pt x="0" y="11876"/>
                    <a:pt x="3188" y="12954"/>
                    <a:pt x="6934" y="12954"/>
                  </a:cubicBezTo>
                  <a:cubicBezTo>
                    <a:pt x="8166" y="12954"/>
                    <a:pt x="9459" y="12837"/>
                    <a:pt x="10718" y="12527"/>
                  </a:cubicBezTo>
                  <a:lnTo>
                    <a:pt x="10518" y="20"/>
                  </a:lnTo>
                  <a:cubicBezTo>
                    <a:pt x="10518" y="20"/>
                    <a:pt x="9997" y="0"/>
                    <a:pt x="9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3835650" y="3034625"/>
              <a:ext cx="545525" cy="547550"/>
            </a:xfrm>
            <a:custGeom>
              <a:rect b="b" l="l" r="r" t="t"/>
              <a:pathLst>
                <a:path extrusionOk="0" h="21902" w="21821">
                  <a:moveTo>
                    <a:pt x="2771" y="1"/>
                  </a:moveTo>
                  <a:cubicBezTo>
                    <a:pt x="2273" y="1"/>
                    <a:pt x="2097" y="3841"/>
                    <a:pt x="2097" y="3841"/>
                  </a:cubicBezTo>
                  <a:cubicBezTo>
                    <a:pt x="1654" y="1970"/>
                    <a:pt x="1306" y="1194"/>
                    <a:pt x="1056" y="1194"/>
                  </a:cubicBezTo>
                  <a:cubicBezTo>
                    <a:pt x="1" y="1194"/>
                    <a:pt x="692" y="15065"/>
                    <a:pt x="3275" y="18833"/>
                  </a:cubicBezTo>
                  <a:cubicBezTo>
                    <a:pt x="4980" y="21321"/>
                    <a:pt x="9356" y="21901"/>
                    <a:pt x="13065" y="21901"/>
                  </a:cubicBezTo>
                  <a:cubicBezTo>
                    <a:pt x="16303" y="21901"/>
                    <a:pt x="19033" y="21459"/>
                    <a:pt x="19033" y="21459"/>
                  </a:cubicBezTo>
                  <a:cubicBezTo>
                    <a:pt x="19033" y="21459"/>
                    <a:pt x="21821" y="19355"/>
                    <a:pt x="20077" y="13833"/>
                  </a:cubicBezTo>
                  <a:cubicBezTo>
                    <a:pt x="19278" y="11305"/>
                    <a:pt x="15476" y="10817"/>
                    <a:pt x="12661" y="10817"/>
                  </a:cubicBezTo>
                  <a:cubicBezTo>
                    <a:pt x="10891" y="10817"/>
                    <a:pt x="9511" y="11010"/>
                    <a:pt x="9511" y="11010"/>
                  </a:cubicBezTo>
                  <a:lnTo>
                    <a:pt x="7870" y="5647"/>
                  </a:lnTo>
                  <a:cubicBezTo>
                    <a:pt x="8820" y="3534"/>
                    <a:pt x="8719" y="2955"/>
                    <a:pt x="8324" y="2955"/>
                  </a:cubicBezTo>
                  <a:cubicBezTo>
                    <a:pt x="7846" y="2955"/>
                    <a:pt x="6938" y="3801"/>
                    <a:pt x="6938" y="3801"/>
                  </a:cubicBezTo>
                  <a:cubicBezTo>
                    <a:pt x="6893" y="1809"/>
                    <a:pt x="6719" y="1177"/>
                    <a:pt x="6516" y="1177"/>
                  </a:cubicBezTo>
                  <a:cubicBezTo>
                    <a:pt x="6163" y="1177"/>
                    <a:pt x="5725" y="3074"/>
                    <a:pt x="5725" y="3074"/>
                  </a:cubicBezTo>
                  <a:cubicBezTo>
                    <a:pt x="5268" y="914"/>
                    <a:pt x="4904" y="174"/>
                    <a:pt x="4619" y="174"/>
                  </a:cubicBezTo>
                  <a:cubicBezTo>
                    <a:pt x="3998" y="174"/>
                    <a:pt x="3755" y="3699"/>
                    <a:pt x="3755" y="3699"/>
                  </a:cubicBezTo>
                  <a:cubicBezTo>
                    <a:pt x="3338" y="929"/>
                    <a:pt x="3015" y="1"/>
                    <a:pt x="2771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4107650" y="3305050"/>
              <a:ext cx="273525" cy="277100"/>
            </a:xfrm>
            <a:custGeom>
              <a:rect b="b" l="l" r="r" t="t"/>
              <a:pathLst>
                <a:path extrusionOk="0" h="11084" w="10941">
                  <a:moveTo>
                    <a:pt x="1784" y="1"/>
                  </a:moveTo>
                  <a:cubicBezTo>
                    <a:pt x="1330" y="1"/>
                    <a:pt x="901" y="13"/>
                    <a:pt x="515" y="32"/>
                  </a:cubicBezTo>
                  <a:cubicBezTo>
                    <a:pt x="526" y="3482"/>
                    <a:pt x="1" y="5542"/>
                    <a:pt x="359" y="11033"/>
                  </a:cubicBezTo>
                  <a:cubicBezTo>
                    <a:pt x="978" y="11068"/>
                    <a:pt x="1594" y="11083"/>
                    <a:pt x="2193" y="11083"/>
                  </a:cubicBezTo>
                  <a:cubicBezTo>
                    <a:pt x="5428" y="11083"/>
                    <a:pt x="8153" y="10644"/>
                    <a:pt x="8153" y="10644"/>
                  </a:cubicBezTo>
                  <a:cubicBezTo>
                    <a:pt x="8153" y="10644"/>
                    <a:pt x="10941" y="8538"/>
                    <a:pt x="9197" y="3016"/>
                  </a:cubicBezTo>
                  <a:cubicBezTo>
                    <a:pt x="8398" y="488"/>
                    <a:pt x="4600" y="1"/>
                    <a:pt x="1784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4140225" y="3277250"/>
              <a:ext cx="267925" cy="323850"/>
            </a:xfrm>
            <a:custGeom>
              <a:rect b="b" l="l" r="r" t="t"/>
              <a:pathLst>
                <a:path extrusionOk="0" h="12954" w="10717">
                  <a:moveTo>
                    <a:pt x="1524" y="0"/>
                  </a:moveTo>
                  <a:cubicBezTo>
                    <a:pt x="718" y="0"/>
                    <a:pt x="200" y="20"/>
                    <a:pt x="200" y="20"/>
                  </a:cubicBezTo>
                  <a:lnTo>
                    <a:pt x="1" y="12527"/>
                  </a:lnTo>
                  <a:cubicBezTo>
                    <a:pt x="1260" y="12837"/>
                    <a:pt x="2553" y="12954"/>
                    <a:pt x="3785" y="12954"/>
                  </a:cubicBezTo>
                  <a:cubicBezTo>
                    <a:pt x="7531" y="12954"/>
                    <a:pt x="10717" y="11876"/>
                    <a:pt x="10717" y="11876"/>
                  </a:cubicBezTo>
                  <a:lnTo>
                    <a:pt x="9805" y="1218"/>
                  </a:lnTo>
                  <a:cubicBezTo>
                    <a:pt x="7953" y="146"/>
                    <a:pt x="3695" y="0"/>
                    <a:pt x="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4105450" y="3246400"/>
              <a:ext cx="908800" cy="848600"/>
            </a:xfrm>
            <a:custGeom>
              <a:rect b="b" l="l" r="r" t="t"/>
              <a:pathLst>
                <a:path extrusionOk="0" h="33944" w="36352">
                  <a:moveTo>
                    <a:pt x="19338" y="1"/>
                  </a:moveTo>
                  <a:cubicBezTo>
                    <a:pt x="15436" y="1"/>
                    <a:pt x="11754" y="1297"/>
                    <a:pt x="9427" y="3835"/>
                  </a:cubicBezTo>
                  <a:cubicBezTo>
                    <a:pt x="950" y="13079"/>
                    <a:pt x="1" y="28181"/>
                    <a:pt x="18258" y="33780"/>
                  </a:cubicBezTo>
                  <a:cubicBezTo>
                    <a:pt x="18258" y="33780"/>
                    <a:pt x="19240" y="33943"/>
                    <a:pt x="20746" y="33943"/>
                  </a:cubicBezTo>
                  <a:cubicBezTo>
                    <a:pt x="25706" y="33943"/>
                    <a:pt x="36352" y="32174"/>
                    <a:pt x="36352" y="16985"/>
                  </a:cubicBezTo>
                  <a:cubicBezTo>
                    <a:pt x="36352" y="5503"/>
                    <a:pt x="27377" y="1"/>
                    <a:pt x="19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4347775" y="3121650"/>
              <a:ext cx="418450" cy="254275"/>
            </a:xfrm>
            <a:custGeom>
              <a:rect b="b" l="l" r="r" t="t"/>
              <a:pathLst>
                <a:path extrusionOk="0" h="10171" w="16738">
                  <a:moveTo>
                    <a:pt x="1617" y="0"/>
                  </a:moveTo>
                  <a:lnTo>
                    <a:pt x="3343" y="6271"/>
                  </a:lnTo>
                  <a:cubicBezTo>
                    <a:pt x="3343" y="6271"/>
                    <a:pt x="1038" y="7535"/>
                    <a:pt x="385" y="8180"/>
                  </a:cubicBezTo>
                  <a:cubicBezTo>
                    <a:pt x="0" y="8562"/>
                    <a:pt x="3556" y="10171"/>
                    <a:pt x="8068" y="10171"/>
                  </a:cubicBezTo>
                  <a:cubicBezTo>
                    <a:pt x="10561" y="10171"/>
                    <a:pt x="13346" y="9680"/>
                    <a:pt x="15919" y="8219"/>
                  </a:cubicBezTo>
                  <a:cubicBezTo>
                    <a:pt x="16191" y="7609"/>
                    <a:pt x="16477" y="7004"/>
                    <a:pt x="16738" y="6386"/>
                  </a:cubicBezTo>
                  <a:cubicBezTo>
                    <a:pt x="15882" y="6007"/>
                    <a:pt x="14610" y="5571"/>
                    <a:pt x="13284" y="5571"/>
                  </a:cubicBezTo>
                  <a:cubicBezTo>
                    <a:pt x="10941" y="5571"/>
                    <a:pt x="1617" y="0"/>
                    <a:pt x="1617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4284825" y="3279600"/>
              <a:ext cx="645000" cy="259975"/>
            </a:xfrm>
            <a:custGeom>
              <a:rect b="b" l="l" r="r" t="t"/>
              <a:pathLst>
                <a:path extrusionOk="0" h="10399" w="25800">
                  <a:moveTo>
                    <a:pt x="19100" y="1"/>
                  </a:moveTo>
                  <a:cubicBezTo>
                    <a:pt x="19100" y="1"/>
                    <a:pt x="14408" y="3446"/>
                    <a:pt x="11602" y="3827"/>
                  </a:cubicBezTo>
                  <a:cubicBezTo>
                    <a:pt x="11446" y="3848"/>
                    <a:pt x="11285" y="3858"/>
                    <a:pt x="11120" y="3858"/>
                  </a:cubicBezTo>
                  <a:cubicBezTo>
                    <a:pt x="8294" y="3858"/>
                    <a:pt x="4135" y="969"/>
                    <a:pt x="4135" y="968"/>
                  </a:cubicBezTo>
                  <a:lnTo>
                    <a:pt x="4135" y="968"/>
                  </a:lnTo>
                  <a:cubicBezTo>
                    <a:pt x="1" y="3380"/>
                    <a:pt x="831" y="9930"/>
                    <a:pt x="5861" y="10374"/>
                  </a:cubicBezTo>
                  <a:cubicBezTo>
                    <a:pt x="6045" y="10390"/>
                    <a:pt x="6224" y="10398"/>
                    <a:pt x="6397" y="10398"/>
                  </a:cubicBezTo>
                  <a:cubicBezTo>
                    <a:pt x="10943" y="10398"/>
                    <a:pt x="11602" y="4980"/>
                    <a:pt x="11602" y="4980"/>
                  </a:cubicBezTo>
                  <a:cubicBezTo>
                    <a:pt x="11602" y="4980"/>
                    <a:pt x="13471" y="9403"/>
                    <a:pt x="16707" y="9403"/>
                  </a:cubicBezTo>
                  <a:cubicBezTo>
                    <a:pt x="17437" y="9403"/>
                    <a:pt x="18236" y="9178"/>
                    <a:pt x="19100" y="8627"/>
                  </a:cubicBezTo>
                  <a:cubicBezTo>
                    <a:pt x="25799" y="4349"/>
                    <a:pt x="19100" y="1"/>
                    <a:pt x="19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4201350" y="2497325"/>
              <a:ext cx="841900" cy="767200"/>
            </a:xfrm>
            <a:custGeom>
              <a:rect b="b" l="l" r="r" t="t"/>
              <a:pathLst>
                <a:path extrusionOk="0" h="30688" w="33676">
                  <a:moveTo>
                    <a:pt x="17486" y="0"/>
                  </a:moveTo>
                  <a:cubicBezTo>
                    <a:pt x="15892" y="0"/>
                    <a:pt x="14170" y="271"/>
                    <a:pt x="12335" y="865"/>
                  </a:cubicBezTo>
                  <a:cubicBezTo>
                    <a:pt x="1" y="4856"/>
                    <a:pt x="3767" y="20171"/>
                    <a:pt x="3767" y="20171"/>
                  </a:cubicBezTo>
                  <a:cubicBezTo>
                    <a:pt x="5895" y="28046"/>
                    <a:pt x="11115" y="30687"/>
                    <a:pt x="16433" y="30687"/>
                  </a:cubicBezTo>
                  <a:cubicBezTo>
                    <a:pt x="22371" y="30687"/>
                    <a:pt x="28432" y="27395"/>
                    <a:pt x="30449" y="24420"/>
                  </a:cubicBezTo>
                  <a:cubicBezTo>
                    <a:pt x="33675" y="19661"/>
                    <a:pt x="29785" y="16788"/>
                    <a:pt x="29785" y="16788"/>
                  </a:cubicBezTo>
                  <a:cubicBezTo>
                    <a:pt x="31556" y="8861"/>
                    <a:pt x="26605" y="0"/>
                    <a:pt x="17486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4295475" y="2917025"/>
              <a:ext cx="704900" cy="356575"/>
            </a:xfrm>
            <a:custGeom>
              <a:rect b="b" l="l" r="r" t="t"/>
              <a:pathLst>
                <a:path extrusionOk="0" h="14263" w="28196">
                  <a:moveTo>
                    <a:pt x="26019" y="0"/>
                  </a:moveTo>
                  <a:cubicBezTo>
                    <a:pt x="26139" y="104"/>
                    <a:pt x="26252" y="213"/>
                    <a:pt x="26358" y="329"/>
                  </a:cubicBezTo>
                  <a:cubicBezTo>
                    <a:pt x="26570" y="553"/>
                    <a:pt x="26855" y="908"/>
                    <a:pt x="27141" y="1401"/>
                  </a:cubicBezTo>
                  <a:cubicBezTo>
                    <a:pt x="27422" y="1893"/>
                    <a:pt x="27689" y="2543"/>
                    <a:pt x="27769" y="3321"/>
                  </a:cubicBezTo>
                  <a:cubicBezTo>
                    <a:pt x="27852" y="4097"/>
                    <a:pt x="27726" y="4985"/>
                    <a:pt x="27371" y="5874"/>
                  </a:cubicBezTo>
                  <a:cubicBezTo>
                    <a:pt x="27266" y="6090"/>
                    <a:pt x="27159" y="6311"/>
                    <a:pt x="27051" y="6536"/>
                  </a:cubicBezTo>
                  <a:cubicBezTo>
                    <a:pt x="26943" y="6760"/>
                    <a:pt x="26786" y="6967"/>
                    <a:pt x="26653" y="7188"/>
                  </a:cubicBezTo>
                  <a:cubicBezTo>
                    <a:pt x="26585" y="7293"/>
                    <a:pt x="26511" y="7419"/>
                    <a:pt x="26448" y="7507"/>
                  </a:cubicBezTo>
                  <a:cubicBezTo>
                    <a:pt x="26364" y="7614"/>
                    <a:pt x="26279" y="7722"/>
                    <a:pt x="26195" y="7832"/>
                  </a:cubicBezTo>
                  <a:cubicBezTo>
                    <a:pt x="26031" y="8062"/>
                    <a:pt x="25838" y="8228"/>
                    <a:pt x="25657" y="8434"/>
                  </a:cubicBezTo>
                  <a:cubicBezTo>
                    <a:pt x="24890" y="9219"/>
                    <a:pt x="23928" y="9913"/>
                    <a:pt x="22896" y="10545"/>
                  </a:cubicBezTo>
                  <a:cubicBezTo>
                    <a:pt x="21857" y="11175"/>
                    <a:pt x="20716" y="11716"/>
                    <a:pt x="19526" y="12176"/>
                  </a:cubicBezTo>
                  <a:cubicBezTo>
                    <a:pt x="18323" y="12640"/>
                    <a:pt x="17077" y="12989"/>
                    <a:pt x="15808" y="13218"/>
                  </a:cubicBezTo>
                  <a:cubicBezTo>
                    <a:pt x="14754" y="13413"/>
                    <a:pt x="13685" y="13520"/>
                    <a:pt x="12629" y="13520"/>
                  </a:cubicBezTo>
                  <a:cubicBezTo>
                    <a:pt x="12411" y="13520"/>
                    <a:pt x="12194" y="13516"/>
                    <a:pt x="11977" y="13506"/>
                  </a:cubicBezTo>
                  <a:cubicBezTo>
                    <a:pt x="10711" y="13449"/>
                    <a:pt x="9473" y="13250"/>
                    <a:pt x="8331" y="12873"/>
                  </a:cubicBezTo>
                  <a:cubicBezTo>
                    <a:pt x="7184" y="12508"/>
                    <a:pt x="6146" y="11955"/>
                    <a:pt x="5253" y="11308"/>
                  </a:cubicBezTo>
                  <a:cubicBezTo>
                    <a:pt x="4788" y="11005"/>
                    <a:pt x="4408" y="10621"/>
                    <a:pt x="4008" y="10285"/>
                  </a:cubicBezTo>
                  <a:lnTo>
                    <a:pt x="3477" y="9727"/>
                  </a:lnTo>
                  <a:lnTo>
                    <a:pt x="3218" y="9456"/>
                  </a:lnTo>
                  <a:cubicBezTo>
                    <a:pt x="3138" y="9361"/>
                    <a:pt x="3065" y="9261"/>
                    <a:pt x="2990" y="9167"/>
                  </a:cubicBezTo>
                  <a:cubicBezTo>
                    <a:pt x="2690" y="8784"/>
                    <a:pt x="2397" y="8420"/>
                    <a:pt x="2167" y="8037"/>
                  </a:cubicBezTo>
                  <a:cubicBezTo>
                    <a:pt x="2045" y="7850"/>
                    <a:pt x="1927" y="7668"/>
                    <a:pt x="1810" y="7492"/>
                  </a:cubicBezTo>
                  <a:cubicBezTo>
                    <a:pt x="1694" y="7314"/>
                    <a:pt x="1609" y="7128"/>
                    <a:pt x="1512" y="6953"/>
                  </a:cubicBezTo>
                  <a:cubicBezTo>
                    <a:pt x="1112" y="6262"/>
                    <a:pt x="853" y="5613"/>
                    <a:pt x="625" y="5085"/>
                  </a:cubicBezTo>
                  <a:cubicBezTo>
                    <a:pt x="404" y="4554"/>
                    <a:pt x="271" y="4121"/>
                    <a:pt x="161" y="3830"/>
                  </a:cubicBezTo>
                  <a:lnTo>
                    <a:pt x="1" y="3384"/>
                  </a:lnTo>
                  <a:lnTo>
                    <a:pt x="1" y="3384"/>
                  </a:lnTo>
                  <a:cubicBezTo>
                    <a:pt x="1" y="3384"/>
                    <a:pt x="43" y="3543"/>
                    <a:pt x="121" y="3843"/>
                  </a:cubicBezTo>
                  <a:cubicBezTo>
                    <a:pt x="209" y="4138"/>
                    <a:pt x="293" y="4588"/>
                    <a:pt x="484" y="5135"/>
                  </a:cubicBezTo>
                  <a:cubicBezTo>
                    <a:pt x="680" y="5680"/>
                    <a:pt x="899" y="6353"/>
                    <a:pt x="1257" y="7081"/>
                  </a:cubicBezTo>
                  <a:cubicBezTo>
                    <a:pt x="1345" y="7264"/>
                    <a:pt x="1420" y="7463"/>
                    <a:pt x="1526" y="7649"/>
                  </a:cubicBezTo>
                  <a:lnTo>
                    <a:pt x="1855" y="8230"/>
                  </a:lnTo>
                  <a:cubicBezTo>
                    <a:pt x="2065" y="8637"/>
                    <a:pt x="2352" y="9023"/>
                    <a:pt x="2644" y="9436"/>
                  </a:cubicBezTo>
                  <a:cubicBezTo>
                    <a:pt x="2718" y="9536"/>
                    <a:pt x="2787" y="9642"/>
                    <a:pt x="2866" y="9744"/>
                  </a:cubicBezTo>
                  <a:lnTo>
                    <a:pt x="3121" y="10039"/>
                  </a:lnTo>
                  <a:lnTo>
                    <a:pt x="3646" y="10646"/>
                  </a:lnTo>
                  <a:cubicBezTo>
                    <a:pt x="4045" y="11015"/>
                    <a:pt x="4436" y="11428"/>
                    <a:pt x="4911" y="11765"/>
                  </a:cubicBezTo>
                  <a:cubicBezTo>
                    <a:pt x="5828" y="12477"/>
                    <a:pt x="6907" y="13105"/>
                    <a:pt x="8115" y="13509"/>
                  </a:cubicBezTo>
                  <a:cubicBezTo>
                    <a:pt x="9350" y="13937"/>
                    <a:pt x="10639" y="14184"/>
                    <a:pt x="11945" y="14243"/>
                  </a:cubicBezTo>
                  <a:cubicBezTo>
                    <a:pt x="12212" y="14256"/>
                    <a:pt x="12480" y="14263"/>
                    <a:pt x="12748" y="14263"/>
                  </a:cubicBezTo>
                  <a:cubicBezTo>
                    <a:pt x="13815" y="14263"/>
                    <a:pt x="14891" y="14159"/>
                    <a:pt x="15947" y="13969"/>
                  </a:cubicBezTo>
                  <a:cubicBezTo>
                    <a:pt x="18593" y="13478"/>
                    <a:pt x="21123" y="12464"/>
                    <a:pt x="23251" y="11117"/>
                  </a:cubicBezTo>
                  <a:cubicBezTo>
                    <a:pt x="24314" y="10442"/>
                    <a:pt x="25282" y="9687"/>
                    <a:pt x="26074" y="8823"/>
                  </a:cubicBezTo>
                  <a:cubicBezTo>
                    <a:pt x="26261" y="8597"/>
                    <a:pt x="26480" y="8380"/>
                    <a:pt x="26628" y="8156"/>
                  </a:cubicBezTo>
                  <a:lnTo>
                    <a:pt x="26871" y="7824"/>
                  </a:lnTo>
                  <a:cubicBezTo>
                    <a:pt x="26962" y="7690"/>
                    <a:pt x="27014" y="7578"/>
                    <a:pt x="27087" y="7457"/>
                  </a:cubicBezTo>
                  <a:cubicBezTo>
                    <a:pt x="27216" y="7216"/>
                    <a:pt x="27369" y="6993"/>
                    <a:pt x="27473" y="6748"/>
                  </a:cubicBezTo>
                  <a:cubicBezTo>
                    <a:pt x="27578" y="6504"/>
                    <a:pt x="27680" y="6265"/>
                    <a:pt x="27778" y="6030"/>
                  </a:cubicBezTo>
                  <a:cubicBezTo>
                    <a:pt x="28123" y="5065"/>
                    <a:pt x="28195" y="4097"/>
                    <a:pt x="28050" y="3282"/>
                  </a:cubicBezTo>
                  <a:cubicBezTo>
                    <a:pt x="27911" y="2464"/>
                    <a:pt x="27587" y="1808"/>
                    <a:pt x="27267" y="1322"/>
                  </a:cubicBezTo>
                  <a:cubicBezTo>
                    <a:pt x="27019" y="945"/>
                    <a:pt x="26724" y="602"/>
                    <a:pt x="26388" y="300"/>
                  </a:cubicBezTo>
                  <a:cubicBezTo>
                    <a:pt x="26270" y="193"/>
                    <a:pt x="26148" y="93"/>
                    <a:pt x="26019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4178950" y="2918400"/>
              <a:ext cx="208925" cy="191675"/>
            </a:xfrm>
            <a:custGeom>
              <a:rect b="b" l="l" r="r" t="t"/>
              <a:pathLst>
                <a:path extrusionOk="0" h="7667" w="8357">
                  <a:moveTo>
                    <a:pt x="3238" y="0"/>
                  </a:moveTo>
                  <a:cubicBezTo>
                    <a:pt x="2595" y="0"/>
                    <a:pt x="1919" y="482"/>
                    <a:pt x="1312" y="1880"/>
                  </a:cubicBezTo>
                  <a:cubicBezTo>
                    <a:pt x="1" y="4901"/>
                    <a:pt x="2326" y="7666"/>
                    <a:pt x="4551" y="7666"/>
                  </a:cubicBezTo>
                  <a:cubicBezTo>
                    <a:pt x="5635" y="7666"/>
                    <a:pt x="6696" y="7010"/>
                    <a:pt x="7302" y="5409"/>
                  </a:cubicBezTo>
                  <a:cubicBezTo>
                    <a:pt x="8356" y="2621"/>
                    <a:pt x="7763" y="2021"/>
                    <a:pt x="7058" y="2021"/>
                  </a:cubicBezTo>
                  <a:cubicBezTo>
                    <a:pt x="6526" y="2021"/>
                    <a:pt x="5929" y="2363"/>
                    <a:pt x="5929" y="2363"/>
                  </a:cubicBezTo>
                  <a:cubicBezTo>
                    <a:pt x="5929" y="2363"/>
                    <a:pt x="4664" y="0"/>
                    <a:pt x="3238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4232800" y="2961125"/>
              <a:ext cx="80725" cy="108650"/>
            </a:xfrm>
            <a:custGeom>
              <a:rect b="b" l="l" r="r" t="t"/>
              <a:pathLst>
                <a:path extrusionOk="0" h="4346" w="3229">
                  <a:moveTo>
                    <a:pt x="1302" y="2"/>
                  </a:moveTo>
                  <a:cubicBezTo>
                    <a:pt x="1291" y="2"/>
                    <a:pt x="1280" y="2"/>
                    <a:pt x="1268" y="2"/>
                  </a:cubicBezTo>
                  <a:cubicBezTo>
                    <a:pt x="1139" y="9"/>
                    <a:pt x="1027" y="1"/>
                    <a:pt x="834" y="53"/>
                  </a:cubicBezTo>
                  <a:cubicBezTo>
                    <a:pt x="750" y="69"/>
                    <a:pt x="666" y="98"/>
                    <a:pt x="589" y="141"/>
                  </a:cubicBezTo>
                  <a:cubicBezTo>
                    <a:pt x="513" y="181"/>
                    <a:pt x="436" y="215"/>
                    <a:pt x="371" y="280"/>
                  </a:cubicBezTo>
                  <a:cubicBezTo>
                    <a:pt x="237" y="387"/>
                    <a:pt x="137" y="530"/>
                    <a:pt x="83" y="694"/>
                  </a:cubicBezTo>
                  <a:cubicBezTo>
                    <a:pt x="52" y="765"/>
                    <a:pt x="32" y="842"/>
                    <a:pt x="23" y="919"/>
                  </a:cubicBezTo>
                  <a:cubicBezTo>
                    <a:pt x="7" y="992"/>
                    <a:pt x="1" y="1066"/>
                    <a:pt x="2" y="1140"/>
                  </a:cubicBezTo>
                  <a:cubicBezTo>
                    <a:pt x="1" y="1279"/>
                    <a:pt x="16" y="1420"/>
                    <a:pt x="47" y="1555"/>
                  </a:cubicBezTo>
                  <a:cubicBezTo>
                    <a:pt x="73" y="1688"/>
                    <a:pt x="112" y="1816"/>
                    <a:pt x="161" y="1941"/>
                  </a:cubicBezTo>
                  <a:cubicBezTo>
                    <a:pt x="208" y="2065"/>
                    <a:pt x="265" y="2185"/>
                    <a:pt x="331" y="2299"/>
                  </a:cubicBezTo>
                  <a:cubicBezTo>
                    <a:pt x="308" y="2046"/>
                    <a:pt x="307" y="1792"/>
                    <a:pt x="327" y="1537"/>
                  </a:cubicBezTo>
                  <a:cubicBezTo>
                    <a:pt x="334" y="1420"/>
                    <a:pt x="354" y="1302"/>
                    <a:pt x="388" y="1188"/>
                  </a:cubicBezTo>
                  <a:cubicBezTo>
                    <a:pt x="399" y="1134"/>
                    <a:pt x="416" y="1081"/>
                    <a:pt x="439" y="1032"/>
                  </a:cubicBezTo>
                  <a:cubicBezTo>
                    <a:pt x="456" y="984"/>
                    <a:pt x="479" y="939"/>
                    <a:pt x="510" y="899"/>
                  </a:cubicBezTo>
                  <a:cubicBezTo>
                    <a:pt x="533" y="859"/>
                    <a:pt x="564" y="824"/>
                    <a:pt x="600" y="796"/>
                  </a:cubicBezTo>
                  <a:cubicBezTo>
                    <a:pt x="625" y="762"/>
                    <a:pt x="665" y="745"/>
                    <a:pt x="699" y="723"/>
                  </a:cubicBezTo>
                  <a:cubicBezTo>
                    <a:pt x="728" y="699"/>
                    <a:pt x="776" y="691"/>
                    <a:pt x="814" y="679"/>
                  </a:cubicBezTo>
                  <a:cubicBezTo>
                    <a:pt x="847" y="666"/>
                    <a:pt x="881" y="659"/>
                    <a:pt x="916" y="659"/>
                  </a:cubicBezTo>
                  <a:cubicBezTo>
                    <a:pt x="922" y="659"/>
                    <a:pt x="929" y="660"/>
                    <a:pt x="936" y="660"/>
                  </a:cubicBezTo>
                  <a:cubicBezTo>
                    <a:pt x="954" y="655"/>
                    <a:pt x="981" y="653"/>
                    <a:pt x="1013" y="653"/>
                  </a:cubicBezTo>
                  <a:cubicBezTo>
                    <a:pt x="1084" y="653"/>
                    <a:pt x="1180" y="662"/>
                    <a:pt x="1267" y="666"/>
                  </a:cubicBezTo>
                  <a:cubicBezTo>
                    <a:pt x="1358" y="686"/>
                    <a:pt x="1449" y="709"/>
                    <a:pt x="1538" y="739"/>
                  </a:cubicBezTo>
                  <a:cubicBezTo>
                    <a:pt x="1623" y="782"/>
                    <a:pt x="1713" y="816"/>
                    <a:pt x="1784" y="878"/>
                  </a:cubicBezTo>
                  <a:cubicBezTo>
                    <a:pt x="1866" y="922"/>
                    <a:pt x="1926" y="1004"/>
                    <a:pt x="1995" y="1069"/>
                  </a:cubicBezTo>
                  <a:cubicBezTo>
                    <a:pt x="2051" y="1152"/>
                    <a:pt x="2119" y="1225"/>
                    <a:pt x="2164" y="1322"/>
                  </a:cubicBezTo>
                  <a:cubicBezTo>
                    <a:pt x="2218" y="1410"/>
                    <a:pt x="2255" y="1515"/>
                    <a:pt x="2301" y="1614"/>
                  </a:cubicBezTo>
                  <a:cubicBezTo>
                    <a:pt x="2377" y="1830"/>
                    <a:pt x="2435" y="2052"/>
                    <a:pt x="2475" y="2279"/>
                  </a:cubicBezTo>
                  <a:cubicBezTo>
                    <a:pt x="2497" y="2395"/>
                    <a:pt x="2517" y="2516"/>
                    <a:pt x="2529" y="2630"/>
                  </a:cubicBezTo>
                  <a:cubicBezTo>
                    <a:pt x="2534" y="2683"/>
                    <a:pt x="2539" y="2738"/>
                    <a:pt x="2544" y="2793"/>
                  </a:cubicBezTo>
                  <a:lnTo>
                    <a:pt x="2544" y="2793"/>
                  </a:lnTo>
                  <a:cubicBezTo>
                    <a:pt x="2402" y="2867"/>
                    <a:pt x="2265" y="2950"/>
                    <a:pt x="2134" y="3042"/>
                  </a:cubicBezTo>
                  <a:cubicBezTo>
                    <a:pt x="2032" y="3118"/>
                    <a:pt x="1927" y="3198"/>
                    <a:pt x="1833" y="3328"/>
                  </a:cubicBezTo>
                  <a:cubicBezTo>
                    <a:pt x="1779" y="3400"/>
                    <a:pt x="1741" y="3483"/>
                    <a:pt x="1719" y="3571"/>
                  </a:cubicBezTo>
                  <a:cubicBezTo>
                    <a:pt x="1699" y="3672"/>
                    <a:pt x="1711" y="3797"/>
                    <a:pt x="1762" y="3880"/>
                  </a:cubicBezTo>
                  <a:cubicBezTo>
                    <a:pt x="1858" y="4053"/>
                    <a:pt x="1988" y="4113"/>
                    <a:pt x="2102" y="4169"/>
                  </a:cubicBezTo>
                  <a:cubicBezTo>
                    <a:pt x="2213" y="4217"/>
                    <a:pt x="2329" y="4254"/>
                    <a:pt x="2448" y="4282"/>
                  </a:cubicBezTo>
                  <a:cubicBezTo>
                    <a:pt x="2652" y="4324"/>
                    <a:pt x="2861" y="4345"/>
                    <a:pt x="3070" y="4345"/>
                  </a:cubicBezTo>
                  <a:cubicBezTo>
                    <a:pt x="3091" y="4345"/>
                    <a:pt x="3111" y="4345"/>
                    <a:pt x="3132" y="4345"/>
                  </a:cubicBezTo>
                  <a:cubicBezTo>
                    <a:pt x="2928" y="4257"/>
                    <a:pt x="2729" y="4158"/>
                    <a:pt x="2536" y="4048"/>
                  </a:cubicBezTo>
                  <a:cubicBezTo>
                    <a:pt x="2445" y="3999"/>
                    <a:pt x="2360" y="3940"/>
                    <a:pt x="2279" y="3874"/>
                  </a:cubicBezTo>
                  <a:cubicBezTo>
                    <a:pt x="2210" y="3814"/>
                    <a:pt x="2147" y="3738"/>
                    <a:pt x="2151" y="3706"/>
                  </a:cubicBezTo>
                  <a:cubicBezTo>
                    <a:pt x="2148" y="3692"/>
                    <a:pt x="2165" y="3697"/>
                    <a:pt x="2167" y="3692"/>
                  </a:cubicBezTo>
                  <a:cubicBezTo>
                    <a:pt x="2179" y="3686"/>
                    <a:pt x="2188" y="3670"/>
                    <a:pt x="2218" y="3649"/>
                  </a:cubicBezTo>
                  <a:cubicBezTo>
                    <a:pt x="2284" y="3598"/>
                    <a:pt x="2355" y="3554"/>
                    <a:pt x="2431" y="3517"/>
                  </a:cubicBezTo>
                  <a:cubicBezTo>
                    <a:pt x="2602" y="3431"/>
                    <a:pt x="2804" y="3371"/>
                    <a:pt x="3002" y="3301"/>
                  </a:cubicBezTo>
                  <a:lnTo>
                    <a:pt x="3195" y="3233"/>
                  </a:lnTo>
                  <a:lnTo>
                    <a:pt x="3213" y="3010"/>
                  </a:lnTo>
                  <a:cubicBezTo>
                    <a:pt x="3226" y="2858"/>
                    <a:pt x="3229" y="2727"/>
                    <a:pt x="3226" y="2590"/>
                  </a:cubicBezTo>
                  <a:cubicBezTo>
                    <a:pt x="3223" y="2452"/>
                    <a:pt x="3216" y="2313"/>
                    <a:pt x="3203" y="2176"/>
                  </a:cubicBezTo>
                  <a:cubicBezTo>
                    <a:pt x="3170" y="1895"/>
                    <a:pt x="3108" y="1619"/>
                    <a:pt x="3016" y="1350"/>
                  </a:cubicBezTo>
                  <a:cubicBezTo>
                    <a:pt x="2959" y="1214"/>
                    <a:pt x="2911" y="1077"/>
                    <a:pt x="2827" y="947"/>
                  </a:cubicBezTo>
                  <a:cubicBezTo>
                    <a:pt x="2760" y="814"/>
                    <a:pt x="2659" y="692"/>
                    <a:pt x="2562" y="571"/>
                  </a:cubicBezTo>
                  <a:cubicBezTo>
                    <a:pt x="2445" y="461"/>
                    <a:pt x="2337" y="344"/>
                    <a:pt x="2191" y="265"/>
                  </a:cubicBezTo>
                  <a:cubicBezTo>
                    <a:pt x="2059" y="168"/>
                    <a:pt x="1901" y="121"/>
                    <a:pt x="1750" y="69"/>
                  </a:cubicBezTo>
                  <a:cubicBezTo>
                    <a:pt x="1674" y="41"/>
                    <a:pt x="1596" y="39"/>
                    <a:pt x="1518" y="26"/>
                  </a:cubicBezTo>
                  <a:cubicBezTo>
                    <a:pt x="1441" y="19"/>
                    <a:pt x="1394" y="2"/>
                    <a:pt x="1302" y="2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4157700" y="2356350"/>
              <a:ext cx="252000" cy="203700"/>
            </a:xfrm>
            <a:custGeom>
              <a:rect b="b" l="l" r="r" t="t"/>
              <a:pathLst>
                <a:path extrusionOk="0" h="8148" w="10080">
                  <a:moveTo>
                    <a:pt x="5896" y="1"/>
                  </a:moveTo>
                  <a:cubicBezTo>
                    <a:pt x="5896" y="1"/>
                    <a:pt x="5896" y="1"/>
                    <a:pt x="5896" y="1"/>
                  </a:cubicBezTo>
                  <a:cubicBezTo>
                    <a:pt x="5496" y="389"/>
                    <a:pt x="5253" y="899"/>
                    <a:pt x="5126" y="1459"/>
                  </a:cubicBezTo>
                  <a:lnTo>
                    <a:pt x="5126" y="1459"/>
                  </a:lnTo>
                  <a:cubicBezTo>
                    <a:pt x="3434" y="129"/>
                    <a:pt x="896" y="69"/>
                    <a:pt x="453" y="69"/>
                  </a:cubicBezTo>
                  <a:cubicBezTo>
                    <a:pt x="409" y="69"/>
                    <a:pt x="385" y="70"/>
                    <a:pt x="385" y="70"/>
                  </a:cubicBezTo>
                  <a:cubicBezTo>
                    <a:pt x="1" y="2861"/>
                    <a:pt x="2871" y="4366"/>
                    <a:pt x="2871" y="4366"/>
                  </a:cubicBezTo>
                  <a:lnTo>
                    <a:pt x="164" y="4425"/>
                  </a:lnTo>
                  <a:cubicBezTo>
                    <a:pt x="1345" y="7670"/>
                    <a:pt x="4074" y="8148"/>
                    <a:pt x="5577" y="8148"/>
                  </a:cubicBezTo>
                  <a:cubicBezTo>
                    <a:pt x="6203" y="8148"/>
                    <a:pt x="6617" y="8065"/>
                    <a:pt x="6617" y="8065"/>
                  </a:cubicBezTo>
                  <a:cubicBezTo>
                    <a:pt x="10079" y="4598"/>
                    <a:pt x="5898" y="1"/>
                    <a:pt x="5896" y="1"/>
                  </a:cubicBezTo>
                  <a:close/>
                </a:path>
              </a:pathLst>
            </a:custGeom>
            <a:solidFill>
              <a:srgbClr val="89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4211500" y="2454500"/>
              <a:ext cx="219850" cy="203975"/>
            </a:xfrm>
            <a:custGeom>
              <a:rect b="b" l="l" r="r" t="t"/>
              <a:pathLst>
                <a:path extrusionOk="0" h="8159" w="8794">
                  <a:moveTo>
                    <a:pt x="6836" y="0"/>
                  </a:moveTo>
                  <a:lnTo>
                    <a:pt x="4562" y="3744"/>
                  </a:lnTo>
                  <a:lnTo>
                    <a:pt x="1" y="3935"/>
                  </a:lnTo>
                  <a:lnTo>
                    <a:pt x="2556" y="8159"/>
                  </a:lnTo>
                  <a:lnTo>
                    <a:pt x="4896" y="4275"/>
                  </a:lnTo>
                  <a:lnTo>
                    <a:pt x="8794" y="3883"/>
                  </a:lnTo>
                  <a:lnTo>
                    <a:pt x="6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4823500" y="2437425"/>
              <a:ext cx="119900" cy="146650"/>
            </a:xfrm>
            <a:custGeom>
              <a:rect b="b" l="l" r="r" t="t"/>
              <a:pathLst>
                <a:path extrusionOk="0" h="5866" w="4796">
                  <a:moveTo>
                    <a:pt x="4782" y="1"/>
                  </a:moveTo>
                  <a:cubicBezTo>
                    <a:pt x="4480" y="1"/>
                    <a:pt x="4180" y="56"/>
                    <a:pt x="3888" y="129"/>
                  </a:cubicBezTo>
                  <a:cubicBezTo>
                    <a:pt x="3741" y="177"/>
                    <a:pt x="3589" y="211"/>
                    <a:pt x="3448" y="274"/>
                  </a:cubicBezTo>
                  <a:cubicBezTo>
                    <a:pt x="3301" y="325"/>
                    <a:pt x="3159" y="390"/>
                    <a:pt x="3024" y="466"/>
                  </a:cubicBezTo>
                  <a:cubicBezTo>
                    <a:pt x="2883" y="533"/>
                    <a:pt x="2749" y="614"/>
                    <a:pt x="2621" y="702"/>
                  </a:cubicBezTo>
                  <a:cubicBezTo>
                    <a:pt x="2489" y="787"/>
                    <a:pt x="2361" y="875"/>
                    <a:pt x="2242" y="978"/>
                  </a:cubicBezTo>
                  <a:cubicBezTo>
                    <a:pt x="2125" y="1080"/>
                    <a:pt x="1994" y="1169"/>
                    <a:pt x="1890" y="1288"/>
                  </a:cubicBezTo>
                  <a:cubicBezTo>
                    <a:pt x="1784" y="1401"/>
                    <a:pt x="1668" y="1509"/>
                    <a:pt x="1568" y="1629"/>
                  </a:cubicBezTo>
                  <a:lnTo>
                    <a:pt x="1285" y="2006"/>
                  </a:lnTo>
                  <a:cubicBezTo>
                    <a:pt x="1185" y="2128"/>
                    <a:pt x="1122" y="2272"/>
                    <a:pt x="1037" y="2404"/>
                  </a:cubicBezTo>
                  <a:cubicBezTo>
                    <a:pt x="961" y="2540"/>
                    <a:pt x="872" y="2671"/>
                    <a:pt x="818" y="2818"/>
                  </a:cubicBezTo>
                  <a:lnTo>
                    <a:pt x="631" y="3249"/>
                  </a:lnTo>
                  <a:cubicBezTo>
                    <a:pt x="563" y="3389"/>
                    <a:pt x="529" y="3542"/>
                    <a:pt x="479" y="3690"/>
                  </a:cubicBezTo>
                  <a:lnTo>
                    <a:pt x="342" y="4136"/>
                  </a:lnTo>
                  <a:lnTo>
                    <a:pt x="163" y="5049"/>
                  </a:lnTo>
                  <a:lnTo>
                    <a:pt x="1" y="5865"/>
                  </a:lnTo>
                  <a:lnTo>
                    <a:pt x="1" y="5865"/>
                  </a:lnTo>
                  <a:lnTo>
                    <a:pt x="504" y="5183"/>
                  </a:lnTo>
                  <a:cubicBezTo>
                    <a:pt x="620" y="5030"/>
                    <a:pt x="750" y="4888"/>
                    <a:pt x="893" y="4762"/>
                  </a:cubicBezTo>
                  <a:cubicBezTo>
                    <a:pt x="1040" y="4630"/>
                    <a:pt x="1199" y="4516"/>
                    <a:pt x="1369" y="4420"/>
                  </a:cubicBezTo>
                  <a:cubicBezTo>
                    <a:pt x="1458" y="4377"/>
                    <a:pt x="1540" y="4323"/>
                    <a:pt x="1631" y="4289"/>
                  </a:cubicBezTo>
                  <a:cubicBezTo>
                    <a:pt x="1722" y="4257"/>
                    <a:pt x="1810" y="4209"/>
                    <a:pt x="1906" y="4186"/>
                  </a:cubicBezTo>
                  <a:cubicBezTo>
                    <a:pt x="2000" y="4163"/>
                    <a:pt x="2094" y="4129"/>
                    <a:pt x="2191" y="4113"/>
                  </a:cubicBezTo>
                  <a:lnTo>
                    <a:pt x="2485" y="4075"/>
                  </a:lnTo>
                  <a:lnTo>
                    <a:pt x="2783" y="4076"/>
                  </a:lnTo>
                  <a:cubicBezTo>
                    <a:pt x="2794" y="4076"/>
                    <a:pt x="2804" y="4075"/>
                    <a:pt x="2815" y="4075"/>
                  </a:cubicBezTo>
                  <a:cubicBezTo>
                    <a:pt x="2904" y="4075"/>
                    <a:pt x="2992" y="4096"/>
                    <a:pt x="3081" y="4109"/>
                  </a:cubicBezTo>
                  <a:cubicBezTo>
                    <a:pt x="3179" y="4126"/>
                    <a:pt x="3281" y="4129"/>
                    <a:pt x="3377" y="4164"/>
                  </a:cubicBezTo>
                  <a:lnTo>
                    <a:pt x="3672" y="4243"/>
                  </a:lnTo>
                  <a:cubicBezTo>
                    <a:pt x="3772" y="4265"/>
                    <a:pt x="3863" y="4314"/>
                    <a:pt x="3959" y="4349"/>
                  </a:cubicBezTo>
                  <a:lnTo>
                    <a:pt x="4246" y="4467"/>
                  </a:lnTo>
                  <a:lnTo>
                    <a:pt x="4796" y="4760"/>
                  </a:lnTo>
                  <a:cubicBezTo>
                    <a:pt x="4627" y="4637"/>
                    <a:pt x="4461" y="4510"/>
                    <a:pt x="4288" y="4391"/>
                  </a:cubicBezTo>
                  <a:lnTo>
                    <a:pt x="4011" y="4238"/>
                  </a:lnTo>
                  <a:cubicBezTo>
                    <a:pt x="3917" y="4190"/>
                    <a:pt x="3829" y="4129"/>
                    <a:pt x="3727" y="4095"/>
                  </a:cubicBezTo>
                  <a:lnTo>
                    <a:pt x="3431" y="3977"/>
                  </a:lnTo>
                  <a:cubicBezTo>
                    <a:pt x="3332" y="3934"/>
                    <a:pt x="3224" y="3922"/>
                    <a:pt x="3121" y="3896"/>
                  </a:cubicBezTo>
                  <a:cubicBezTo>
                    <a:pt x="3014" y="3874"/>
                    <a:pt x="2911" y="3840"/>
                    <a:pt x="2801" y="3839"/>
                  </a:cubicBezTo>
                  <a:cubicBezTo>
                    <a:pt x="2693" y="3831"/>
                    <a:pt x="2585" y="3818"/>
                    <a:pt x="2477" y="3815"/>
                  </a:cubicBezTo>
                  <a:lnTo>
                    <a:pt x="2148" y="3834"/>
                  </a:lnTo>
                  <a:cubicBezTo>
                    <a:pt x="2040" y="3843"/>
                    <a:pt x="1934" y="3874"/>
                    <a:pt x="1824" y="3893"/>
                  </a:cubicBezTo>
                  <a:cubicBezTo>
                    <a:pt x="1716" y="3910"/>
                    <a:pt x="1616" y="3957"/>
                    <a:pt x="1509" y="3987"/>
                  </a:cubicBezTo>
                  <a:cubicBezTo>
                    <a:pt x="1401" y="4018"/>
                    <a:pt x="1308" y="4078"/>
                    <a:pt x="1207" y="4123"/>
                  </a:cubicBezTo>
                  <a:cubicBezTo>
                    <a:pt x="1014" y="4223"/>
                    <a:pt x="833" y="4342"/>
                    <a:pt x="666" y="4480"/>
                  </a:cubicBezTo>
                  <a:lnTo>
                    <a:pt x="666" y="4480"/>
                  </a:lnTo>
                  <a:lnTo>
                    <a:pt x="717" y="4232"/>
                  </a:lnTo>
                  <a:lnTo>
                    <a:pt x="848" y="3808"/>
                  </a:lnTo>
                  <a:cubicBezTo>
                    <a:pt x="893" y="3667"/>
                    <a:pt x="924" y="3520"/>
                    <a:pt x="987" y="3386"/>
                  </a:cubicBezTo>
                  <a:lnTo>
                    <a:pt x="1159" y="2979"/>
                  </a:lnTo>
                  <a:cubicBezTo>
                    <a:pt x="1208" y="2838"/>
                    <a:pt x="1291" y="2716"/>
                    <a:pt x="1356" y="2585"/>
                  </a:cubicBezTo>
                  <a:cubicBezTo>
                    <a:pt x="1432" y="2458"/>
                    <a:pt x="1486" y="2318"/>
                    <a:pt x="1577" y="2202"/>
                  </a:cubicBezTo>
                  <a:lnTo>
                    <a:pt x="1827" y="1839"/>
                  </a:lnTo>
                  <a:lnTo>
                    <a:pt x="2111" y="1501"/>
                  </a:lnTo>
                  <a:cubicBezTo>
                    <a:pt x="2201" y="1384"/>
                    <a:pt x="2318" y="1294"/>
                    <a:pt x="2421" y="1188"/>
                  </a:cubicBezTo>
                  <a:cubicBezTo>
                    <a:pt x="2525" y="1080"/>
                    <a:pt x="2642" y="992"/>
                    <a:pt x="2761" y="902"/>
                  </a:cubicBezTo>
                  <a:cubicBezTo>
                    <a:pt x="2875" y="810"/>
                    <a:pt x="2999" y="726"/>
                    <a:pt x="3127" y="652"/>
                  </a:cubicBezTo>
                  <a:cubicBezTo>
                    <a:pt x="3629" y="334"/>
                    <a:pt x="4194" y="101"/>
                    <a:pt x="4794" y="1"/>
                  </a:cubicBezTo>
                  <a:cubicBezTo>
                    <a:pt x="4790" y="1"/>
                    <a:pt x="4786" y="1"/>
                    <a:pt x="4782" y="1"/>
                  </a:cubicBezTo>
                  <a:close/>
                </a:path>
              </a:pathLst>
            </a:custGeom>
            <a:solidFill>
              <a:srgbClr val="89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4155700" y="2476650"/>
              <a:ext cx="676525" cy="572800"/>
            </a:xfrm>
            <a:custGeom>
              <a:rect b="b" l="l" r="r" t="t"/>
              <a:pathLst>
                <a:path extrusionOk="0" h="22912" w="27061">
                  <a:moveTo>
                    <a:pt x="17284" y="1"/>
                  </a:moveTo>
                  <a:cubicBezTo>
                    <a:pt x="14418" y="1"/>
                    <a:pt x="11064" y="820"/>
                    <a:pt x="7421" y="3248"/>
                  </a:cubicBezTo>
                  <a:cubicBezTo>
                    <a:pt x="1" y="8196"/>
                    <a:pt x="3514" y="17849"/>
                    <a:pt x="3514" y="17849"/>
                  </a:cubicBezTo>
                  <a:lnTo>
                    <a:pt x="5146" y="18011"/>
                  </a:lnTo>
                  <a:cubicBezTo>
                    <a:pt x="5146" y="18011"/>
                    <a:pt x="7682" y="18491"/>
                    <a:pt x="7551" y="22912"/>
                  </a:cubicBezTo>
                  <a:cubicBezTo>
                    <a:pt x="7551" y="22912"/>
                    <a:pt x="10155" y="19706"/>
                    <a:pt x="6629" y="17372"/>
                  </a:cubicBezTo>
                  <a:cubicBezTo>
                    <a:pt x="6629" y="17372"/>
                    <a:pt x="11847" y="15184"/>
                    <a:pt x="10025" y="6504"/>
                  </a:cubicBezTo>
                  <a:cubicBezTo>
                    <a:pt x="10025" y="6504"/>
                    <a:pt x="15660" y="2259"/>
                    <a:pt x="21785" y="2259"/>
                  </a:cubicBezTo>
                  <a:cubicBezTo>
                    <a:pt x="23544" y="2259"/>
                    <a:pt x="25343" y="2609"/>
                    <a:pt x="27060" y="3509"/>
                  </a:cubicBezTo>
                  <a:cubicBezTo>
                    <a:pt x="27060" y="3509"/>
                    <a:pt x="23216" y="1"/>
                    <a:pt x="17284" y="1"/>
                  </a:cubicBezTo>
                  <a:close/>
                </a:path>
              </a:pathLst>
            </a:custGeom>
            <a:solidFill>
              <a:srgbClr val="89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4311075" y="2910975"/>
              <a:ext cx="80750" cy="108575"/>
            </a:xfrm>
            <a:custGeom>
              <a:rect b="b" l="l" r="r" t="t"/>
              <a:pathLst>
                <a:path extrusionOk="0" h="4343" w="3230">
                  <a:moveTo>
                    <a:pt x="1" y="0"/>
                  </a:moveTo>
                  <a:cubicBezTo>
                    <a:pt x="1" y="0"/>
                    <a:pt x="92" y="36"/>
                    <a:pt x="248" y="90"/>
                  </a:cubicBezTo>
                  <a:lnTo>
                    <a:pt x="530" y="185"/>
                  </a:lnTo>
                  <a:cubicBezTo>
                    <a:pt x="640" y="215"/>
                    <a:pt x="755" y="273"/>
                    <a:pt x="880" y="330"/>
                  </a:cubicBezTo>
                  <a:cubicBezTo>
                    <a:pt x="1004" y="394"/>
                    <a:pt x="1148" y="442"/>
                    <a:pt x="1282" y="522"/>
                  </a:cubicBezTo>
                  <a:cubicBezTo>
                    <a:pt x="1411" y="608"/>
                    <a:pt x="1555" y="689"/>
                    <a:pt x="1692" y="783"/>
                  </a:cubicBezTo>
                  <a:cubicBezTo>
                    <a:pt x="1817" y="895"/>
                    <a:pt x="1960" y="994"/>
                    <a:pt x="2077" y="1122"/>
                  </a:cubicBezTo>
                  <a:cubicBezTo>
                    <a:pt x="2190" y="1254"/>
                    <a:pt x="2319" y="1376"/>
                    <a:pt x="2401" y="1533"/>
                  </a:cubicBezTo>
                  <a:cubicBezTo>
                    <a:pt x="2447" y="1607"/>
                    <a:pt x="2504" y="1677"/>
                    <a:pt x="2543" y="1755"/>
                  </a:cubicBezTo>
                  <a:lnTo>
                    <a:pt x="2654" y="1993"/>
                  </a:lnTo>
                  <a:cubicBezTo>
                    <a:pt x="2722" y="2152"/>
                    <a:pt x="2779" y="2314"/>
                    <a:pt x="2826" y="2479"/>
                  </a:cubicBezTo>
                  <a:cubicBezTo>
                    <a:pt x="2859" y="2644"/>
                    <a:pt x="2906" y="2803"/>
                    <a:pt x="2921" y="2961"/>
                  </a:cubicBezTo>
                  <a:cubicBezTo>
                    <a:pt x="2949" y="3115"/>
                    <a:pt x="2957" y="3265"/>
                    <a:pt x="2971" y="3404"/>
                  </a:cubicBezTo>
                  <a:cubicBezTo>
                    <a:pt x="2985" y="3680"/>
                    <a:pt x="2992" y="3916"/>
                    <a:pt x="2980" y="4080"/>
                  </a:cubicBezTo>
                  <a:cubicBezTo>
                    <a:pt x="2972" y="4245"/>
                    <a:pt x="2963" y="4343"/>
                    <a:pt x="2963" y="4343"/>
                  </a:cubicBezTo>
                  <a:cubicBezTo>
                    <a:pt x="2963" y="4343"/>
                    <a:pt x="3128" y="3991"/>
                    <a:pt x="3194" y="3409"/>
                  </a:cubicBezTo>
                  <a:cubicBezTo>
                    <a:pt x="3230" y="3074"/>
                    <a:pt x="3218" y="2737"/>
                    <a:pt x="3161" y="2405"/>
                  </a:cubicBezTo>
                  <a:cubicBezTo>
                    <a:pt x="3119" y="2225"/>
                    <a:pt x="3082" y="2032"/>
                    <a:pt x="3003" y="1851"/>
                  </a:cubicBezTo>
                  <a:lnTo>
                    <a:pt x="2883" y="1576"/>
                  </a:lnTo>
                  <a:cubicBezTo>
                    <a:pt x="2841" y="1487"/>
                    <a:pt x="2779" y="1405"/>
                    <a:pt x="2727" y="1317"/>
                  </a:cubicBezTo>
                  <a:cubicBezTo>
                    <a:pt x="2626" y="1141"/>
                    <a:pt x="2478" y="999"/>
                    <a:pt x="2342" y="854"/>
                  </a:cubicBezTo>
                  <a:cubicBezTo>
                    <a:pt x="2207" y="710"/>
                    <a:pt x="2032" y="613"/>
                    <a:pt x="1885" y="497"/>
                  </a:cubicBezTo>
                  <a:cubicBezTo>
                    <a:pt x="1726" y="401"/>
                    <a:pt x="1560" y="330"/>
                    <a:pt x="1407" y="258"/>
                  </a:cubicBezTo>
                  <a:cubicBezTo>
                    <a:pt x="1252" y="187"/>
                    <a:pt x="1093" y="161"/>
                    <a:pt x="953" y="119"/>
                  </a:cubicBezTo>
                  <a:cubicBezTo>
                    <a:pt x="814" y="77"/>
                    <a:pt x="684" y="48"/>
                    <a:pt x="566" y="43"/>
                  </a:cubicBezTo>
                  <a:lnTo>
                    <a:pt x="263" y="16"/>
                  </a:lnTo>
                  <a:cubicBezTo>
                    <a:pt x="95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9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4690250" y="2979150"/>
              <a:ext cx="79400" cy="55500"/>
            </a:xfrm>
            <a:custGeom>
              <a:rect b="b" l="l" r="r" t="t"/>
              <a:pathLst>
                <a:path extrusionOk="0" h="2220" w="3176">
                  <a:moveTo>
                    <a:pt x="2221" y="1"/>
                  </a:moveTo>
                  <a:cubicBezTo>
                    <a:pt x="2152" y="1"/>
                    <a:pt x="2086" y="6"/>
                    <a:pt x="2024" y="13"/>
                  </a:cubicBezTo>
                  <a:cubicBezTo>
                    <a:pt x="1646" y="69"/>
                    <a:pt x="1359" y="225"/>
                    <a:pt x="1103" y="379"/>
                  </a:cubicBezTo>
                  <a:cubicBezTo>
                    <a:pt x="876" y="524"/>
                    <a:pt x="667" y="694"/>
                    <a:pt x="481" y="887"/>
                  </a:cubicBezTo>
                  <a:cubicBezTo>
                    <a:pt x="150" y="1216"/>
                    <a:pt x="0" y="1506"/>
                    <a:pt x="0" y="1506"/>
                  </a:cubicBezTo>
                  <a:cubicBezTo>
                    <a:pt x="0" y="1506"/>
                    <a:pt x="311" y="1416"/>
                    <a:pt x="721" y="1251"/>
                  </a:cubicBezTo>
                  <a:lnTo>
                    <a:pt x="1410" y="983"/>
                  </a:lnTo>
                  <a:cubicBezTo>
                    <a:pt x="1651" y="893"/>
                    <a:pt x="1913" y="796"/>
                    <a:pt x="2126" y="771"/>
                  </a:cubicBezTo>
                  <a:cubicBezTo>
                    <a:pt x="2164" y="764"/>
                    <a:pt x="2202" y="761"/>
                    <a:pt x="2241" y="761"/>
                  </a:cubicBezTo>
                  <a:cubicBezTo>
                    <a:pt x="2281" y="761"/>
                    <a:pt x="2322" y="765"/>
                    <a:pt x="2362" y="773"/>
                  </a:cubicBezTo>
                  <a:cubicBezTo>
                    <a:pt x="2404" y="783"/>
                    <a:pt x="2438" y="797"/>
                    <a:pt x="2484" y="871"/>
                  </a:cubicBezTo>
                  <a:cubicBezTo>
                    <a:pt x="2529" y="936"/>
                    <a:pt x="2562" y="1043"/>
                    <a:pt x="2591" y="1146"/>
                  </a:cubicBezTo>
                  <a:cubicBezTo>
                    <a:pt x="2611" y="1254"/>
                    <a:pt x="2637" y="1362"/>
                    <a:pt x="2649" y="1469"/>
                  </a:cubicBezTo>
                  <a:cubicBezTo>
                    <a:pt x="2674" y="1691"/>
                    <a:pt x="2696" y="1875"/>
                    <a:pt x="2711" y="2005"/>
                  </a:cubicBezTo>
                  <a:cubicBezTo>
                    <a:pt x="2727" y="2139"/>
                    <a:pt x="2742" y="2219"/>
                    <a:pt x="2742" y="2219"/>
                  </a:cubicBezTo>
                  <a:cubicBezTo>
                    <a:pt x="2742" y="2219"/>
                    <a:pt x="2788" y="2156"/>
                    <a:pt x="2859" y="2035"/>
                  </a:cubicBezTo>
                  <a:cubicBezTo>
                    <a:pt x="2958" y="1870"/>
                    <a:pt x="3034" y="1693"/>
                    <a:pt x="3086" y="1507"/>
                  </a:cubicBezTo>
                  <a:cubicBezTo>
                    <a:pt x="3127" y="1379"/>
                    <a:pt x="3153" y="1247"/>
                    <a:pt x="3165" y="1112"/>
                  </a:cubicBezTo>
                  <a:cubicBezTo>
                    <a:pt x="3171" y="963"/>
                    <a:pt x="3176" y="796"/>
                    <a:pt x="3108" y="606"/>
                  </a:cubicBezTo>
                  <a:cubicBezTo>
                    <a:pt x="3054" y="421"/>
                    <a:pt x="2892" y="192"/>
                    <a:pt x="2660" y="93"/>
                  </a:cubicBezTo>
                  <a:cubicBezTo>
                    <a:pt x="2509" y="22"/>
                    <a:pt x="2359" y="1"/>
                    <a:pt x="2221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4522175" y="2861925"/>
              <a:ext cx="40075" cy="98075"/>
            </a:xfrm>
            <a:custGeom>
              <a:rect b="b" l="l" r="r" t="t"/>
              <a:pathLst>
                <a:path extrusionOk="0" h="3923" w="1603">
                  <a:moveTo>
                    <a:pt x="802" y="0"/>
                  </a:moveTo>
                  <a:cubicBezTo>
                    <a:pt x="359" y="0"/>
                    <a:pt x="1" y="878"/>
                    <a:pt x="1" y="1962"/>
                  </a:cubicBezTo>
                  <a:cubicBezTo>
                    <a:pt x="1" y="3044"/>
                    <a:pt x="359" y="3923"/>
                    <a:pt x="802" y="3923"/>
                  </a:cubicBezTo>
                  <a:cubicBezTo>
                    <a:pt x="1245" y="3923"/>
                    <a:pt x="1603" y="3044"/>
                    <a:pt x="1603" y="1962"/>
                  </a:cubicBezTo>
                  <a:cubicBezTo>
                    <a:pt x="1603" y="878"/>
                    <a:pt x="1245" y="0"/>
                    <a:pt x="802" y="0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4818250" y="2861950"/>
              <a:ext cx="40125" cy="98050"/>
            </a:xfrm>
            <a:custGeom>
              <a:rect b="b" l="l" r="r" t="t"/>
              <a:pathLst>
                <a:path extrusionOk="0" h="3922" w="1605">
                  <a:moveTo>
                    <a:pt x="802" y="1"/>
                  </a:moveTo>
                  <a:cubicBezTo>
                    <a:pt x="359" y="1"/>
                    <a:pt x="1" y="877"/>
                    <a:pt x="1" y="1961"/>
                  </a:cubicBezTo>
                  <a:cubicBezTo>
                    <a:pt x="1" y="3043"/>
                    <a:pt x="359" y="3922"/>
                    <a:pt x="802" y="3922"/>
                  </a:cubicBezTo>
                  <a:cubicBezTo>
                    <a:pt x="1245" y="3922"/>
                    <a:pt x="1605" y="3043"/>
                    <a:pt x="1605" y="1961"/>
                  </a:cubicBezTo>
                  <a:cubicBezTo>
                    <a:pt x="1605" y="877"/>
                    <a:pt x="1245" y="1"/>
                    <a:pt x="802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4562250" y="3069725"/>
              <a:ext cx="150025" cy="60325"/>
            </a:xfrm>
            <a:custGeom>
              <a:rect b="b" l="l" r="r" t="t"/>
              <a:pathLst>
                <a:path extrusionOk="0" h="2413" w="6001">
                  <a:moveTo>
                    <a:pt x="0" y="1"/>
                  </a:moveTo>
                  <a:cubicBezTo>
                    <a:pt x="0" y="1"/>
                    <a:pt x="156" y="419"/>
                    <a:pt x="593" y="915"/>
                  </a:cubicBezTo>
                  <a:cubicBezTo>
                    <a:pt x="841" y="1200"/>
                    <a:pt x="1124" y="1452"/>
                    <a:pt x="1436" y="1667"/>
                  </a:cubicBezTo>
                  <a:cubicBezTo>
                    <a:pt x="1613" y="1787"/>
                    <a:pt x="1800" y="1898"/>
                    <a:pt x="1991" y="1997"/>
                  </a:cubicBezTo>
                  <a:cubicBezTo>
                    <a:pt x="2195" y="2083"/>
                    <a:pt x="2397" y="2187"/>
                    <a:pt x="2620" y="2242"/>
                  </a:cubicBezTo>
                  <a:lnTo>
                    <a:pt x="2947" y="2333"/>
                  </a:lnTo>
                  <a:cubicBezTo>
                    <a:pt x="3058" y="2357"/>
                    <a:pt x="3172" y="2367"/>
                    <a:pt x="3282" y="2383"/>
                  </a:cubicBezTo>
                  <a:cubicBezTo>
                    <a:pt x="3402" y="2406"/>
                    <a:pt x="3523" y="2412"/>
                    <a:pt x="3642" y="2412"/>
                  </a:cubicBezTo>
                  <a:cubicBezTo>
                    <a:pt x="3742" y="2412"/>
                    <a:pt x="3841" y="2408"/>
                    <a:pt x="3938" y="2406"/>
                  </a:cubicBezTo>
                  <a:cubicBezTo>
                    <a:pt x="3954" y="2407"/>
                    <a:pt x="3970" y="2407"/>
                    <a:pt x="3986" y="2407"/>
                  </a:cubicBezTo>
                  <a:cubicBezTo>
                    <a:pt x="4181" y="2407"/>
                    <a:pt x="4368" y="2357"/>
                    <a:pt x="4543" y="2323"/>
                  </a:cubicBezTo>
                  <a:cubicBezTo>
                    <a:pt x="4636" y="2301"/>
                    <a:pt x="4730" y="2292"/>
                    <a:pt x="4815" y="2261"/>
                  </a:cubicBezTo>
                  <a:lnTo>
                    <a:pt x="5059" y="2164"/>
                  </a:lnTo>
                  <a:cubicBezTo>
                    <a:pt x="5213" y="2100"/>
                    <a:pt x="5355" y="2052"/>
                    <a:pt x="5469" y="1978"/>
                  </a:cubicBezTo>
                  <a:cubicBezTo>
                    <a:pt x="5585" y="1909"/>
                    <a:pt x="5682" y="1842"/>
                    <a:pt x="5761" y="1788"/>
                  </a:cubicBezTo>
                  <a:cubicBezTo>
                    <a:pt x="5917" y="1680"/>
                    <a:pt x="6000" y="1612"/>
                    <a:pt x="6000" y="1612"/>
                  </a:cubicBezTo>
                  <a:lnTo>
                    <a:pt x="6000" y="1612"/>
                  </a:lnTo>
                  <a:cubicBezTo>
                    <a:pt x="6000" y="1612"/>
                    <a:pt x="5889" y="1623"/>
                    <a:pt x="5704" y="1648"/>
                  </a:cubicBezTo>
                  <a:cubicBezTo>
                    <a:pt x="5611" y="1662"/>
                    <a:pt x="5500" y="1676"/>
                    <a:pt x="5378" y="1700"/>
                  </a:cubicBezTo>
                  <a:cubicBezTo>
                    <a:pt x="5255" y="1725"/>
                    <a:pt x="5108" y="1717"/>
                    <a:pt x="4960" y="1736"/>
                  </a:cubicBezTo>
                  <a:cubicBezTo>
                    <a:pt x="4833" y="1751"/>
                    <a:pt x="4706" y="1758"/>
                    <a:pt x="4579" y="1758"/>
                  </a:cubicBezTo>
                  <a:cubicBezTo>
                    <a:pt x="4545" y="1758"/>
                    <a:pt x="4511" y="1757"/>
                    <a:pt x="4477" y="1756"/>
                  </a:cubicBezTo>
                  <a:cubicBezTo>
                    <a:pt x="4307" y="1750"/>
                    <a:pt x="4131" y="1759"/>
                    <a:pt x="3949" y="1731"/>
                  </a:cubicBezTo>
                  <a:cubicBezTo>
                    <a:pt x="3764" y="1719"/>
                    <a:pt x="3580" y="1691"/>
                    <a:pt x="3399" y="1650"/>
                  </a:cubicBezTo>
                  <a:lnTo>
                    <a:pt x="3120" y="1594"/>
                  </a:lnTo>
                  <a:lnTo>
                    <a:pt x="2842" y="1511"/>
                  </a:lnTo>
                  <a:cubicBezTo>
                    <a:pt x="2654" y="1470"/>
                    <a:pt x="2479" y="1379"/>
                    <a:pt x="2297" y="1321"/>
                  </a:cubicBezTo>
                  <a:cubicBezTo>
                    <a:pt x="2123" y="1240"/>
                    <a:pt x="1944" y="1174"/>
                    <a:pt x="1778" y="1088"/>
                  </a:cubicBezTo>
                  <a:cubicBezTo>
                    <a:pt x="1616" y="998"/>
                    <a:pt x="1450" y="924"/>
                    <a:pt x="1303" y="833"/>
                  </a:cubicBezTo>
                  <a:lnTo>
                    <a:pt x="878" y="583"/>
                  </a:lnTo>
                  <a:cubicBezTo>
                    <a:pt x="619" y="418"/>
                    <a:pt x="397" y="274"/>
                    <a:pt x="245" y="169"/>
                  </a:cubicBezTo>
                  <a:cubicBezTo>
                    <a:pt x="90" y="6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5" name="Google Shape;1215;p46"/>
          <p:cNvSpPr txBox="1"/>
          <p:nvPr/>
        </p:nvSpPr>
        <p:spPr>
          <a:xfrm>
            <a:off x="4647100" y="2863075"/>
            <a:ext cx="36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Loredane Garima Maïlys Konstantin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6495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OVERVIEW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66800" y="1404050"/>
            <a:ext cx="72438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project focuses on predicting newborn birth weights using a machine learning approach.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Analyzing maternal health and medical data, we aim to build a model that can accurately forecast birth weights.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Early intervention and better healthcare can lead to less complications.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Demonstrates the versatility and significance of machine learning in healthcare.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/>
          <p:nvPr/>
        </p:nvSpPr>
        <p:spPr>
          <a:xfrm>
            <a:off x="800100" y="3072200"/>
            <a:ext cx="24453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800100" y="1494600"/>
            <a:ext cx="24453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 txBox="1"/>
          <p:nvPr>
            <p:ph type="title"/>
          </p:nvPr>
        </p:nvSpPr>
        <p:spPr>
          <a:xfrm>
            <a:off x="800100" y="1588500"/>
            <a:ext cx="2445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DATASETS USED</a:t>
            </a:r>
            <a:endParaRPr sz="2000"/>
          </a:p>
        </p:txBody>
      </p:sp>
      <p:sp>
        <p:nvSpPr>
          <p:cNvPr id="353" name="Google Shape;353;p38"/>
          <p:cNvSpPr txBox="1"/>
          <p:nvPr>
            <p:ph idx="1" type="subTitle"/>
          </p:nvPr>
        </p:nvSpPr>
        <p:spPr>
          <a:xfrm>
            <a:off x="800108" y="2236900"/>
            <a:ext cx="60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 containing info </a:t>
            </a:r>
            <a:r>
              <a:rPr lang="en" sz="1200"/>
              <a:t>surrounding</a:t>
            </a:r>
            <a:r>
              <a:rPr lang="en" sz="1200"/>
              <a:t> the baby and the pregnancy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Source: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https://www.kaggle.com/c/birth-weight-prediction/data</a:t>
            </a:r>
            <a:endParaRPr sz="1200"/>
          </a:p>
        </p:txBody>
      </p:sp>
      <p:sp>
        <p:nvSpPr>
          <p:cNvPr id="354" name="Google Shape;354;p38"/>
          <p:cNvSpPr txBox="1"/>
          <p:nvPr>
            <p:ph idx="4" type="title"/>
          </p:nvPr>
        </p:nvSpPr>
        <p:spPr>
          <a:xfrm>
            <a:off x="800100" y="3170450"/>
            <a:ext cx="2445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CLEANING</a:t>
            </a:r>
            <a:endParaRPr sz="2000"/>
          </a:p>
        </p:txBody>
      </p:sp>
      <p:sp>
        <p:nvSpPr>
          <p:cNvPr id="355" name="Google Shape;355;p38"/>
          <p:cNvSpPr txBox="1"/>
          <p:nvPr>
            <p:ph idx="5" type="subTitle"/>
          </p:nvPr>
        </p:nvSpPr>
        <p:spPr>
          <a:xfrm>
            <a:off x="800108" y="3876375"/>
            <a:ext cx="60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Replacing categorical columns with numerical values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Dropping NaN-values</a:t>
            </a:r>
            <a:endParaRPr sz="1200"/>
          </a:p>
        </p:txBody>
      </p:sp>
      <p:sp>
        <p:nvSpPr>
          <p:cNvPr id="356" name="Google Shape;356;p38"/>
          <p:cNvSpPr txBox="1"/>
          <p:nvPr>
            <p:ph idx="8" type="title"/>
          </p:nvPr>
        </p:nvSpPr>
        <p:spPr>
          <a:xfrm>
            <a:off x="720000" y="245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DATE SELECTION AND PREPARATION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7202100" y="3577325"/>
            <a:ext cx="978925" cy="1566175"/>
          </a:xfrm>
          <a:custGeom>
            <a:rect b="b" l="l" r="r" t="t"/>
            <a:pathLst>
              <a:path extrusionOk="0" h="62647" w="39157">
                <a:moveTo>
                  <a:pt x="1" y="0"/>
                </a:moveTo>
                <a:lnTo>
                  <a:pt x="1" y="62646"/>
                </a:lnTo>
                <a:lnTo>
                  <a:pt x="39156" y="62646"/>
                </a:lnTo>
                <a:lnTo>
                  <a:pt x="39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202100" y="3577325"/>
            <a:ext cx="978925" cy="1566175"/>
          </a:xfrm>
          <a:custGeom>
            <a:rect b="b" l="l" r="r" t="t"/>
            <a:pathLst>
              <a:path extrusionOk="0" h="62647" w="39157">
                <a:moveTo>
                  <a:pt x="1" y="0"/>
                </a:moveTo>
                <a:lnTo>
                  <a:pt x="1" y="62646"/>
                </a:lnTo>
                <a:lnTo>
                  <a:pt x="39156" y="62646"/>
                </a:lnTo>
                <a:lnTo>
                  <a:pt x="39156" y="0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265425" y="3636225"/>
            <a:ext cx="915600" cy="317900"/>
          </a:xfrm>
          <a:custGeom>
            <a:rect b="b" l="l" r="r" t="t"/>
            <a:pathLst>
              <a:path extrusionOk="0" h="12716" w="36624">
                <a:moveTo>
                  <a:pt x="0" y="0"/>
                </a:moveTo>
                <a:lnTo>
                  <a:pt x="0" y="12716"/>
                </a:lnTo>
                <a:lnTo>
                  <a:pt x="36623" y="12716"/>
                </a:lnTo>
                <a:lnTo>
                  <a:pt x="366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7825175" y="3636225"/>
            <a:ext cx="355850" cy="71250"/>
          </a:xfrm>
          <a:custGeom>
            <a:rect b="b" l="l" r="r" t="t"/>
            <a:pathLst>
              <a:path extrusionOk="0" h="2850" w="14234">
                <a:moveTo>
                  <a:pt x="1" y="0"/>
                </a:moveTo>
                <a:lnTo>
                  <a:pt x="1" y="2849"/>
                </a:lnTo>
                <a:lnTo>
                  <a:pt x="14233" y="2849"/>
                </a:lnTo>
                <a:lnTo>
                  <a:pt x="14233" y="0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7265425" y="3998500"/>
            <a:ext cx="915600" cy="1145000"/>
          </a:xfrm>
          <a:custGeom>
            <a:rect b="b" l="l" r="r" t="t"/>
            <a:pathLst>
              <a:path extrusionOk="0" h="45800" w="36624">
                <a:moveTo>
                  <a:pt x="0" y="1"/>
                </a:moveTo>
                <a:lnTo>
                  <a:pt x="0" y="45799"/>
                </a:lnTo>
                <a:lnTo>
                  <a:pt x="36623" y="45799"/>
                </a:lnTo>
                <a:lnTo>
                  <a:pt x="3662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7825175" y="3998500"/>
            <a:ext cx="355850" cy="71275"/>
          </a:xfrm>
          <a:custGeom>
            <a:rect b="b" l="l" r="r" t="t"/>
            <a:pathLst>
              <a:path extrusionOk="0" h="2851" w="14234">
                <a:moveTo>
                  <a:pt x="1" y="1"/>
                </a:moveTo>
                <a:lnTo>
                  <a:pt x="1" y="2850"/>
                </a:lnTo>
                <a:lnTo>
                  <a:pt x="14233" y="2850"/>
                </a:lnTo>
                <a:lnTo>
                  <a:pt x="14233" y="1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8874550" y="2110175"/>
            <a:ext cx="297125" cy="291850"/>
          </a:xfrm>
          <a:custGeom>
            <a:rect b="b" l="l" r="r" t="t"/>
            <a:pathLst>
              <a:path extrusionOk="0" h="11674" w="11885">
                <a:moveTo>
                  <a:pt x="1780" y="1"/>
                </a:moveTo>
                <a:lnTo>
                  <a:pt x="106" y="2107"/>
                </a:lnTo>
                <a:lnTo>
                  <a:pt x="1" y="2236"/>
                </a:lnTo>
                <a:lnTo>
                  <a:pt x="1004" y="3033"/>
                </a:lnTo>
                <a:lnTo>
                  <a:pt x="1008" y="3033"/>
                </a:lnTo>
                <a:lnTo>
                  <a:pt x="1303" y="3268"/>
                </a:lnTo>
                <a:lnTo>
                  <a:pt x="11884" y="11673"/>
                </a:lnTo>
                <a:lnTo>
                  <a:pt x="11884" y="8331"/>
                </a:lnTo>
                <a:lnTo>
                  <a:pt x="3063" y="1056"/>
                </a:lnTo>
                <a:lnTo>
                  <a:pt x="17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8633600" y="1956100"/>
            <a:ext cx="340275" cy="335775"/>
          </a:xfrm>
          <a:custGeom>
            <a:rect b="b" l="l" r="r" t="t"/>
            <a:pathLst>
              <a:path extrusionOk="0" h="13431" w="13611">
                <a:moveTo>
                  <a:pt x="8172" y="0"/>
                </a:moveTo>
                <a:cubicBezTo>
                  <a:pt x="6858" y="0"/>
                  <a:pt x="5552" y="546"/>
                  <a:pt x="4630" y="1611"/>
                </a:cubicBezTo>
                <a:lnTo>
                  <a:pt x="0" y="6961"/>
                </a:lnTo>
                <a:lnTo>
                  <a:pt x="7481" y="13431"/>
                </a:lnTo>
                <a:lnTo>
                  <a:pt x="9248" y="11385"/>
                </a:lnTo>
                <a:lnTo>
                  <a:pt x="9253" y="11385"/>
                </a:lnTo>
                <a:lnTo>
                  <a:pt x="12107" y="8085"/>
                </a:lnTo>
                <a:cubicBezTo>
                  <a:pt x="13610" y="6344"/>
                  <a:pt x="13602" y="3792"/>
                  <a:pt x="12196" y="2068"/>
                </a:cubicBezTo>
                <a:cubicBezTo>
                  <a:pt x="12024" y="1857"/>
                  <a:pt x="11834" y="1662"/>
                  <a:pt x="11630" y="1486"/>
                </a:cubicBezTo>
                <a:lnTo>
                  <a:pt x="11228" y="1134"/>
                </a:lnTo>
                <a:cubicBezTo>
                  <a:pt x="10347" y="373"/>
                  <a:pt x="9257" y="0"/>
                  <a:pt x="81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8633600" y="1956100"/>
            <a:ext cx="340275" cy="335775"/>
          </a:xfrm>
          <a:custGeom>
            <a:rect b="b" l="l" r="r" t="t"/>
            <a:pathLst>
              <a:path extrusionOk="0" h="13431" w="13611">
                <a:moveTo>
                  <a:pt x="8172" y="0"/>
                </a:moveTo>
                <a:cubicBezTo>
                  <a:pt x="6858" y="0"/>
                  <a:pt x="5552" y="546"/>
                  <a:pt x="4630" y="1611"/>
                </a:cubicBezTo>
                <a:lnTo>
                  <a:pt x="0" y="6961"/>
                </a:lnTo>
                <a:lnTo>
                  <a:pt x="7481" y="13431"/>
                </a:lnTo>
                <a:lnTo>
                  <a:pt x="9248" y="11385"/>
                </a:lnTo>
                <a:lnTo>
                  <a:pt x="9253" y="11385"/>
                </a:lnTo>
                <a:lnTo>
                  <a:pt x="12107" y="8085"/>
                </a:lnTo>
                <a:cubicBezTo>
                  <a:pt x="13610" y="6344"/>
                  <a:pt x="13602" y="3792"/>
                  <a:pt x="12196" y="2068"/>
                </a:cubicBezTo>
                <a:cubicBezTo>
                  <a:pt x="12024" y="1857"/>
                  <a:pt x="11834" y="1662"/>
                  <a:pt x="11630" y="1486"/>
                </a:cubicBezTo>
                <a:lnTo>
                  <a:pt x="11228" y="1134"/>
                </a:lnTo>
                <a:cubicBezTo>
                  <a:pt x="10347" y="373"/>
                  <a:pt x="9257" y="0"/>
                  <a:pt x="8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8696850" y="2007800"/>
            <a:ext cx="277025" cy="232950"/>
          </a:xfrm>
          <a:custGeom>
            <a:rect b="b" l="l" r="r" t="t"/>
            <a:pathLst>
              <a:path extrusionOk="0" h="9318" w="11081">
                <a:moveTo>
                  <a:pt x="9664" y="0"/>
                </a:moveTo>
                <a:lnTo>
                  <a:pt x="9664" y="0"/>
                </a:lnTo>
                <a:cubicBezTo>
                  <a:pt x="9284" y="1622"/>
                  <a:pt x="8096" y="3653"/>
                  <a:pt x="4515" y="3653"/>
                </a:cubicBezTo>
                <a:cubicBezTo>
                  <a:pt x="4378" y="3653"/>
                  <a:pt x="4237" y="3650"/>
                  <a:pt x="4093" y="3644"/>
                </a:cubicBezTo>
                <a:cubicBezTo>
                  <a:pt x="3986" y="3639"/>
                  <a:pt x="3883" y="3637"/>
                  <a:pt x="3786" y="3637"/>
                </a:cubicBezTo>
                <a:cubicBezTo>
                  <a:pt x="1" y="3637"/>
                  <a:pt x="3753" y="7025"/>
                  <a:pt x="6718" y="9317"/>
                </a:cubicBezTo>
                <a:lnTo>
                  <a:pt x="6723" y="9317"/>
                </a:lnTo>
                <a:lnTo>
                  <a:pt x="9577" y="6017"/>
                </a:lnTo>
                <a:cubicBezTo>
                  <a:pt x="11080" y="4276"/>
                  <a:pt x="11072" y="1724"/>
                  <a:pt x="9664" y="0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8428950" y="1958475"/>
            <a:ext cx="602625" cy="509050"/>
          </a:xfrm>
          <a:custGeom>
            <a:rect b="b" l="l" r="r" t="t"/>
            <a:pathLst>
              <a:path extrusionOk="0" h="20362" w="24105">
                <a:moveTo>
                  <a:pt x="2875" y="1"/>
                </a:moveTo>
                <a:cubicBezTo>
                  <a:pt x="2333" y="1"/>
                  <a:pt x="1909" y="119"/>
                  <a:pt x="1671" y="399"/>
                </a:cubicBezTo>
                <a:lnTo>
                  <a:pt x="0" y="2360"/>
                </a:lnTo>
                <a:cubicBezTo>
                  <a:pt x="2721" y="7972"/>
                  <a:pt x="10426" y="14034"/>
                  <a:pt x="21100" y="20361"/>
                </a:cubicBezTo>
                <a:lnTo>
                  <a:pt x="22770" y="18402"/>
                </a:lnTo>
                <a:cubicBezTo>
                  <a:pt x="24104" y="16838"/>
                  <a:pt x="20012" y="10604"/>
                  <a:pt x="18875" y="9631"/>
                </a:cubicBezTo>
                <a:lnTo>
                  <a:pt x="11283" y="3289"/>
                </a:lnTo>
                <a:cubicBezTo>
                  <a:pt x="10349" y="2492"/>
                  <a:pt x="5366" y="1"/>
                  <a:pt x="2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8428950" y="1958475"/>
            <a:ext cx="602625" cy="509050"/>
          </a:xfrm>
          <a:custGeom>
            <a:rect b="b" l="l" r="r" t="t"/>
            <a:pathLst>
              <a:path extrusionOk="0" h="20362" w="24105">
                <a:moveTo>
                  <a:pt x="2875" y="1"/>
                </a:moveTo>
                <a:cubicBezTo>
                  <a:pt x="2333" y="1"/>
                  <a:pt x="1909" y="119"/>
                  <a:pt x="1671" y="399"/>
                </a:cubicBezTo>
                <a:lnTo>
                  <a:pt x="0" y="2360"/>
                </a:lnTo>
                <a:cubicBezTo>
                  <a:pt x="2721" y="7972"/>
                  <a:pt x="10426" y="14034"/>
                  <a:pt x="21100" y="20361"/>
                </a:cubicBezTo>
                <a:lnTo>
                  <a:pt x="22770" y="18402"/>
                </a:lnTo>
                <a:cubicBezTo>
                  <a:pt x="24104" y="16838"/>
                  <a:pt x="20012" y="10604"/>
                  <a:pt x="18875" y="9631"/>
                </a:cubicBezTo>
                <a:lnTo>
                  <a:pt x="11283" y="3289"/>
                </a:lnTo>
                <a:cubicBezTo>
                  <a:pt x="10349" y="2492"/>
                  <a:pt x="5366" y="1"/>
                  <a:pt x="2875" y="1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8591550" y="2130125"/>
            <a:ext cx="229100" cy="202100"/>
          </a:xfrm>
          <a:custGeom>
            <a:rect b="b" l="l" r="r" t="t"/>
            <a:pathLst>
              <a:path extrusionOk="0" h="8084" w="9164">
                <a:moveTo>
                  <a:pt x="1684" y="0"/>
                </a:moveTo>
                <a:cubicBezTo>
                  <a:pt x="0" y="1946"/>
                  <a:pt x="216" y="4916"/>
                  <a:pt x="2161" y="6600"/>
                </a:cubicBezTo>
                <a:lnTo>
                  <a:pt x="2565" y="6948"/>
                </a:lnTo>
                <a:cubicBezTo>
                  <a:pt x="3445" y="7710"/>
                  <a:pt x="4535" y="8083"/>
                  <a:pt x="5620" y="8083"/>
                </a:cubicBezTo>
                <a:cubicBezTo>
                  <a:pt x="6934" y="8083"/>
                  <a:pt x="8241" y="7537"/>
                  <a:pt x="9163" y="6471"/>
                </a:cubicBezTo>
                <a:lnTo>
                  <a:pt x="1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591550" y="2130125"/>
            <a:ext cx="229100" cy="202100"/>
          </a:xfrm>
          <a:custGeom>
            <a:rect b="b" l="l" r="r" t="t"/>
            <a:pathLst>
              <a:path extrusionOk="0" h="8084" w="9164">
                <a:moveTo>
                  <a:pt x="1684" y="0"/>
                </a:moveTo>
                <a:cubicBezTo>
                  <a:pt x="0" y="1946"/>
                  <a:pt x="216" y="4916"/>
                  <a:pt x="2161" y="6600"/>
                </a:cubicBezTo>
                <a:lnTo>
                  <a:pt x="2565" y="6948"/>
                </a:lnTo>
                <a:cubicBezTo>
                  <a:pt x="3445" y="7710"/>
                  <a:pt x="4535" y="8083"/>
                  <a:pt x="5620" y="8083"/>
                </a:cubicBezTo>
                <a:cubicBezTo>
                  <a:pt x="6934" y="8083"/>
                  <a:pt x="8241" y="7537"/>
                  <a:pt x="9163" y="6471"/>
                </a:cubicBezTo>
                <a:lnTo>
                  <a:pt x="16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8428900" y="1948250"/>
            <a:ext cx="661400" cy="519275"/>
          </a:xfrm>
          <a:custGeom>
            <a:rect b="b" l="l" r="r" t="t"/>
            <a:pathLst>
              <a:path extrusionOk="0" h="20771" w="26456">
                <a:moveTo>
                  <a:pt x="3713" y="1"/>
                </a:moveTo>
                <a:cubicBezTo>
                  <a:pt x="2845" y="1"/>
                  <a:pt x="2143" y="251"/>
                  <a:pt x="1673" y="808"/>
                </a:cubicBezTo>
                <a:lnTo>
                  <a:pt x="1" y="2769"/>
                </a:lnTo>
                <a:cubicBezTo>
                  <a:pt x="5488" y="5370"/>
                  <a:pt x="13778" y="10795"/>
                  <a:pt x="21100" y="20770"/>
                </a:cubicBezTo>
                <a:lnTo>
                  <a:pt x="22772" y="18811"/>
                </a:lnTo>
                <a:cubicBezTo>
                  <a:pt x="26456" y="14446"/>
                  <a:pt x="10307" y="1"/>
                  <a:pt x="3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7786500" y="2648125"/>
            <a:ext cx="378575" cy="936525"/>
          </a:xfrm>
          <a:custGeom>
            <a:rect b="b" l="l" r="r" t="t"/>
            <a:pathLst>
              <a:path extrusionOk="0" h="37461" w="15143">
                <a:moveTo>
                  <a:pt x="4334" y="0"/>
                </a:moveTo>
                <a:lnTo>
                  <a:pt x="4334" y="1871"/>
                </a:lnTo>
                <a:lnTo>
                  <a:pt x="5291" y="1871"/>
                </a:lnTo>
                <a:lnTo>
                  <a:pt x="5291" y="3782"/>
                </a:lnTo>
                <a:cubicBezTo>
                  <a:pt x="5291" y="3782"/>
                  <a:pt x="1" y="5311"/>
                  <a:pt x="1" y="7283"/>
                </a:cubicBezTo>
                <a:lnTo>
                  <a:pt x="1" y="35254"/>
                </a:lnTo>
                <a:cubicBezTo>
                  <a:pt x="1" y="36528"/>
                  <a:pt x="194" y="37461"/>
                  <a:pt x="1556" y="37461"/>
                </a:cubicBezTo>
                <a:lnTo>
                  <a:pt x="13588" y="37461"/>
                </a:lnTo>
                <a:cubicBezTo>
                  <a:pt x="14950" y="37461"/>
                  <a:pt x="15143" y="36528"/>
                  <a:pt x="15143" y="35254"/>
                </a:cubicBezTo>
                <a:lnTo>
                  <a:pt x="15143" y="7283"/>
                </a:lnTo>
                <a:cubicBezTo>
                  <a:pt x="15143" y="5311"/>
                  <a:pt x="9852" y="3782"/>
                  <a:pt x="9852" y="3782"/>
                </a:cubicBezTo>
                <a:lnTo>
                  <a:pt x="9852" y="1871"/>
                </a:lnTo>
                <a:lnTo>
                  <a:pt x="10811" y="1871"/>
                </a:lnTo>
                <a:lnTo>
                  <a:pt x="1081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7786500" y="2976775"/>
            <a:ext cx="378575" cy="265725"/>
          </a:xfrm>
          <a:custGeom>
            <a:rect b="b" l="l" r="r" t="t"/>
            <a:pathLst>
              <a:path extrusionOk="0" h="10629" w="15143">
                <a:moveTo>
                  <a:pt x="1" y="1"/>
                </a:moveTo>
                <a:lnTo>
                  <a:pt x="1" y="10628"/>
                </a:lnTo>
                <a:lnTo>
                  <a:pt x="15143" y="10628"/>
                </a:lnTo>
                <a:lnTo>
                  <a:pt x="151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7820550" y="2794750"/>
            <a:ext cx="59500" cy="574800"/>
          </a:xfrm>
          <a:custGeom>
            <a:rect b="b" l="l" r="r" t="t"/>
            <a:pathLst>
              <a:path extrusionOk="0" h="22992" w="2380">
                <a:moveTo>
                  <a:pt x="2379" y="0"/>
                </a:moveTo>
                <a:cubicBezTo>
                  <a:pt x="2379" y="1"/>
                  <a:pt x="382" y="691"/>
                  <a:pt x="182" y="1623"/>
                </a:cubicBezTo>
                <a:cubicBezTo>
                  <a:pt x="1" y="2465"/>
                  <a:pt x="148" y="19270"/>
                  <a:pt x="177" y="22469"/>
                </a:cubicBezTo>
                <a:cubicBezTo>
                  <a:pt x="179" y="22759"/>
                  <a:pt x="417" y="22992"/>
                  <a:pt x="707" y="22992"/>
                </a:cubicBezTo>
                <a:cubicBezTo>
                  <a:pt x="999" y="22992"/>
                  <a:pt x="1235" y="22754"/>
                  <a:pt x="1235" y="22462"/>
                </a:cubicBezTo>
                <a:lnTo>
                  <a:pt x="1235" y="1823"/>
                </a:lnTo>
                <a:cubicBezTo>
                  <a:pt x="1235" y="1823"/>
                  <a:pt x="1247" y="976"/>
                  <a:pt x="2379" y="0"/>
                </a:cubicBezTo>
                <a:close/>
              </a:path>
            </a:pathLst>
          </a:custGeom>
          <a:solidFill>
            <a:srgbClr val="FFFFFF">
              <a:alpha val="3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7786500" y="2694875"/>
            <a:ext cx="378575" cy="889775"/>
          </a:xfrm>
          <a:custGeom>
            <a:rect b="b" l="l" r="r" t="t"/>
            <a:pathLst>
              <a:path extrusionOk="0" h="35591" w="15143">
                <a:moveTo>
                  <a:pt x="5291" y="1"/>
                </a:moveTo>
                <a:lnTo>
                  <a:pt x="5291" y="735"/>
                </a:lnTo>
                <a:lnTo>
                  <a:pt x="8634" y="367"/>
                </a:lnTo>
                <a:lnTo>
                  <a:pt x="8634" y="2804"/>
                </a:lnTo>
                <a:cubicBezTo>
                  <a:pt x="8634" y="2804"/>
                  <a:pt x="12553" y="4165"/>
                  <a:pt x="12553" y="5948"/>
                </a:cubicBezTo>
                <a:lnTo>
                  <a:pt x="12553" y="12487"/>
                </a:lnTo>
                <a:cubicBezTo>
                  <a:pt x="12553" y="15632"/>
                  <a:pt x="12513" y="29858"/>
                  <a:pt x="1" y="32746"/>
                </a:cubicBezTo>
                <a:lnTo>
                  <a:pt x="1" y="33384"/>
                </a:lnTo>
                <a:cubicBezTo>
                  <a:pt x="1" y="34658"/>
                  <a:pt x="194" y="35591"/>
                  <a:pt x="1556" y="35591"/>
                </a:cubicBezTo>
                <a:lnTo>
                  <a:pt x="13588" y="35591"/>
                </a:lnTo>
                <a:cubicBezTo>
                  <a:pt x="14950" y="35591"/>
                  <a:pt x="15143" y="34658"/>
                  <a:pt x="15143" y="33384"/>
                </a:cubicBezTo>
                <a:lnTo>
                  <a:pt x="15143" y="5413"/>
                </a:lnTo>
                <a:cubicBezTo>
                  <a:pt x="15143" y="3441"/>
                  <a:pt x="9852" y="1912"/>
                  <a:pt x="9852" y="1912"/>
                </a:cubicBezTo>
                <a:lnTo>
                  <a:pt x="9852" y="1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7882250" y="2578500"/>
            <a:ext cx="187100" cy="95100"/>
          </a:xfrm>
          <a:custGeom>
            <a:rect b="b" l="l" r="r" t="t"/>
            <a:pathLst>
              <a:path extrusionOk="0" h="3804" w="7484">
                <a:moveTo>
                  <a:pt x="3739" y="1"/>
                </a:moveTo>
                <a:cubicBezTo>
                  <a:pt x="2797" y="1"/>
                  <a:pt x="1855" y="39"/>
                  <a:pt x="915" y="113"/>
                </a:cubicBezTo>
                <a:cubicBezTo>
                  <a:pt x="388" y="157"/>
                  <a:pt x="0" y="588"/>
                  <a:pt x="57" y="1057"/>
                </a:cubicBezTo>
                <a:cubicBezTo>
                  <a:pt x="144" y="1868"/>
                  <a:pt x="237" y="2678"/>
                  <a:pt x="324" y="3489"/>
                </a:cubicBezTo>
                <a:lnTo>
                  <a:pt x="360" y="3801"/>
                </a:lnTo>
                <a:cubicBezTo>
                  <a:pt x="661" y="3800"/>
                  <a:pt x="962" y="3800"/>
                  <a:pt x="1261" y="3800"/>
                </a:cubicBezTo>
                <a:cubicBezTo>
                  <a:pt x="2621" y="3800"/>
                  <a:pt x="3970" y="3804"/>
                  <a:pt x="5300" y="3804"/>
                </a:cubicBezTo>
                <a:cubicBezTo>
                  <a:pt x="5912" y="3804"/>
                  <a:pt x="6520" y="3803"/>
                  <a:pt x="7123" y="3801"/>
                </a:cubicBezTo>
                <a:cubicBezTo>
                  <a:pt x="7226" y="2886"/>
                  <a:pt x="7326" y="1972"/>
                  <a:pt x="7427" y="1057"/>
                </a:cubicBezTo>
                <a:cubicBezTo>
                  <a:pt x="7483" y="588"/>
                  <a:pt x="7099" y="157"/>
                  <a:pt x="6567" y="113"/>
                </a:cubicBezTo>
                <a:cubicBezTo>
                  <a:pt x="6296" y="90"/>
                  <a:pt x="6021" y="73"/>
                  <a:pt x="5748" y="58"/>
                </a:cubicBezTo>
                <a:cubicBezTo>
                  <a:pt x="5079" y="20"/>
                  <a:pt x="4409" y="1"/>
                  <a:pt x="37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7890350" y="2579950"/>
            <a:ext cx="179000" cy="93650"/>
          </a:xfrm>
          <a:custGeom>
            <a:rect b="b" l="l" r="r" t="t"/>
            <a:pathLst>
              <a:path extrusionOk="0" h="3746" w="7160">
                <a:moveTo>
                  <a:pt x="5424" y="0"/>
                </a:moveTo>
                <a:cubicBezTo>
                  <a:pt x="4828" y="2592"/>
                  <a:pt x="1203" y="3275"/>
                  <a:pt x="0" y="3431"/>
                </a:cubicBezTo>
                <a:lnTo>
                  <a:pt x="36" y="3743"/>
                </a:lnTo>
                <a:cubicBezTo>
                  <a:pt x="337" y="3742"/>
                  <a:pt x="638" y="3742"/>
                  <a:pt x="937" y="3742"/>
                </a:cubicBezTo>
                <a:cubicBezTo>
                  <a:pt x="2297" y="3742"/>
                  <a:pt x="3646" y="3746"/>
                  <a:pt x="4976" y="3746"/>
                </a:cubicBezTo>
                <a:cubicBezTo>
                  <a:pt x="5588" y="3746"/>
                  <a:pt x="6196" y="3745"/>
                  <a:pt x="6799" y="3743"/>
                </a:cubicBezTo>
                <a:cubicBezTo>
                  <a:pt x="6902" y="2828"/>
                  <a:pt x="7002" y="1914"/>
                  <a:pt x="7103" y="999"/>
                </a:cubicBezTo>
                <a:cubicBezTo>
                  <a:pt x="7159" y="530"/>
                  <a:pt x="6775" y="99"/>
                  <a:pt x="6245" y="55"/>
                </a:cubicBezTo>
                <a:cubicBezTo>
                  <a:pt x="5972" y="32"/>
                  <a:pt x="5697" y="15"/>
                  <a:pt x="5424" y="0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590600" y="3200500"/>
            <a:ext cx="340300" cy="384100"/>
          </a:xfrm>
          <a:custGeom>
            <a:rect b="b" l="l" r="r" t="t"/>
            <a:pathLst>
              <a:path extrusionOk="0" h="15364" w="13612">
                <a:moveTo>
                  <a:pt x="3893" y="1"/>
                </a:moveTo>
                <a:lnTo>
                  <a:pt x="3893" y="1679"/>
                </a:lnTo>
                <a:lnTo>
                  <a:pt x="4753" y="1679"/>
                </a:lnTo>
                <a:lnTo>
                  <a:pt x="4753" y="3399"/>
                </a:lnTo>
                <a:cubicBezTo>
                  <a:pt x="4753" y="3399"/>
                  <a:pt x="1" y="4771"/>
                  <a:pt x="1" y="6546"/>
                </a:cubicBezTo>
                <a:lnTo>
                  <a:pt x="1" y="13380"/>
                </a:lnTo>
                <a:cubicBezTo>
                  <a:pt x="1" y="14525"/>
                  <a:pt x="177" y="15364"/>
                  <a:pt x="1399" y="15364"/>
                </a:cubicBezTo>
                <a:lnTo>
                  <a:pt x="12213" y="15364"/>
                </a:lnTo>
                <a:cubicBezTo>
                  <a:pt x="13438" y="15364"/>
                  <a:pt x="13611" y="14525"/>
                  <a:pt x="13611" y="13380"/>
                </a:cubicBezTo>
                <a:lnTo>
                  <a:pt x="13611" y="6546"/>
                </a:lnTo>
                <a:cubicBezTo>
                  <a:pt x="13611" y="4771"/>
                  <a:pt x="8857" y="3399"/>
                  <a:pt x="8857" y="3399"/>
                </a:cubicBezTo>
                <a:lnTo>
                  <a:pt x="8857" y="1679"/>
                </a:lnTo>
                <a:lnTo>
                  <a:pt x="9717" y="1679"/>
                </a:lnTo>
                <a:lnTo>
                  <a:pt x="97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590600" y="3382525"/>
            <a:ext cx="340300" cy="136875"/>
          </a:xfrm>
          <a:custGeom>
            <a:rect b="b" l="l" r="r" t="t"/>
            <a:pathLst>
              <a:path extrusionOk="0" h="5475" w="13612">
                <a:moveTo>
                  <a:pt x="1" y="1"/>
                </a:moveTo>
                <a:lnTo>
                  <a:pt x="1" y="5475"/>
                </a:lnTo>
                <a:lnTo>
                  <a:pt x="13611" y="5475"/>
                </a:lnTo>
                <a:lnTo>
                  <a:pt x="136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7590600" y="3242500"/>
            <a:ext cx="340300" cy="342150"/>
          </a:xfrm>
          <a:custGeom>
            <a:rect b="b" l="l" r="r" t="t"/>
            <a:pathLst>
              <a:path extrusionOk="0" h="13686" w="13612">
                <a:moveTo>
                  <a:pt x="4757" y="1"/>
                </a:moveTo>
                <a:lnTo>
                  <a:pt x="4757" y="661"/>
                </a:lnTo>
                <a:lnTo>
                  <a:pt x="7761" y="331"/>
                </a:lnTo>
                <a:lnTo>
                  <a:pt x="7761" y="2520"/>
                </a:lnTo>
                <a:cubicBezTo>
                  <a:pt x="7761" y="2520"/>
                  <a:pt x="11284" y="3743"/>
                  <a:pt x="11284" y="5346"/>
                </a:cubicBezTo>
                <a:cubicBezTo>
                  <a:pt x="11232" y="11333"/>
                  <a:pt x="1" y="11701"/>
                  <a:pt x="1" y="11701"/>
                </a:cubicBezTo>
                <a:cubicBezTo>
                  <a:pt x="1" y="11701"/>
                  <a:pt x="176" y="13686"/>
                  <a:pt x="1399" y="13686"/>
                </a:cubicBezTo>
                <a:lnTo>
                  <a:pt x="12215" y="13686"/>
                </a:lnTo>
                <a:cubicBezTo>
                  <a:pt x="13436" y="13686"/>
                  <a:pt x="13611" y="12847"/>
                  <a:pt x="13611" y="11701"/>
                </a:cubicBezTo>
                <a:lnTo>
                  <a:pt x="13611" y="4866"/>
                </a:lnTo>
                <a:cubicBezTo>
                  <a:pt x="13611" y="3093"/>
                  <a:pt x="8857" y="1718"/>
                  <a:pt x="8857" y="1718"/>
                </a:cubicBezTo>
                <a:lnTo>
                  <a:pt x="8857" y="1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674625" y="3144200"/>
            <a:ext cx="170475" cy="86650"/>
          </a:xfrm>
          <a:custGeom>
            <a:rect b="b" l="l" r="r" t="t"/>
            <a:pathLst>
              <a:path extrusionOk="0" h="3466" w="6819">
                <a:moveTo>
                  <a:pt x="3397" y="1"/>
                </a:moveTo>
                <a:cubicBezTo>
                  <a:pt x="2542" y="1"/>
                  <a:pt x="1687" y="35"/>
                  <a:pt x="834" y="103"/>
                </a:cubicBezTo>
                <a:cubicBezTo>
                  <a:pt x="354" y="143"/>
                  <a:pt x="1" y="537"/>
                  <a:pt x="52" y="962"/>
                </a:cubicBezTo>
                <a:cubicBezTo>
                  <a:pt x="131" y="1701"/>
                  <a:pt x="215" y="2441"/>
                  <a:pt x="296" y="3179"/>
                </a:cubicBezTo>
                <a:lnTo>
                  <a:pt x="327" y="3463"/>
                </a:lnTo>
                <a:cubicBezTo>
                  <a:pt x="602" y="3462"/>
                  <a:pt x="875" y="3462"/>
                  <a:pt x="1149" y="3462"/>
                </a:cubicBezTo>
                <a:cubicBezTo>
                  <a:pt x="2388" y="3462"/>
                  <a:pt x="3617" y="3466"/>
                  <a:pt x="4828" y="3466"/>
                </a:cubicBezTo>
                <a:cubicBezTo>
                  <a:pt x="5386" y="3466"/>
                  <a:pt x="5940" y="3465"/>
                  <a:pt x="6490" y="3463"/>
                </a:cubicBezTo>
                <a:cubicBezTo>
                  <a:pt x="6584" y="2629"/>
                  <a:pt x="6676" y="1795"/>
                  <a:pt x="6767" y="962"/>
                </a:cubicBezTo>
                <a:cubicBezTo>
                  <a:pt x="6818" y="537"/>
                  <a:pt x="6468" y="143"/>
                  <a:pt x="5985" y="103"/>
                </a:cubicBezTo>
                <a:cubicBezTo>
                  <a:pt x="5737" y="82"/>
                  <a:pt x="5486" y="67"/>
                  <a:pt x="5238" y="54"/>
                </a:cubicBezTo>
                <a:cubicBezTo>
                  <a:pt x="4625" y="19"/>
                  <a:pt x="4011" y="1"/>
                  <a:pt x="33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7682025" y="3145500"/>
            <a:ext cx="163075" cy="85350"/>
          </a:xfrm>
          <a:custGeom>
            <a:rect b="b" l="l" r="r" t="t"/>
            <a:pathLst>
              <a:path extrusionOk="0" h="3414" w="6523">
                <a:moveTo>
                  <a:pt x="4942" y="0"/>
                </a:moveTo>
                <a:cubicBezTo>
                  <a:pt x="4399" y="2364"/>
                  <a:pt x="1095" y="2985"/>
                  <a:pt x="0" y="3127"/>
                </a:cubicBezTo>
                <a:lnTo>
                  <a:pt x="31" y="3411"/>
                </a:lnTo>
                <a:cubicBezTo>
                  <a:pt x="306" y="3410"/>
                  <a:pt x="579" y="3410"/>
                  <a:pt x="853" y="3410"/>
                </a:cubicBezTo>
                <a:cubicBezTo>
                  <a:pt x="2092" y="3410"/>
                  <a:pt x="3321" y="3414"/>
                  <a:pt x="4532" y="3414"/>
                </a:cubicBezTo>
                <a:cubicBezTo>
                  <a:pt x="5090" y="3414"/>
                  <a:pt x="5644" y="3413"/>
                  <a:pt x="6194" y="3411"/>
                </a:cubicBezTo>
                <a:cubicBezTo>
                  <a:pt x="6288" y="2577"/>
                  <a:pt x="6380" y="1743"/>
                  <a:pt x="6471" y="910"/>
                </a:cubicBezTo>
                <a:cubicBezTo>
                  <a:pt x="6522" y="485"/>
                  <a:pt x="6172" y="91"/>
                  <a:pt x="5689" y="51"/>
                </a:cubicBezTo>
                <a:cubicBezTo>
                  <a:pt x="5441" y="30"/>
                  <a:pt x="5190" y="15"/>
                  <a:pt x="4942" y="0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 flipH="1">
            <a:off x="8165063" y="3577325"/>
            <a:ext cx="978925" cy="1566175"/>
          </a:xfrm>
          <a:custGeom>
            <a:rect b="b" l="l" r="r" t="t"/>
            <a:pathLst>
              <a:path extrusionOk="0" h="62647" w="39157">
                <a:moveTo>
                  <a:pt x="1" y="0"/>
                </a:moveTo>
                <a:lnTo>
                  <a:pt x="1" y="62646"/>
                </a:lnTo>
                <a:lnTo>
                  <a:pt x="39156" y="62646"/>
                </a:lnTo>
                <a:lnTo>
                  <a:pt x="39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 flipH="1">
            <a:off x="8165063" y="3577325"/>
            <a:ext cx="978925" cy="1566175"/>
          </a:xfrm>
          <a:custGeom>
            <a:rect b="b" l="l" r="r" t="t"/>
            <a:pathLst>
              <a:path extrusionOk="0" h="62647" w="39157">
                <a:moveTo>
                  <a:pt x="1" y="0"/>
                </a:moveTo>
                <a:lnTo>
                  <a:pt x="1" y="62646"/>
                </a:lnTo>
                <a:lnTo>
                  <a:pt x="39156" y="62646"/>
                </a:lnTo>
                <a:lnTo>
                  <a:pt x="39156" y="0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 flipH="1">
            <a:off x="8165063" y="3636225"/>
            <a:ext cx="915600" cy="317900"/>
          </a:xfrm>
          <a:custGeom>
            <a:rect b="b" l="l" r="r" t="t"/>
            <a:pathLst>
              <a:path extrusionOk="0" h="12716" w="36624">
                <a:moveTo>
                  <a:pt x="0" y="0"/>
                </a:moveTo>
                <a:lnTo>
                  <a:pt x="0" y="12716"/>
                </a:lnTo>
                <a:lnTo>
                  <a:pt x="36623" y="12716"/>
                </a:lnTo>
                <a:lnTo>
                  <a:pt x="366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 flipH="1">
            <a:off x="8165063" y="3636225"/>
            <a:ext cx="355850" cy="71250"/>
          </a:xfrm>
          <a:custGeom>
            <a:rect b="b" l="l" r="r" t="t"/>
            <a:pathLst>
              <a:path extrusionOk="0" h="2850" w="14234">
                <a:moveTo>
                  <a:pt x="1" y="0"/>
                </a:moveTo>
                <a:lnTo>
                  <a:pt x="1" y="2849"/>
                </a:lnTo>
                <a:lnTo>
                  <a:pt x="14233" y="2849"/>
                </a:lnTo>
                <a:lnTo>
                  <a:pt x="14233" y="0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 flipH="1">
            <a:off x="8165063" y="3998500"/>
            <a:ext cx="915600" cy="1145000"/>
          </a:xfrm>
          <a:custGeom>
            <a:rect b="b" l="l" r="r" t="t"/>
            <a:pathLst>
              <a:path extrusionOk="0" h="45800" w="36624">
                <a:moveTo>
                  <a:pt x="0" y="1"/>
                </a:moveTo>
                <a:lnTo>
                  <a:pt x="0" y="45799"/>
                </a:lnTo>
                <a:lnTo>
                  <a:pt x="36623" y="45799"/>
                </a:lnTo>
                <a:lnTo>
                  <a:pt x="3662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 flipH="1">
            <a:off x="8165063" y="3998500"/>
            <a:ext cx="355850" cy="71275"/>
          </a:xfrm>
          <a:custGeom>
            <a:rect b="b" l="l" r="r" t="t"/>
            <a:pathLst>
              <a:path extrusionOk="0" h="2851" w="14234">
                <a:moveTo>
                  <a:pt x="1" y="1"/>
                </a:moveTo>
                <a:lnTo>
                  <a:pt x="1" y="2850"/>
                </a:lnTo>
                <a:lnTo>
                  <a:pt x="14233" y="2850"/>
                </a:lnTo>
                <a:lnTo>
                  <a:pt x="14233" y="1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8"/>
          <p:cNvGrpSpPr/>
          <p:nvPr/>
        </p:nvGrpSpPr>
        <p:grpSpPr>
          <a:xfrm>
            <a:off x="7169750" y="685775"/>
            <a:ext cx="1020150" cy="1365825"/>
            <a:chOff x="7169750" y="685775"/>
            <a:chExt cx="1020150" cy="1365825"/>
          </a:xfrm>
        </p:grpSpPr>
        <p:sp>
          <p:nvSpPr>
            <p:cNvPr id="390" name="Google Shape;390;p38"/>
            <p:cNvSpPr/>
            <p:nvPr/>
          </p:nvSpPr>
          <p:spPr>
            <a:xfrm>
              <a:off x="7169750" y="685775"/>
              <a:ext cx="1020150" cy="1365825"/>
            </a:xfrm>
            <a:custGeom>
              <a:rect b="b" l="l" r="r" t="t"/>
              <a:pathLst>
                <a:path extrusionOk="0" h="54633" w="40806">
                  <a:moveTo>
                    <a:pt x="38996" y="1"/>
                  </a:moveTo>
                  <a:lnTo>
                    <a:pt x="1809" y="1668"/>
                  </a:lnTo>
                  <a:lnTo>
                    <a:pt x="0" y="52965"/>
                  </a:lnTo>
                  <a:lnTo>
                    <a:pt x="1809" y="54632"/>
                  </a:lnTo>
                  <a:lnTo>
                    <a:pt x="40806" y="54632"/>
                  </a:lnTo>
                  <a:lnTo>
                    <a:pt x="40806" y="1668"/>
                  </a:lnTo>
                  <a:lnTo>
                    <a:pt x="38996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7213650" y="729700"/>
              <a:ext cx="887100" cy="1236300"/>
            </a:xfrm>
            <a:custGeom>
              <a:rect b="b" l="l" r="r" t="t"/>
              <a:pathLst>
                <a:path extrusionOk="0" h="49452" w="35484">
                  <a:moveTo>
                    <a:pt x="1" y="0"/>
                  </a:moveTo>
                  <a:lnTo>
                    <a:pt x="1" y="49452"/>
                  </a:lnTo>
                  <a:lnTo>
                    <a:pt x="35484" y="49452"/>
                  </a:lnTo>
                  <a:lnTo>
                    <a:pt x="35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7169750" y="685775"/>
              <a:ext cx="974925" cy="1324150"/>
            </a:xfrm>
            <a:custGeom>
              <a:rect b="b" l="l" r="r" t="t"/>
              <a:pathLst>
                <a:path extrusionOk="0" h="52966" w="38997">
                  <a:moveTo>
                    <a:pt x="37240" y="1757"/>
                  </a:moveTo>
                  <a:lnTo>
                    <a:pt x="37240" y="51210"/>
                  </a:lnTo>
                  <a:lnTo>
                    <a:pt x="1755" y="51210"/>
                  </a:lnTo>
                  <a:lnTo>
                    <a:pt x="1755" y="1757"/>
                  </a:lnTo>
                  <a:close/>
                  <a:moveTo>
                    <a:pt x="0" y="1"/>
                  </a:moveTo>
                  <a:lnTo>
                    <a:pt x="0" y="52965"/>
                  </a:lnTo>
                  <a:lnTo>
                    <a:pt x="38996" y="52965"/>
                  </a:lnTo>
                  <a:lnTo>
                    <a:pt x="389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291700" y="1504525"/>
              <a:ext cx="325125" cy="389550"/>
            </a:xfrm>
            <a:custGeom>
              <a:rect b="b" l="l" r="r" t="t"/>
              <a:pathLst>
                <a:path extrusionOk="0" h="15582" w="13005">
                  <a:moveTo>
                    <a:pt x="0" y="0"/>
                  </a:moveTo>
                  <a:lnTo>
                    <a:pt x="0" y="15582"/>
                  </a:lnTo>
                  <a:lnTo>
                    <a:pt x="13005" y="1558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363950" y="1608625"/>
              <a:ext cx="181400" cy="181400"/>
            </a:xfrm>
            <a:custGeom>
              <a:rect b="b" l="l" r="r" t="t"/>
              <a:pathLst>
                <a:path extrusionOk="0" h="7256" w="7256">
                  <a:moveTo>
                    <a:pt x="2443" y="0"/>
                  </a:moveTo>
                  <a:lnTo>
                    <a:pt x="2443" y="2443"/>
                  </a:lnTo>
                  <a:lnTo>
                    <a:pt x="0" y="2443"/>
                  </a:lnTo>
                  <a:lnTo>
                    <a:pt x="0" y="4811"/>
                  </a:lnTo>
                  <a:lnTo>
                    <a:pt x="2443" y="4811"/>
                  </a:lnTo>
                  <a:lnTo>
                    <a:pt x="2443" y="7255"/>
                  </a:lnTo>
                  <a:lnTo>
                    <a:pt x="4811" y="7255"/>
                  </a:lnTo>
                  <a:lnTo>
                    <a:pt x="4811" y="4811"/>
                  </a:lnTo>
                  <a:lnTo>
                    <a:pt x="7255" y="4811"/>
                  </a:lnTo>
                  <a:lnTo>
                    <a:pt x="7255" y="2443"/>
                  </a:lnTo>
                  <a:lnTo>
                    <a:pt x="4811" y="244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291700" y="783775"/>
              <a:ext cx="735850" cy="83450"/>
            </a:xfrm>
            <a:custGeom>
              <a:rect b="b" l="l" r="r" t="t"/>
              <a:pathLst>
                <a:path extrusionOk="0" h="3338" w="29434">
                  <a:moveTo>
                    <a:pt x="0" y="0"/>
                  </a:moveTo>
                  <a:lnTo>
                    <a:pt x="0" y="3338"/>
                  </a:lnTo>
                  <a:lnTo>
                    <a:pt x="29433" y="3338"/>
                  </a:lnTo>
                  <a:lnTo>
                    <a:pt x="29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7291700" y="1000750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291700" y="1069525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291700" y="1138300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7291700" y="1207050"/>
              <a:ext cx="325125" cy="33275"/>
            </a:xfrm>
            <a:custGeom>
              <a:rect b="b" l="l" r="r" t="t"/>
              <a:pathLst>
                <a:path extrusionOk="0" h="1331" w="13005">
                  <a:moveTo>
                    <a:pt x="0" y="1"/>
                  </a:moveTo>
                  <a:lnTo>
                    <a:pt x="0" y="1331"/>
                  </a:lnTo>
                  <a:lnTo>
                    <a:pt x="13005" y="1331"/>
                  </a:lnTo>
                  <a:lnTo>
                    <a:pt x="13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7291700" y="1275800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7291700" y="1344575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1"/>
                  </a:lnTo>
                  <a:lnTo>
                    <a:pt x="13005" y="1331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291700" y="1413325"/>
              <a:ext cx="325125" cy="33325"/>
            </a:xfrm>
            <a:custGeom>
              <a:rect b="b" l="l" r="r" t="t"/>
              <a:pathLst>
                <a:path extrusionOk="0" h="1333" w="13005">
                  <a:moveTo>
                    <a:pt x="0" y="1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702400" y="1000750"/>
              <a:ext cx="325150" cy="102075"/>
            </a:xfrm>
            <a:custGeom>
              <a:rect b="b" l="l" r="r" t="t"/>
              <a:pathLst>
                <a:path extrusionOk="0" h="4083" w="13006">
                  <a:moveTo>
                    <a:pt x="1" y="0"/>
                  </a:moveTo>
                  <a:lnTo>
                    <a:pt x="1" y="2751"/>
                  </a:lnTo>
                  <a:lnTo>
                    <a:pt x="1" y="3971"/>
                  </a:lnTo>
                  <a:lnTo>
                    <a:pt x="1" y="4083"/>
                  </a:lnTo>
                  <a:lnTo>
                    <a:pt x="13005" y="4083"/>
                  </a:lnTo>
                  <a:lnTo>
                    <a:pt x="13005" y="3971"/>
                  </a:lnTo>
                  <a:lnTo>
                    <a:pt x="13005" y="2751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7702400" y="1138300"/>
              <a:ext cx="325150" cy="33300"/>
            </a:xfrm>
            <a:custGeom>
              <a:rect b="b" l="l" r="r" t="t"/>
              <a:pathLst>
                <a:path extrusionOk="0" h="1332" w="13006">
                  <a:moveTo>
                    <a:pt x="1" y="0"/>
                  </a:moveTo>
                  <a:lnTo>
                    <a:pt x="1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702400" y="1207050"/>
              <a:ext cx="325150" cy="33275"/>
            </a:xfrm>
            <a:custGeom>
              <a:rect b="b" l="l" r="r" t="t"/>
              <a:pathLst>
                <a:path extrusionOk="0" h="1331" w="13006">
                  <a:moveTo>
                    <a:pt x="1" y="1"/>
                  </a:moveTo>
                  <a:lnTo>
                    <a:pt x="1" y="1331"/>
                  </a:lnTo>
                  <a:lnTo>
                    <a:pt x="13005" y="1331"/>
                  </a:lnTo>
                  <a:lnTo>
                    <a:pt x="13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702400" y="1275800"/>
              <a:ext cx="325150" cy="33300"/>
            </a:xfrm>
            <a:custGeom>
              <a:rect b="b" l="l" r="r" t="t"/>
              <a:pathLst>
                <a:path extrusionOk="0" h="1332" w="13006">
                  <a:moveTo>
                    <a:pt x="1" y="0"/>
                  </a:moveTo>
                  <a:lnTo>
                    <a:pt x="1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7702400" y="1344575"/>
              <a:ext cx="325150" cy="33300"/>
            </a:xfrm>
            <a:custGeom>
              <a:rect b="b" l="l" r="r" t="t"/>
              <a:pathLst>
                <a:path extrusionOk="0" h="1332" w="13006">
                  <a:moveTo>
                    <a:pt x="1" y="0"/>
                  </a:moveTo>
                  <a:lnTo>
                    <a:pt x="1" y="1331"/>
                  </a:lnTo>
                  <a:lnTo>
                    <a:pt x="13005" y="1331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7702400" y="1413325"/>
              <a:ext cx="325150" cy="33325"/>
            </a:xfrm>
            <a:custGeom>
              <a:rect b="b" l="l" r="r" t="t"/>
              <a:pathLst>
                <a:path extrusionOk="0" h="1333" w="13006">
                  <a:moveTo>
                    <a:pt x="1" y="1"/>
                  </a:moveTo>
                  <a:lnTo>
                    <a:pt x="1" y="1332"/>
                  </a:lnTo>
                  <a:lnTo>
                    <a:pt x="13005" y="1332"/>
                  </a:lnTo>
                  <a:lnTo>
                    <a:pt x="13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7702400" y="1734500"/>
              <a:ext cx="325150" cy="158925"/>
            </a:xfrm>
            <a:custGeom>
              <a:rect b="b" l="l" r="r" t="t"/>
              <a:pathLst>
                <a:path extrusionOk="0" h="6357" w="13006">
                  <a:moveTo>
                    <a:pt x="1" y="0"/>
                  </a:moveTo>
                  <a:lnTo>
                    <a:pt x="1" y="6357"/>
                  </a:lnTo>
                  <a:lnTo>
                    <a:pt x="13005" y="6357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7702400" y="1498700"/>
              <a:ext cx="131225" cy="206200"/>
            </a:xfrm>
            <a:custGeom>
              <a:rect b="b" l="l" r="r" t="t"/>
              <a:pathLst>
                <a:path extrusionOk="0" h="8248" w="5249">
                  <a:moveTo>
                    <a:pt x="1" y="0"/>
                  </a:moveTo>
                  <a:lnTo>
                    <a:pt x="1" y="8248"/>
                  </a:lnTo>
                  <a:lnTo>
                    <a:pt x="5248" y="8248"/>
                  </a:lnTo>
                  <a:lnTo>
                    <a:pt x="5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873225" y="1498700"/>
              <a:ext cx="152275" cy="206200"/>
            </a:xfrm>
            <a:custGeom>
              <a:rect b="b" l="l" r="r" t="t"/>
              <a:pathLst>
                <a:path extrusionOk="0" h="8248" w="6091">
                  <a:moveTo>
                    <a:pt x="1" y="0"/>
                  </a:moveTo>
                  <a:lnTo>
                    <a:pt x="1" y="8248"/>
                  </a:lnTo>
                  <a:lnTo>
                    <a:pt x="6091" y="8248"/>
                  </a:lnTo>
                  <a:lnTo>
                    <a:pt x="6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287875" y="936563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7702325" y="936563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>
            <p:ph type="title"/>
          </p:nvPr>
        </p:nvSpPr>
        <p:spPr>
          <a:xfrm>
            <a:off x="1166525" y="0"/>
            <a:ext cx="7977600" cy="9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ENGINEERING AND SELECTION</a:t>
            </a:r>
            <a:endParaRPr sz="3000"/>
          </a:p>
        </p:txBody>
      </p:sp>
      <p:grpSp>
        <p:nvGrpSpPr>
          <p:cNvPr id="419" name="Google Shape;419;p39"/>
          <p:cNvGrpSpPr/>
          <p:nvPr/>
        </p:nvGrpSpPr>
        <p:grpSpPr>
          <a:xfrm>
            <a:off x="0" y="164175"/>
            <a:ext cx="2956275" cy="4979325"/>
            <a:chOff x="0" y="164175"/>
            <a:chExt cx="2956275" cy="4979325"/>
          </a:xfrm>
        </p:grpSpPr>
        <p:sp>
          <p:nvSpPr>
            <p:cNvPr id="420" name="Google Shape;420;p39"/>
            <p:cNvSpPr/>
            <p:nvPr/>
          </p:nvSpPr>
          <p:spPr>
            <a:xfrm>
              <a:off x="0" y="164175"/>
              <a:ext cx="934575" cy="2018050"/>
            </a:xfrm>
            <a:custGeom>
              <a:rect b="b" l="l" r="r" t="t"/>
              <a:pathLst>
                <a:path extrusionOk="0" h="80722" w="37383">
                  <a:moveTo>
                    <a:pt x="0" y="0"/>
                  </a:moveTo>
                  <a:lnTo>
                    <a:pt x="0" y="80721"/>
                  </a:lnTo>
                  <a:lnTo>
                    <a:pt x="37383" y="80721"/>
                  </a:lnTo>
                  <a:lnTo>
                    <a:pt x="37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0" y="225175"/>
              <a:ext cx="864375" cy="1896050"/>
            </a:xfrm>
            <a:custGeom>
              <a:rect b="b" l="l" r="r" t="t"/>
              <a:pathLst>
                <a:path extrusionOk="0" h="75842" w="34575">
                  <a:moveTo>
                    <a:pt x="0" y="0"/>
                  </a:moveTo>
                  <a:lnTo>
                    <a:pt x="0" y="75842"/>
                  </a:lnTo>
                  <a:lnTo>
                    <a:pt x="34575" y="75842"/>
                  </a:lnTo>
                  <a:lnTo>
                    <a:pt x="34575" y="0"/>
                  </a:lnTo>
                  <a:close/>
                </a:path>
              </a:pathLst>
            </a:custGeom>
            <a:solidFill>
              <a:srgbClr val="BF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0" y="225200"/>
              <a:ext cx="864375" cy="1896075"/>
            </a:xfrm>
            <a:custGeom>
              <a:rect b="b" l="l" r="r" t="t"/>
              <a:pathLst>
                <a:path extrusionOk="0" h="75843" w="34575">
                  <a:moveTo>
                    <a:pt x="0" y="1"/>
                  </a:moveTo>
                  <a:lnTo>
                    <a:pt x="0" y="75842"/>
                  </a:lnTo>
                  <a:lnTo>
                    <a:pt x="34575" y="75842"/>
                  </a:lnTo>
                  <a:lnTo>
                    <a:pt x="34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0" y="225200"/>
              <a:ext cx="864375" cy="1059600"/>
            </a:xfrm>
            <a:custGeom>
              <a:rect b="b" l="l" r="r" t="t"/>
              <a:pathLst>
                <a:path extrusionOk="0" h="42384" w="34575">
                  <a:moveTo>
                    <a:pt x="0" y="1"/>
                  </a:moveTo>
                  <a:lnTo>
                    <a:pt x="0" y="42383"/>
                  </a:lnTo>
                  <a:lnTo>
                    <a:pt x="34575" y="491"/>
                  </a:lnTo>
                  <a:lnTo>
                    <a:pt x="34575" y="1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0" y="735650"/>
              <a:ext cx="864375" cy="1385625"/>
            </a:xfrm>
            <a:custGeom>
              <a:rect b="b" l="l" r="r" t="t"/>
              <a:pathLst>
                <a:path extrusionOk="0" h="55425" w="34575">
                  <a:moveTo>
                    <a:pt x="34575" y="1"/>
                  </a:moveTo>
                  <a:lnTo>
                    <a:pt x="0" y="41893"/>
                  </a:lnTo>
                  <a:lnTo>
                    <a:pt x="0" y="55424"/>
                  </a:lnTo>
                  <a:lnTo>
                    <a:pt x="11596" y="55424"/>
                  </a:lnTo>
                  <a:lnTo>
                    <a:pt x="34575" y="27581"/>
                  </a:lnTo>
                  <a:lnTo>
                    <a:pt x="34575" y="1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0" y="3521150"/>
              <a:ext cx="890575" cy="1622350"/>
            </a:xfrm>
            <a:custGeom>
              <a:rect b="b" l="l" r="r" t="t"/>
              <a:pathLst>
                <a:path extrusionOk="0" h="64894" w="35623">
                  <a:moveTo>
                    <a:pt x="0" y="1"/>
                  </a:moveTo>
                  <a:lnTo>
                    <a:pt x="0" y="64893"/>
                  </a:lnTo>
                  <a:lnTo>
                    <a:pt x="35623" y="64893"/>
                  </a:lnTo>
                  <a:lnTo>
                    <a:pt x="356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0" y="3521150"/>
              <a:ext cx="890575" cy="1622350"/>
            </a:xfrm>
            <a:custGeom>
              <a:rect b="b" l="l" r="r" t="t"/>
              <a:pathLst>
                <a:path extrusionOk="0" h="64894" w="35623">
                  <a:moveTo>
                    <a:pt x="0" y="1"/>
                  </a:moveTo>
                  <a:lnTo>
                    <a:pt x="0" y="64893"/>
                  </a:lnTo>
                  <a:lnTo>
                    <a:pt x="35623" y="64893"/>
                  </a:lnTo>
                  <a:lnTo>
                    <a:pt x="35623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0" y="3573650"/>
              <a:ext cx="845725" cy="284075"/>
            </a:xfrm>
            <a:custGeom>
              <a:rect b="b" l="l" r="r" t="t"/>
              <a:pathLst>
                <a:path extrusionOk="0" h="11363" w="33829">
                  <a:moveTo>
                    <a:pt x="0" y="1"/>
                  </a:moveTo>
                  <a:lnTo>
                    <a:pt x="0" y="11363"/>
                  </a:lnTo>
                  <a:lnTo>
                    <a:pt x="33829" y="11363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34350" y="3573700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0" y="3897400"/>
              <a:ext cx="845725" cy="283950"/>
            </a:xfrm>
            <a:custGeom>
              <a:rect b="b" l="l" r="r" t="t"/>
              <a:pathLst>
                <a:path extrusionOk="0" h="11358" w="33829">
                  <a:moveTo>
                    <a:pt x="0" y="1"/>
                  </a:moveTo>
                  <a:lnTo>
                    <a:pt x="0" y="11358"/>
                  </a:lnTo>
                  <a:lnTo>
                    <a:pt x="33829" y="11358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34350" y="3897350"/>
              <a:ext cx="314675" cy="63675"/>
            </a:xfrm>
            <a:custGeom>
              <a:rect b="b" l="l" r="r" t="t"/>
              <a:pathLst>
                <a:path extrusionOk="0" h="2547" w="12587">
                  <a:moveTo>
                    <a:pt x="1" y="1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0" y="4221075"/>
              <a:ext cx="845725" cy="284025"/>
            </a:xfrm>
            <a:custGeom>
              <a:rect b="b" l="l" r="r" t="t"/>
              <a:pathLst>
                <a:path extrusionOk="0" h="11361" w="33829">
                  <a:moveTo>
                    <a:pt x="0" y="0"/>
                  </a:moveTo>
                  <a:lnTo>
                    <a:pt x="0" y="11361"/>
                  </a:lnTo>
                  <a:lnTo>
                    <a:pt x="33829" y="11361"/>
                  </a:lnTo>
                  <a:lnTo>
                    <a:pt x="33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34350" y="4221025"/>
              <a:ext cx="314675" cy="63675"/>
            </a:xfrm>
            <a:custGeom>
              <a:rect b="b" l="l" r="r" t="t"/>
              <a:pathLst>
                <a:path extrusionOk="0" h="2547" w="12587">
                  <a:moveTo>
                    <a:pt x="1" y="1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0" y="4544700"/>
              <a:ext cx="845725" cy="284075"/>
            </a:xfrm>
            <a:custGeom>
              <a:rect b="b" l="l" r="r" t="t"/>
              <a:pathLst>
                <a:path extrusionOk="0" h="11363" w="33829">
                  <a:moveTo>
                    <a:pt x="0" y="0"/>
                  </a:moveTo>
                  <a:lnTo>
                    <a:pt x="0" y="11363"/>
                  </a:lnTo>
                  <a:lnTo>
                    <a:pt x="33829" y="11363"/>
                  </a:lnTo>
                  <a:lnTo>
                    <a:pt x="33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134350" y="4544700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0" y="4868325"/>
              <a:ext cx="845725" cy="275175"/>
            </a:xfrm>
            <a:custGeom>
              <a:rect b="b" l="l" r="r" t="t"/>
              <a:pathLst>
                <a:path extrusionOk="0" h="11007" w="33829">
                  <a:moveTo>
                    <a:pt x="0" y="1"/>
                  </a:moveTo>
                  <a:lnTo>
                    <a:pt x="0" y="11006"/>
                  </a:lnTo>
                  <a:lnTo>
                    <a:pt x="33829" y="11006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134350" y="4868375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0" y="3573650"/>
              <a:ext cx="845725" cy="284075"/>
            </a:xfrm>
            <a:custGeom>
              <a:rect b="b" l="l" r="r" t="t"/>
              <a:pathLst>
                <a:path extrusionOk="0" h="11363" w="33829">
                  <a:moveTo>
                    <a:pt x="0" y="1"/>
                  </a:moveTo>
                  <a:lnTo>
                    <a:pt x="0" y="11363"/>
                  </a:lnTo>
                  <a:lnTo>
                    <a:pt x="33829" y="11363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134350" y="3573700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0" y="3897400"/>
              <a:ext cx="845725" cy="283950"/>
            </a:xfrm>
            <a:custGeom>
              <a:rect b="b" l="l" r="r" t="t"/>
              <a:pathLst>
                <a:path extrusionOk="0" h="11358" w="33829">
                  <a:moveTo>
                    <a:pt x="0" y="1"/>
                  </a:moveTo>
                  <a:lnTo>
                    <a:pt x="0" y="11358"/>
                  </a:lnTo>
                  <a:lnTo>
                    <a:pt x="33829" y="11358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134350" y="3897350"/>
              <a:ext cx="314675" cy="63675"/>
            </a:xfrm>
            <a:custGeom>
              <a:rect b="b" l="l" r="r" t="t"/>
              <a:pathLst>
                <a:path extrusionOk="0" h="2547" w="12587">
                  <a:moveTo>
                    <a:pt x="1" y="1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0" y="4221075"/>
              <a:ext cx="845725" cy="284025"/>
            </a:xfrm>
            <a:custGeom>
              <a:rect b="b" l="l" r="r" t="t"/>
              <a:pathLst>
                <a:path extrusionOk="0" h="11361" w="33829">
                  <a:moveTo>
                    <a:pt x="0" y="0"/>
                  </a:moveTo>
                  <a:lnTo>
                    <a:pt x="0" y="11361"/>
                  </a:lnTo>
                  <a:lnTo>
                    <a:pt x="33829" y="11361"/>
                  </a:lnTo>
                  <a:lnTo>
                    <a:pt x="33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34350" y="4221025"/>
              <a:ext cx="314675" cy="63675"/>
            </a:xfrm>
            <a:custGeom>
              <a:rect b="b" l="l" r="r" t="t"/>
              <a:pathLst>
                <a:path extrusionOk="0" h="2547" w="12587">
                  <a:moveTo>
                    <a:pt x="1" y="1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0" y="4544700"/>
              <a:ext cx="845725" cy="284075"/>
            </a:xfrm>
            <a:custGeom>
              <a:rect b="b" l="l" r="r" t="t"/>
              <a:pathLst>
                <a:path extrusionOk="0" h="11363" w="33829">
                  <a:moveTo>
                    <a:pt x="0" y="0"/>
                  </a:moveTo>
                  <a:lnTo>
                    <a:pt x="0" y="11363"/>
                  </a:lnTo>
                  <a:lnTo>
                    <a:pt x="33829" y="11363"/>
                  </a:lnTo>
                  <a:lnTo>
                    <a:pt x="33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34350" y="4544700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0" y="4868325"/>
              <a:ext cx="845725" cy="275175"/>
            </a:xfrm>
            <a:custGeom>
              <a:rect b="b" l="l" r="r" t="t"/>
              <a:pathLst>
                <a:path extrusionOk="0" h="11007" w="33829">
                  <a:moveTo>
                    <a:pt x="0" y="1"/>
                  </a:moveTo>
                  <a:lnTo>
                    <a:pt x="0" y="11006"/>
                  </a:lnTo>
                  <a:lnTo>
                    <a:pt x="33829" y="11006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34350" y="4868375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0" y="3387275"/>
              <a:ext cx="1068700" cy="133900"/>
            </a:xfrm>
            <a:custGeom>
              <a:rect b="b" l="l" r="r" t="t"/>
              <a:pathLst>
                <a:path extrusionOk="0" h="5356" w="42748">
                  <a:moveTo>
                    <a:pt x="0" y="1"/>
                  </a:moveTo>
                  <a:lnTo>
                    <a:pt x="0" y="5356"/>
                  </a:lnTo>
                  <a:lnTo>
                    <a:pt x="42747" y="5356"/>
                  </a:lnTo>
                  <a:lnTo>
                    <a:pt x="42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0" y="3387275"/>
              <a:ext cx="1068700" cy="133900"/>
            </a:xfrm>
            <a:custGeom>
              <a:rect b="b" l="l" r="r" t="t"/>
              <a:pathLst>
                <a:path extrusionOk="0" h="5356" w="42748">
                  <a:moveTo>
                    <a:pt x="0" y="1"/>
                  </a:moveTo>
                  <a:lnTo>
                    <a:pt x="0" y="5356"/>
                  </a:lnTo>
                  <a:lnTo>
                    <a:pt x="42747" y="5356"/>
                  </a:lnTo>
                  <a:lnTo>
                    <a:pt x="42747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550600" y="2673325"/>
              <a:ext cx="198600" cy="198075"/>
            </a:xfrm>
            <a:custGeom>
              <a:rect b="b" l="l" r="r" t="t"/>
              <a:pathLst>
                <a:path extrusionOk="0" h="7923" w="7944">
                  <a:moveTo>
                    <a:pt x="2202" y="1"/>
                  </a:moveTo>
                  <a:lnTo>
                    <a:pt x="1745" y="462"/>
                  </a:lnTo>
                  <a:lnTo>
                    <a:pt x="1458" y="752"/>
                  </a:lnTo>
                  <a:lnTo>
                    <a:pt x="1012" y="1201"/>
                  </a:lnTo>
                  <a:lnTo>
                    <a:pt x="0" y="2221"/>
                  </a:lnTo>
                  <a:lnTo>
                    <a:pt x="3252" y="5450"/>
                  </a:lnTo>
                  <a:lnTo>
                    <a:pt x="3673" y="5866"/>
                  </a:lnTo>
                  <a:lnTo>
                    <a:pt x="4219" y="6407"/>
                  </a:lnTo>
                  <a:lnTo>
                    <a:pt x="4630" y="6819"/>
                  </a:lnTo>
                  <a:lnTo>
                    <a:pt x="5740" y="7923"/>
                  </a:lnTo>
                  <a:cubicBezTo>
                    <a:pt x="6428" y="7596"/>
                    <a:pt x="6989" y="7178"/>
                    <a:pt x="7404" y="6652"/>
                  </a:cubicBezTo>
                  <a:cubicBezTo>
                    <a:pt x="7490" y="6544"/>
                    <a:pt x="7567" y="6432"/>
                    <a:pt x="7638" y="6315"/>
                  </a:cubicBezTo>
                  <a:cubicBezTo>
                    <a:pt x="7759" y="6120"/>
                    <a:pt x="7861" y="5916"/>
                    <a:pt x="7943" y="5703"/>
                  </a:cubicBezTo>
                  <a:lnTo>
                    <a:pt x="6831" y="4597"/>
                  </a:lnTo>
                  <a:lnTo>
                    <a:pt x="5875" y="3647"/>
                  </a:lnTo>
                  <a:lnTo>
                    <a:pt x="5456" y="3231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87025" y="2684850"/>
              <a:ext cx="154550" cy="154775"/>
            </a:xfrm>
            <a:custGeom>
              <a:rect b="b" l="l" r="r" t="t"/>
              <a:pathLst>
                <a:path extrusionOk="0" h="6191" w="6182">
                  <a:moveTo>
                    <a:pt x="288" y="1"/>
                  </a:moveTo>
                  <a:lnTo>
                    <a:pt x="1" y="291"/>
                  </a:lnTo>
                  <a:lnTo>
                    <a:pt x="5947" y="6191"/>
                  </a:lnTo>
                  <a:cubicBezTo>
                    <a:pt x="6033" y="6083"/>
                    <a:pt x="6110" y="5971"/>
                    <a:pt x="6181" y="5854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56075" y="2815875"/>
              <a:ext cx="93125" cy="55525"/>
            </a:xfrm>
            <a:custGeom>
              <a:rect b="b" l="l" r="r" t="t"/>
              <a:pathLst>
                <a:path extrusionOk="0" h="2221" w="3725">
                  <a:moveTo>
                    <a:pt x="3724" y="1"/>
                  </a:moveTo>
                  <a:lnTo>
                    <a:pt x="3724" y="1"/>
                  </a:lnTo>
                  <a:cubicBezTo>
                    <a:pt x="2858" y="650"/>
                    <a:pt x="2212" y="855"/>
                    <a:pt x="1741" y="855"/>
                  </a:cubicBezTo>
                  <a:cubicBezTo>
                    <a:pt x="936" y="855"/>
                    <a:pt x="644" y="256"/>
                    <a:pt x="644" y="256"/>
                  </a:cubicBezTo>
                  <a:lnTo>
                    <a:pt x="0" y="705"/>
                  </a:lnTo>
                  <a:lnTo>
                    <a:pt x="411" y="1117"/>
                  </a:lnTo>
                  <a:lnTo>
                    <a:pt x="1521" y="2221"/>
                  </a:lnTo>
                  <a:cubicBezTo>
                    <a:pt x="2581" y="1716"/>
                    <a:pt x="3341" y="996"/>
                    <a:pt x="3724" y="1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19500" y="2741625"/>
              <a:ext cx="114225" cy="114525"/>
            </a:xfrm>
            <a:custGeom>
              <a:rect b="b" l="l" r="r" t="t"/>
              <a:pathLst>
                <a:path extrusionOk="0" h="4581" w="4569">
                  <a:moveTo>
                    <a:pt x="3192" y="1"/>
                  </a:moveTo>
                  <a:lnTo>
                    <a:pt x="2700" y="499"/>
                  </a:lnTo>
                  <a:lnTo>
                    <a:pt x="2427" y="775"/>
                  </a:lnTo>
                  <a:lnTo>
                    <a:pt x="2139" y="1062"/>
                  </a:lnTo>
                  <a:lnTo>
                    <a:pt x="1498" y="1709"/>
                  </a:lnTo>
                  <a:lnTo>
                    <a:pt x="793" y="2421"/>
                  </a:lnTo>
                  <a:lnTo>
                    <a:pt x="496" y="2716"/>
                  </a:lnTo>
                  <a:lnTo>
                    <a:pt x="1" y="3215"/>
                  </a:lnTo>
                  <a:lnTo>
                    <a:pt x="422" y="3631"/>
                  </a:lnTo>
                  <a:lnTo>
                    <a:pt x="1379" y="4580"/>
                  </a:lnTo>
                  <a:cubicBezTo>
                    <a:pt x="2363" y="4006"/>
                    <a:pt x="3177" y="3375"/>
                    <a:pt x="3765" y="2677"/>
                  </a:cubicBezTo>
                  <a:cubicBezTo>
                    <a:pt x="3855" y="2569"/>
                    <a:pt x="3940" y="2464"/>
                    <a:pt x="4017" y="2355"/>
                  </a:cubicBezTo>
                  <a:cubicBezTo>
                    <a:pt x="4240" y="2050"/>
                    <a:pt x="4426" y="1718"/>
                    <a:pt x="4568" y="1368"/>
                  </a:cubicBezTo>
                  <a:lnTo>
                    <a:pt x="3614" y="41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72950" y="2761000"/>
              <a:ext cx="47000" cy="47550"/>
            </a:xfrm>
            <a:custGeom>
              <a:rect b="b" l="l" r="r" t="t"/>
              <a:pathLst>
                <a:path extrusionOk="0" h="1902" w="1880">
                  <a:moveTo>
                    <a:pt x="288" y="0"/>
                  </a:moveTo>
                  <a:lnTo>
                    <a:pt x="1" y="287"/>
                  </a:lnTo>
                  <a:lnTo>
                    <a:pt x="1627" y="1902"/>
                  </a:lnTo>
                  <a:cubicBezTo>
                    <a:pt x="1717" y="1794"/>
                    <a:pt x="1802" y="1689"/>
                    <a:pt x="1879" y="1580"/>
                  </a:cubicBezTo>
                  <a:lnTo>
                    <a:pt x="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19500" y="2775800"/>
              <a:ext cx="114225" cy="80350"/>
            </a:xfrm>
            <a:custGeom>
              <a:rect b="b" l="l" r="r" t="t"/>
              <a:pathLst>
                <a:path extrusionOk="0" h="3214" w="4569">
                  <a:moveTo>
                    <a:pt x="4568" y="1"/>
                  </a:moveTo>
                  <a:lnTo>
                    <a:pt x="4568" y="1"/>
                  </a:lnTo>
                  <a:cubicBezTo>
                    <a:pt x="3671" y="949"/>
                    <a:pt x="2813" y="1192"/>
                    <a:pt x="2169" y="1192"/>
                  </a:cubicBezTo>
                  <a:cubicBezTo>
                    <a:pt x="1492" y="1192"/>
                    <a:pt x="1052" y="924"/>
                    <a:pt x="1052" y="924"/>
                  </a:cubicBezTo>
                  <a:lnTo>
                    <a:pt x="793" y="1054"/>
                  </a:lnTo>
                  <a:lnTo>
                    <a:pt x="496" y="1349"/>
                  </a:lnTo>
                  <a:lnTo>
                    <a:pt x="1" y="1848"/>
                  </a:lnTo>
                  <a:lnTo>
                    <a:pt x="422" y="2264"/>
                  </a:lnTo>
                  <a:lnTo>
                    <a:pt x="1379" y="3213"/>
                  </a:lnTo>
                  <a:cubicBezTo>
                    <a:pt x="2947" y="2299"/>
                    <a:pt x="4073" y="1240"/>
                    <a:pt x="4568" y="1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247550" y="2372200"/>
              <a:ext cx="473700" cy="471725"/>
            </a:xfrm>
            <a:custGeom>
              <a:rect b="b" l="l" r="r" t="t"/>
              <a:pathLst>
                <a:path extrusionOk="0" h="18869" w="18948">
                  <a:moveTo>
                    <a:pt x="4103" y="0"/>
                  </a:moveTo>
                  <a:cubicBezTo>
                    <a:pt x="2779" y="522"/>
                    <a:pt x="1732" y="1303"/>
                    <a:pt x="965" y="2341"/>
                  </a:cubicBezTo>
                  <a:cubicBezTo>
                    <a:pt x="570" y="2871"/>
                    <a:pt x="252" y="3465"/>
                    <a:pt x="1" y="4131"/>
                  </a:cubicBezTo>
                  <a:lnTo>
                    <a:pt x="14846" y="18868"/>
                  </a:lnTo>
                  <a:cubicBezTo>
                    <a:pt x="16667" y="17931"/>
                    <a:pt x="18007" y="16531"/>
                    <a:pt x="18948" y="14735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148300" y="2277775"/>
              <a:ext cx="99275" cy="101800"/>
            </a:xfrm>
            <a:custGeom>
              <a:rect b="b" l="l" r="r" t="t"/>
              <a:pathLst>
                <a:path extrusionOk="0" h="4072" w="3971">
                  <a:moveTo>
                    <a:pt x="3253" y="1"/>
                  </a:moveTo>
                  <a:cubicBezTo>
                    <a:pt x="2926" y="146"/>
                    <a:pt x="2612" y="318"/>
                    <a:pt x="2313" y="512"/>
                  </a:cubicBezTo>
                  <a:cubicBezTo>
                    <a:pt x="2196" y="587"/>
                    <a:pt x="2084" y="669"/>
                    <a:pt x="1977" y="752"/>
                  </a:cubicBezTo>
                  <a:cubicBezTo>
                    <a:pt x="1031" y="1458"/>
                    <a:pt x="399" y="2371"/>
                    <a:pt x="1" y="3434"/>
                  </a:cubicBezTo>
                  <a:lnTo>
                    <a:pt x="390" y="3824"/>
                  </a:lnTo>
                  <a:lnTo>
                    <a:pt x="640" y="4071"/>
                  </a:lnTo>
                  <a:cubicBezTo>
                    <a:pt x="1741" y="3565"/>
                    <a:pt x="2607" y="2876"/>
                    <a:pt x="3246" y="2008"/>
                  </a:cubicBezTo>
                  <a:cubicBezTo>
                    <a:pt x="3325" y="1896"/>
                    <a:pt x="3403" y="1783"/>
                    <a:pt x="3476" y="1666"/>
                  </a:cubicBezTo>
                  <a:cubicBezTo>
                    <a:pt x="3667" y="1364"/>
                    <a:pt x="3834" y="1047"/>
                    <a:pt x="3971" y="717"/>
                  </a:cubicBezTo>
                  <a:lnTo>
                    <a:pt x="3971" y="714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7700" y="2290575"/>
              <a:ext cx="18275" cy="15700"/>
            </a:xfrm>
            <a:custGeom>
              <a:rect b="b" l="l" r="r" t="t"/>
              <a:pathLst>
                <a:path extrusionOk="0" h="628" w="731">
                  <a:moveTo>
                    <a:pt x="337" y="0"/>
                  </a:moveTo>
                  <a:cubicBezTo>
                    <a:pt x="220" y="76"/>
                    <a:pt x="108" y="156"/>
                    <a:pt x="1" y="240"/>
                  </a:cubicBezTo>
                  <a:lnTo>
                    <a:pt x="394" y="628"/>
                  </a:lnTo>
                  <a:cubicBezTo>
                    <a:pt x="501" y="545"/>
                    <a:pt x="613" y="466"/>
                    <a:pt x="730" y="390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58050" y="2287475"/>
              <a:ext cx="89525" cy="92100"/>
            </a:xfrm>
            <a:custGeom>
              <a:rect b="b" l="l" r="r" t="t"/>
              <a:pathLst>
                <a:path extrusionOk="0" h="3684" w="3581">
                  <a:moveTo>
                    <a:pt x="3251" y="1"/>
                  </a:moveTo>
                  <a:cubicBezTo>
                    <a:pt x="1539" y="776"/>
                    <a:pt x="552" y="1983"/>
                    <a:pt x="0" y="3436"/>
                  </a:cubicBezTo>
                  <a:lnTo>
                    <a:pt x="250" y="3683"/>
                  </a:lnTo>
                  <a:cubicBezTo>
                    <a:pt x="1852" y="2947"/>
                    <a:pt x="2953" y="1828"/>
                    <a:pt x="3581" y="329"/>
                  </a:cubicBezTo>
                  <a:lnTo>
                    <a:pt x="3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78750" y="2304200"/>
              <a:ext cx="95150" cy="95250"/>
            </a:xfrm>
            <a:custGeom>
              <a:rect b="b" l="l" r="r" t="t"/>
              <a:pathLst>
                <a:path extrusionOk="0" h="3810" w="3806">
                  <a:moveTo>
                    <a:pt x="2287" y="0"/>
                  </a:moveTo>
                  <a:cubicBezTo>
                    <a:pt x="1690" y="234"/>
                    <a:pt x="1206" y="566"/>
                    <a:pt x="823" y="977"/>
                  </a:cubicBezTo>
                  <a:cubicBezTo>
                    <a:pt x="470" y="1354"/>
                    <a:pt x="199" y="1799"/>
                    <a:pt x="1" y="2303"/>
                  </a:cubicBezTo>
                  <a:lnTo>
                    <a:pt x="49" y="2349"/>
                  </a:lnTo>
                  <a:lnTo>
                    <a:pt x="1520" y="3810"/>
                  </a:lnTo>
                  <a:lnTo>
                    <a:pt x="1525" y="3807"/>
                  </a:lnTo>
                  <a:lnTo>
                    <a:pt x="2614" y="2706"/>
                  </a:lnTo>
                  <a:lnTo>
                    <a:pt x="2621" y="2701"/>
                  </a:lnTo>
                  <a:lnTo>
                    <a:pt x="3803" y="1509"/>
                  </a:lnTo>
                  <a:lnTo>
                    <a:pt x="3806" y="1507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850" y="2341900"/>
              <a:ext cx="133275" cy="133575"/>
            </a:xfrm>
            <a:custGeom>
              <a:rect b="b" l="l" r="r" t="t"/>
              <a:pathLst>
                <a:path extrusionOk="0" h="5343" w="5331">
                  <a:moveTo>
                    <a:pt x="2280" y="1"/>
                  </a:moveTo>
                  <a:cubicBezTo>
                    <a:pt x="2057" y="128"/>
                    <a:pt x="1841" y="267"/>
                    <a:pt x="1635" y="418"/>
                  </a:cubicBezTo>
                  <a:cubicBezTo>
                    <a:pt x="1569" y="463"/>
                    <a:pt x="1506" y="511"/>
                    <a:pt x="1445" y="562"/>
                  </a:cubicBezTo>
                  <a:cubicBezTo>
                    <a:pt x="1285" y="689"/>
                    <a:pt x="1131" y="825"/>
                    <a:pt x="986" y="968"/>
                  </a:cubicBezTo>
                  <a:cubicBezTo>
                    <a:pt x="585" y="1353"/>
                    <a:pt x="252" y="1803"/>
                    <a:pt x="1" y="2299"/>
                  </a:cubicBezTo>
                  <a:lnTo>
                    <a:pt x="1229" y="5343"/>
                  </a:lnTo>
                  <a:cubicBezTo>
                    <a:pt x="1531" y="4778"/>
                    <a:pt x="1884" y="4242"/>
                    <a:pt x="2282" y="3740"/>
                  </a:cubicBezTo>
                  <a:cubicBezTo>
                    <a:pt x="2856" y="3010"/>
                    <a:pt x="3536" y="2371"/>
                    <a:pt x="4301" y="1841"/>
                  </a:cubicBezTo>
                  <a:cubicBezTo>
                    <a:pt x="4425" y="1752"/>
                    <a:pt x="4550" y="1666"/>
                    <a:pt x="4680" y="1589"/>
                  </a:cubicBezTo>
                  <a:cubicBezTo>
                    <a:pt x="4890" y="1454"/>
                    <a:pt x="5106" y="1330"/>
                    <a:pt x="5331" y="1212"/>
                  </a:cubicBezTo>
                  <a:lnTo>
                    <a:pt x="22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52975" y="2352350"/>
              <a:ext cx="80900" cy="35600"/>
            </a:xfrm>
            <a:custGeom>
              <a:rect b="b" l="l" r="r" t="t"/>
              <a:pathLst>
                <a:path extrusionOk="0" h="1424" w="3236">
                  <a:moveTo>
                    <a:pt x="190" y="0"/>
                  </a:moveTo>
                  <a:cubicBezTo>
                    <a:pt x="124" y="45"/>
                    <a:pt x="59" y="93"/>
                    <a:pt x="0" y="144"/>
                  </a:cubicBezTo>
                  <a:lnTo>
                    <a:pt x="2856" y="1423"/>
                  </a:lnTo>
                  <a:cubicBezTo>
                    <a:pt x="2980" y="1334"/>
                    <a:pt x="3107" y="1248"/>
                    <a:pt x="3235" y="1171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178750" y="2329375"/>
              <a:ext cx="542500" cy="515300"/>
            </a:xfrm>
            <a:custGeom>
              <a:rect b="b" l="l" r="r" t="t"/>
              <a:pathLst>
                <a:path extrusionOk="0" h="20612" w="21700">
                  <a:moveTo>
                    <a:pt x="823" y="0"/>
                  </a:moveTo>
                  <a:cubicBezTo>
                    <a:pt x="470" y="376"/>
                    <a:pt x="199" y="822"/>
                    <a:pt x="1" y="1326"/>
                  </a:cubicBezTo>
                  <a:lnTo>
                    <a:pt x="49" y="1372"/>
                  </a:lnTo>
                  <a:lnTo>
                    <a:pt x="1520" y="2833"/>
                  </a:lnTo>
                  <a:lnTo>
                    <a:pt x="1525" y="2829"/>
                  </a:lnTo>
                  <a:lnTo>
                    <a:pt x="2753" y="5873"/>
                  </a:lnTo>
                  <a:lnTo>
                    <a:pt x="17598" y="20611"/>
                  </a:lnTo>
                  <a:cubicBezTo>
                    <a:pt x="19419" y="19674"/>
                    <a:pt x="20759" y="18272"/>
                    <a:pt x="21700" y="16478"/>
                  </a:cubicBezTo>
                  <a:lnTo>
                    <a:pt x="21700" y="16478"/>
                  </a:lnTo>
                  <a:cubicBezTo>
                    <a:pt x="21660" y="16480"/>
                    <a:pt x="21620" y="16481"/>
                    <a:pt x="21580" y="16481"/>
                  </a:cubicBezTo>
                  <a:cubicBezTo>
                    <a:pt x="16970" y="16481"/>
                    <a:pt x="4191" y="3815"/>
                    <a:pt x="4191" y="3815"/>
                  </a:cubicBezTo>
                  <a:lnTo>
                    <a:pt x="2616" y="1728"/>
                  </a:lnTo>
                  <a:lnTo>
                    <a:pt x="2510" y="1497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84275" y="2538925"/>
              <a:ext cx="239650" cy="238975"/>
            </a:xfrm>
            <a:custGeom>
              <a:rect b="b" l="l" r="r" t="t"/>
              <a:pathLst>
                <a:path extrusionOk="0" h="9559" w="9586">
                  <a:moveTo>
                    <a:pt x="3000" y="0"/>
                  </a:moveTo>
                  <a:cubicBezTo>
                    <a:pt x="2891" y="45"/>
                    <a:pt x="2787" y="90"/>
                    <a:pt x="2685" y="136"/>
                  </a:cubicBezTo>
                  <a:cubicBezTo>
                    <a:pt x="2556" y="197"/>
                    <a:pt x="2429" y="260"/>
                    <a:pt x="2309" y="332"/>
                  </a:cubicBezTo>
                  <a:cubicBezTo>
                    <a:pt x="1865" y="577"/>
                    <a:pt x="1460" y="889"/>
                    <a:pt x="1110" y="1255"/>
                  </a:cubicBezTo>
                  <a:cubicBezTo>
                    <a:pt x="645" y="1744"/>
                    <a:pt x="277" y="2335"/>
                    <a:pt x="1" y="3021"/>
                  </a:cubicBezTo>
                  <a:lnTo>
                    <a:pt x="6586" y="9558"/>
                  </a:lnTo>
                  <a:cubicBezTo>
                    <a:pt x="7749" y="9225"/>
                    <a:pt x="8628" y="8426"/>
                    <a:pt x="9260" y="7232"/>
                  </a:cubicBezTo>
                  <a:cubicBezTo>
                    <a:pt x="9326" y="7109"/>
                    <a:pt x="9390" y="6981"/>
                    <a:pt x="9450" y="6849"/>
                  </a:cubicBezTo>
                  <a:cubicBezTo>
                    <a:pt x="9496" y="6745"/>
                    <a:pt x="9542" y="6643"/>
                    <a:pt x="9585" y="6536"/>
                  </a:cubicBezTo>
                  <a:lnTo>
                    <a:pt x="9004" y="5961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341975" y="2542300"/>
              <a:ext cx="178550" cy="177400"/>
            </a:xfrm>
            <a:custGeom>
              <a:rect b="b" l="l" r="r" t="t"/>
              <a:pathLst>
                <a:path extrusionOk="0" h="7096" w="7142">
                  <a:moveTo>
                    <a:pt x="377" y="1"/>
                  </a:moveTo>
                  <a:cubicBezTo>
                    <a:pt x="248" y="60"/>
                    <a:pt x="121" y="125"/>
                    <a:pt x="1" y="196"/>
                  </a:cubicBezTo>
                  <a:lnTo>
                    <a:pt x="6952" y="7096"/>
                  </a:lnTo>
                  <a:cubicBezTo>
                    <a:pt x="7018" y="6972"/>
                    <a:pt x="7082" y="6846"/>
                    <a:pt x="7142" y="6714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284275" y="2570300"/>
              <a:ext cx="239650" cy="207600"/>
            </a:xfrm>
            <a:custGeom>
              <a:rect b="b" l="l" r="r" t="t"/>
              <a:pathLst>
                <a:path extrusionOk="0" h="8304" w="9586">
                  <a:moveTo>
                    <a:pt x="1110" y="0"/>
                  </a:moveTo>
                  <a:cubicBezTo>
                    <a:pt x="645" y="489"/>
                    <a:pt x="277" y="1080"/>
                    <a:pt x="1" y="1766"/>
                  </a:cubicBezTo>
                  <a:lnTo>
                    <a:pt x="6586" y="8303"/>
                  </a:lnTo>
                  <a:cubicBezTo>
                    <a:pt x="7966" y="7910"/>
                    <a:pt x="8941" y="6861"/>
                    <a:pt x="9585" y="5281"/>
                  </a:cubicBezTo>
                  <a:lnTo>
                    <a:pt x="9004" y="4705"/>
                  </a:lnTo>
                  <a:cubicBezTo>
                    <a:pt x="8624" y="4884"/>
                    <a:pt x="8230" y="4963"/>
                    <a:pt x="7830" y="4963"/>
                  </a:cubicBezTo>
                  <a:cubicBezTo>
                    <a:pt x="5118" y="4963"/>
                    <a:pt x="2101" y="1306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01625" y="2612350"/>
              <a:ext cx="762000" cy="687675"/>
            </a:xfrm>
            <a:custGeom>
              <a:rect b="b" l="l" r="r" t="t"/>
              <a:pathLst>
                <a:path extrusionOk="0" h="27507" w="30480">
                  <a:moveTo>
                    <a:pt x="7251" y="0"/>
                  </a:moveTo>
                  <a:lnTo>
                    <a:pt x="7224" y="23"/>
                  </a:lnTo>
                  <a:cubicBezTo>
                    <a:pt x="6209" y="996"/>
                    <a:pt x="5332" y="2102"/>
                    <a:pt x="4616" y="3312"/>
                  </a:cubicBezTo>
                  <a:cubicBezTo>
                    <a:pt x="4058" y="4257"/>
                    <a:pt x="3606" y="5261"/>
                    <a:pt x="3264" y="6306"/>
                  </a:cubicBezTo>
                  <a:cubicBezTo>
                    <a:pt x="3264" y="6313"/>
                    <a:pt x="3262" y="6319"/>
                    <a:pt x="3259" y="6326"/>
                  </a:cubicBezTo>
                  <a:cubicBezTo>
                    <a:pt x="3000" y="6984"/>
                    <a:pt x="0" y="15174"/>
                    <a:pt x="5940" y="27506"/>
                  </a:cubicBezTo>
                  <a:lnTo>
                    <a:pt x="23784" y="27506"/>
                  </a:lnTo>
                  <a:lnTo>
                    <a:pt x="23784" y="25057"/>
                  </a:lnTo>
                  <a:lnTo>
                    <a:pt x="23746" y="25057"/>
                  </a:lnTo>
                  <a:cubicBezTo>
                    <a:pt x="25594" y="24266"/>
                    <a:pt x="27267" y="23117"/>
                    <a:pt x="28667" y="21676"/>
                  </a:cubicBezTo>
                  <a:cubicBezTo>
                    <a:pt x="28997" y="21334"/>
                    <a:pt x="29314" y="20978"/>
                    <a:pt x="29616" y="20603"/>
                  </a:cubicBezTo>
                  <a:cubicBezTo>
                    <a:pt x="29922" y="20223"/>
                    <a:pt x="30209" y="19831"/>
                    <a:pt x="30480" y="19421"/>
                  </a:cubicBezTo>
                  <a:lnTo>
                    <a:pt x="27959" y="17759"/>
                  </a:lnTo>
                  <a:cubicBezTo>
                    <a:pt x="27251" y="18838"/>
                    <a:pt x="26374" y="19799"/>
                    <a:pt x="25366" y="20603"/>
                  </a:cubicBezTo>
                  <a:cubicBezTo>
                    <a:pt x="24864" y="21004"/>
                    <a:pt x="24332" y="21362"/>
                    <a:pt x="23774" y="21676"/>
                  </a:cubicBezTo>
                  <a:cubicBezTo>
                    <a:pt x="21943" y="22715"/>
                    <a:pt x="19873" y="23261"/>
                    <a:pt x="17768" y="23261"/>
                  </a:cubicBezTo>
                  <a:cubicBezTo>
                    <a:pt x="17762" y="23261"/>
                    <a:pt x="17756" y="23261"/>
                    <a:pt x="17749" y="23261"/>
                  </a:cubicBezTo>
                  <a:cubicBezTo>
                    <a:pt x="11013" y="23261"/>
                    <a:pt x="5530" y="17782"/>
                    <a:pt x="5530" y="11044"/>
                  </a:cubicBezTo>
                  <a:cubicBezTo>
                    <a:pt x="5530" y="8865"/>
                    <a:pt x="6112" y="6725"/>
                    <a:pt x="7216" y="4848"/>
                  </a:cubicBezTo>
                  <a:cubicBezTo>
                    <a:pt x="7541" y="4297"/>
                    <a:pt x="7908" y="3774"/>
                    <a:pt x="8312" y="3280"/>
                  </a:cubicBezTo>
                  <a:lnTo>
                    <a:pt x="8315" y="3280"/>
                  </a:lnTo>
                  <a:cubicBezTo>
                    <a:pt x="8632" y="2894"/>
                    <a:pt x="8789" y="2727"/>
                    <a:pt x="9147" y="2385"/>
                  </a:cubicBezTo>
                  <a:lnTo>
                    <a:pt x="7886" y="670"/>
                  </a:lnTo>
                  <a:lnTo>
                    <a:pt x="7886" y="667"/>
                  </a:lnTo>
                  <a:lnTo>
                    <a:pt x="7871" y="656"/>
                  </a:lnTo>
                  <a:lnTo>
                    <a:pt x="7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96025" y="3127425"/>
              <a:ext cx="146025" cy="26850"/>
            </a:xfrm>
            <a:custGeom>
              <a:rect b="b" l="l" r="r" t="t"/>
              <a:pathLst>
                <a:path extrusionOk="0" h="1074" w="5841">
                  <a:moveTo>
                    <a:pt x="1590" y="0"/>
                  </a:moveTo>
                  <a:cubicBezTo>
                    <a:pt x="1090" y="400"/>
                    <a:pt x="558" y="758"/>
                    <a:pt x="0" y="1073"/>
                  </a:cubicBezTo>
                  <a:lnTo>
                    <a:pt x="4891" y="1073"/>
                  </a:lnTo>
                  <a:lnTo>
                    <a:pt x="5840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201625" y="2612925"/>
              <a:ext cx="247800" cy="687100"/>
            </a:xfrm>
            <a:custGeom>
              <a:rect b="b" l="l" r="r" t="t"/>
              <a:pathLst>
                <a:path extrusionOk="0" h="27484" w="9912">
                  <a:moveTo>
                    <a:pt x="7224" y="0"/>
                  </a:moveTo>
                  <a:cubicBezTo>
                    <a:pt x="6209" y="973"/>
                    <a:pt x="5332" y="2079"/>
                    <a:pt x="4616" y="3289"/>
                  </a:cubicBezTo>
                  <a:cubicBezTo>
                    <a:pt x="4058" y="4234"/>
                    <a:pt x="3606" y="5238"/>
                    <a:pt x="3264" y="6283"/>
                  </a:cubicBezTo>
                  <a:cubicBezTo>
                    <a:pt x="3264" y="6290"/>
                    <a:pt x="3262" y="6296"/>
                    <a:pt x="3259" y="6303"/>
                  </a:cubicBezTo>
                  <a:cubicBezTo>
                    <a:pt x="3000" y="6961"/>
                    <a:pt x="0" y="15151"/>
                    <a:pt x="5940" y="27483"/>
                  </a:cubicBezTo>
                  <a:lnTo>
                    <a:pt x="9912" y="27483"/>
                  </a:lnTo>
                  <a:cubicBezTo>
                    <a:pt x="7766" y="24799"/>
                    <a:pt x="6296" y="22229"/>
                    <a:pt x="5324" y="19829"/>
                  </a:cubicBezTo>
                  <a:cubicBezTo>
                    <a:pt x="3784" y="16039"/>
                    <a:pt x="3484" y="12680"/>
                    <a:pt x="3701" y="9969"/>
                  </a:cubicBezTo>
                  <a:cubicBezTo>
                    <a:pt x="4055" y="5557"/>
                    <a:pt x="5663" y="3397"/>
                    <a:pt x="5663" y="3397"/>
                  </a:cubicBezTo>
                  <a:cubicBezTo>
                    <a:pt x="6116" y="3714"/>
                    <a:pt x="6549" y="3818"/>
                    <a:pt x="6923" y="3818"/>
                  </a:cubicBezTo>
                  <a:cubicBezTo>
                    <a:pt x="7644" y="3818"/>
                    <a:pt x="8150" y="3431"/>
                    <a:pt x="8185" y="3416"/>
                  </a:cubicBezTo>
                  <a:cubicBezTo>
                    <a:pt x="8358" y="3138"/>
                    <a:pt x="7886" y="647"/>
                    <a:pt x="7886" y="647"/>
                  </a:cubicBezTo>
                  <a:lnTo>
                    <a:pt x="7886" y="644"/>
                  </a:lnTo>
                  <a:lnTo>
                    <a:pt x="7871" y="633"/>
                  </a:lnTo>
                  <a:lnTo>
                    <a:pt x="7224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87775" y="3037525"/>
              <a:ext cx="398950" cy="89925"/>
            </a:xfrm>
            <a:custGeom>
              <a:rect b="b" l="l" r="r" t="t"/>
              <a:pathLst>
                <a:path extrusionOk="0" h="3597" w="15958">
                  <a:moveTo>
                    <a:pt x="0" y="1"/>
                  </a:moveTo>
                  <a:lnTo>
                    <a:pt x="0" y="1767"/>
                  </a:lnTo>
                  <a:cubicBezTo>
                    <a:pt x="2" y="2777"/>
                    <a:pt x="821" y="3596"/>
                    <a:pt x="1831" y="3596"/>
                  </a:cubicBezTo>
                  <a:lnTo>
                    <a:pt x="14129" y="3596"/>
                  </a:lnTo>
                  <a:cubicBezTo>
                    <a:pt x="15139" y="3596"/>
                    <a:pt x="15956" y="2777"/>
                    <a:pt x="15958" y="1767"/>
                  </a:cubicBezTo>
                  <a:lnTo>
                    <a:pt x="1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47600" y="3292900"/>
              <a:ext cx="646900" cy="94400"/>
            </a:xfrm>
            <a:custGeom>
              <a:rect b="b" l="l" r="r" t="t"/>
              <a:pathLst>
                <a:path extrusionOk="0" h="3776" w="25876">
                  <a:moveTo>
                    <a:pt x="25876" y="1"/>
                  </a:moveTo>
                  <a:lnTo>
                    <a:pt x="0" y="294"/>
                  </a:lnTo>
                  <a:lnTo>
                    <a:pt x="755" y="3776"/>
                  </a:lnTo>
                  <a:lnTo>
                    <a:pt x="25293" y="3776"/>
                  </a:lnTo>
                  <a:lnTo>
                    <a:pt x="25876" y="1"/>
                  </a:lnTo>
                  <a:close/>
                </a:path>
              </a:pathLst>
            </a:custGeom>
            <a:solidFill>
              <a:srgbClr val="168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341850" y="2611775"/>
              <a:ext cx="93100" cy="86300"/>
            </a:xfrm>
            <a:custGeom>
              <a:rect b="b" l="l" r="r" t="t"/>
              <a:pathLst>
                <a:path extrusionOk="0" h="3452" w="3724">
                  <a:moveTo>
                    <a:pt x="1861" y="0"/>
                  </a:moveTo>
                  <a:cubicBezTo>
                    <a:pt x="1418" y="0"/>
                    <a:pt x="974" y="170"/>
                    <a:pt x="638" y="510"/>
                  </a:cubicBezTo>
                  <a:cubicBezTo>
                    <a:pt x="146" y="1005"/>
                    <a:pt x="1" y="1748"/>
                    <a:pt x="270" y="2392"/>
                  </a:cubicBezTo>
                  <a:cubicBezTo>
                    <a:pt x="538" y="3033"/>
                    <a:pt x="1166" y="3452"/>
                    <a:pt x="1860" y="3452"/>
                  </a:cubicBezTo>
                  <a:cubicBezTo>
                    <a:pt x="1862" y="3452"/>
                    <a:pt x="1865" y="3452"/>
                    <a:pt x="1868" y="3452"/>
                  </a:cubicBezTo>
                  <a:cubicBezTo>
                    <a:pt x="2566" y="3448"/>
                    <a:pt x="3193" y="3026"/>
                    <a:pt x="3459" y="2380"/>
                  </a:cubicBezTo>
                  <a:cubicBezTo>
                    <a:pt x="3723" y="1735"/>
                    <a:pt x="3573" y="994"/>
                    <a:pt x="3078" y="502"/>
                  </a:cubicBezTo>
                  <a:cubicBezTo>
                    <a:pt x="2741" y="167"/>
                    <a:pt x="2301" y="0"/>
                    <a:pt x="1861" y="0"/>
                  </a:cubicBezTo>
                  <a:close/>
                </a:path>
              </a:pathLst>
            </a:custGeom>
            <a:solidFill>
              <a:srgbClr val="168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340375" y="2606525"/>
              <a:ext cx="100225" cy="96800"/>
            </a:xfrm>
            <a:custGeom>
              <a:rect b="b" l="l" r="r" t="t"/>
              <a:pathLst>
                <a:path extrusionOk="0" h="3872" w="4009">
                  <a:moveTo>
                    <a:pt x="1922" y="420"/>
                  </a:moveTo>
                  <a:cubicBezTo>
                    <a:pt x="2321" y="420"/>
                    <a:pt x="2706" y="578"/>
                    <a:pt x="2988" y="860"/>
                  </a:cubicBezTo>
                  <a:cubicBezTo>
                    <a:pt x="3424" y="1291"/>
                    <a:pt x="3556" y="1943"/>
                    <a:pt x="3323" y="2511"/>
                  </a:cubicBezTo>
                  <a:cubicBezTo>
                    <a:pt x="3090" y="3077"/>
                    <a:pt x="2539" y="3449"/>
                    <a:pt x="1927" y="3452"/>
                  </a:cubicBezTo>
                  <a:lnTo>
                    <a:pt x="1920" y="3452"/>
                  </a:lnTo>
                  <a:cubicBezTo>
                    <a:pt x="1090" y="3444"/>
                    <a:pt x="421" y="2769"/>
                    <a:pt x="420" y="1938"/>
                  </a:cubicBezTo>
                  <a:cubicBezTo>
                    <a:pt x="418" y="1108"/>
                    <a:pt x="1085" y="431"/>
                    <a:pt x="1915" y="420"/>
                  </a:cubicBezTo>
                  <a:close/>
                  <a:moveTo>
                    <a:pt x="1913" y="0"/>
                  </a:moveTo>
                  <a:cubicBezTo>
                    <a:pt x="854" y="14"/>
                    <a:pt x="0" y="879"/>
                    <a:pt x="2" y="1940"/>
                  </a:cubicBezTo>
                  <a:cubicBezTo>
                    <a:pt x="4" y="3000"/>
                    <a:pt x="860" y="3861"/>
                    <a:pt x="1920" y="3871"/>
                  </a:cubicBezTo>
                  <a:lnTo>
                    <a:pt x="1928" y="3871"/>
                  </a:lnTo>
                  <a:cubicBezTo>
                    <a:pt x="2711" y="3868"/>
                    <a:pt x="3414" y="3394"/>
                    <a:pt x="3711" y="2670"/>
                  </a:cubicBezTo>
                  <a:cubicBezTo>
                    <a:pt x="4008" y="1947"/>
                    <a:pt x="3840" y="1115"/>
                    <a:pt x="3284" y="563"/>
                  </a:cubicBezTo>
                  <a:cubicBezTo>
                    <a:pt x="2922" y="202"/>
                    <a:pt x="2432" y="0"/>
                    <a:pt x="1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68275" y="2636250"/>
              <a:ext cx="40250" cy="37350"/>
            </a:xfrm>
            <a:custGeom>
              <a:rect b="b" l="l" r="r" t="t"/>
              <a:pathLst>
                <a:path extrusionOk="0" h="1494" w="1610">
                  <a:moveTo>
                    <a:pt x="805" y="1"/>
                  </a:moveTo>
                  <a:cubicBezTo>
                    <a:pt x="613" y="1"/>
                    <a:pt x="422" y="74"/>
                    <a:pt x="276" y="221"/>
                  </a:cubicBezTo>
                  <a:cubicBezTo>
                    <a:pt x="63" y="436"/>
                    <a:pt x="0" y="756"/>
                    <a:pt x="116" y="1035"/>
                  </a:cubicBezTo>
                  <a:cubicBezTo>
                    <a:pt x="233" y="1314"/>
                    <a:pt x="505" y="1494"/>
                    <a:pt x="807" y="1494"/>
                  </a:cubicBezTo>
                  <a:cubicBezTo>
                    <a:pt x="1109" y="1492"/>
                    <a:pt x="1382" y="1309"/>
                    <a:pt x="1496" y="1030"/>
                  </a:cubicBezTo>
                  <a:cubicBezTo>
                    <a:pt x="1610" y="751"/>
                    <a:pt x="1545" y="431"/>
                    <a:pt x="1331" y="218"/>
                  </a:cubicBezTo>
                  <a:cubicBezTo>
                    <a:pt x="1185" y="73"/>
                    <a:pt x="995" y="1"/>
                    <a:pt x="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49875" y="2984050"/>
              <a:ext cx="489225" cy="53500"/>
            </a:xfrm>
            <a:custGeom>
              <a:rect b="b" l="l" r="r" t="t"/>
              <a:pathLst>
                <a:path extrusionOk="0" h="2140" w="19569">
                  <a:moveTo>
                    <a:pt x="4" y="0"/>
                  </a:moveTo>
                  <a:lnTo>
                    <a:pt x="4" y="875"/>
                  </a:lnTo>
                  <a:cubicBezTo>
                    <a:pt x="1" y="1573"/>
                    <a:pt x="565" y="2140"/>
                    <a:pt x="1262" y="2140"/>
                  </a:cubicBezTo>
                  <a:cubicBezTo>
                    <a:pt x="1265" y="2140"/>
                    <a:pt x="1267" y="2140"/>
                    <a:pt x="1269" y="2140"/>
                  </a:cubicBezTo>
                  <a:lnTo>
                    <a:pt x="18299" y="2140"/>
                  </a:lnTo>
                  <a:cubicBezTo>
                    <a:pt x="18999" y="2140"/>
                    <a:pt x="19567" y="1574"/>
                    <a:pt x="19569" y="875"/>
                  </a:cubicBezTo>
                  <a:lnTo>
                    <a:pt x="19569" y="0"/>
                  </a:lnTo>
                  <a:close/>
                </a:path>
              </a:pathLst>
            </a:custGeom>
            <a:solidFill>
              <a:srgbClr val="168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923825" y="2984050"/>
              <a:ext cx="39800" cy="53500"/>
            </a:xfrm>
            <a:custGeom>
              <a:rect b="b" l="l" r="r" t="t"/>
              <a:pathLst>
                <a:path extrusionOk="0" h="2140" w="1592">
                  <a:moveTo>
                    <a:pt x="0" y="0"/>
                  </a:moveTo>
                  <a:lnTo>
                    <a:pt x="0" y="2140"/>
                  </a:lnTo>
                  <a:lnTo>
                    <a:pt x="1592" y="214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74575" y="2984050"/>
              <a:ext cx="16950" cy="53500"/>
            </a:xfrm>
            <a:custGeom>
              <a:rect b="b" l="l" r="r" t="t"/>
              <a:pathLst>
                <a:path extrusionOk="0" h="2140" w="678">
                  <a:moveTo>
                    <a:pt x="1" y="0"/>
                  </a:moveTo>
                  <a:lnTo>
                    <a:pt x="1" y="2140"/>
                  </a:lnTo>
                  <a:lnTo>
                    <a:pt x="678" y="214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53025" y="3019650"/>
              <a:ext cx="482900" cy="17950"/>
            </a:xfrm>
            <a:custGeom>
              <a:rect b="b" l="l" r="r" t="t"/>
              <a:pathLst>
                <a:path extrusionOk="0" h="718" w="19316">
                  <a:moveTo>
                    <a:pt x="0" y="1"/>
                  </a:moveTo>
                  <a:cubicBezTo>
                    <a:pt x="212" y="438"/>
                    <a:pt x="654" y="717"/>
                    <a:pt x="1141" y="717"/>
                  </a:cubicBezTo>
                  <a:lnTo>
                    <a:pt x="18175" y="717"/>
                  </a:lnTo>
                  <a:cubicBezTo>
                    <a:pt x="18662" y="717"/>
                    <a:pt x="19104" y="438"/>
                    <a:pt x="19316" y="1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687775" y="3039400"/>
              <a:ext cx="398950" cy="19000"/>
            </a:xfrm>
            <a:custGeom>
              <a:rect b="b" l="l" r="r" t="t"/>
              <a:pathLst>
                <a:path extrusionOk="0" h="1249" w="15958">
                  <a:moveTo>
                    <a:pt x="0" y="0"/>
                  </a:moveTo>
                  <a:lnTo>
                    <a:pt x="0" y="1248"/>
                  </a:lnTo>
                  <a:lnTo>
                    <a:pt x="15958" y="1248"/>
                  </a:lnTo>
                  <a:lnTo>
                    <a:pt x="15958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355650" y="2940800"/>
              <a:ext cx="223225" cy="446475"/>
            </a:xfrm>
            <a:custGeom>
              <a:rect b="b" l="l" r="r" t="t"/>
              <a:pathLst>
                <a:path extrusionOk="0" h="17859" w="8929">
                  <a:moveTo>
                    <a:pt x="2087" y="0"/>
                  </a:moveTo>
                  <a:lnTo>
                    <a:pt x="2087" y="1478"/>
                  </a:lnTo>
                  <a:cubicBezTo>
                    <a:pt x="2087" y="1973"/>
                    <a:pt x="0" y="3982"/>
                    <a:pt x="0" y="5611"/>
                  </a:cubicBezTo>
                  <a:lnTo>
                    <a:pt x="0" y="16455"/>
                  </a:lnTo>
                  <a:cubicBezTo>
                    <a:pt x="0" y="17404"/>
                    <a:pt x="228" y="17858"/>
                    <a:pt x="1859" y="17858"/>
                  </a:cubicBezTo>
                  <a:lnTo>
                    <a:pt x="7072" y="17858"/>
                  </a:lnTo>
                  <a:cubicBezTo>
                    <a:pt x="8703" y="17858"/>
                    <a:pt x="8929" y="17404"/>
                    <a:pt x="8929" y="16455"/>
                  </a:cubicBezTo>
                  <a:lnTo>
                    <a:pt x="8929" y="5611"/>
                  </a:lnTo>
                  <a:cubicBezTo>
                    <a:pt x="8929" y="3980"/>
                    <a:pt x="6844" y="1973"/>
                    <a:pt x="6844" y="1478"/>
                  </a:cubicBezTo>
                  <a:lnTo>
                    <a:pt x="6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91050" y="2864075"/>
              <a:ext cx="151025" cy="76775"/>
            </a:xfrm>
            <a:custGeom>
              <a:rect b="b" l="l" r="r" t="t"/>
              <a:pathLst>
                <a:path extrusionOk="0" h="3071" w="6041">
                  <a:moveTo>
                    <a:pt x="3027" y="0"/>
                  </a:moveTo>
                  <a:cubicBezTo>
                    <a:pt x="2264" y="0"/>
                    <a:pt x="1500" y="30"/>
                    <a:pt x="738" y="91"/>
                  </a:cubicBezTo>
                  <a:cubicBezTo>
                    <a:pt x="314" y="126"/>
                    <a:pt x="0" y="474"/>
                    <a:pt x="47" y="852"/>
                  </a:cubicBezTo>
                  <a:cubicBezTo>
                    <a:pt x="118" y="1506"/>
                    <a:pt x="190" y="2162"/>
                    <a:pt x="261" y="2815"/>
                  </a:cubicBezTo>
                  <a:cubicBezTo>
                    <a:pt x="271" y="2899"/>
                    <a:pt x="281" y="2984"/>
                    <a:pt x="291" y="3068"/>
                  </a:cubicBezTo>
                  <a:cubicBezTo>
                    <a:pt x="569" y="3067"/>
                    <a:pt x="847" y="3067"/>
                    <a:pt x="1125" y="3067"/>
                  </a:cubicBezTo>
                  <a:cubicBezTo>
                    <a:pt x="2209" y="3067"/>
                    <a:pt x="3285" y="3070"/>
                    <a:pt x="4345" y="3070"/>
                  </a:cubicBezTo>
                  <a:cubicBezTo>
                    <a:pt x="4817" y="3070"/>
                    <a:pt x="5285" y="3069"/>
                    <a:pt x="5750" y="3068"/>
                  </a:cubicBezTo>
                  <a:cubicBezTo>
                    <a:pt x="5832" y="2328"/>
                    <a:pt x="5915" y="1590"/>
                    <a:pt x="5996" y="852"/>
                  </a:cubicBezTo>
                  <a:cubicBezTo>
                    <a:pt x="6040" y="474"/>
                    <a:pt x="5732" y="126"/>
                    <a:pt x="5301" y="91"/>
                  </a:cubicBezTo>
                  <a:cubicBezTo>
                    <a:pt x="5083" y="72"/>
                    <a:pt x="4860" y="58"/>
                    <a:pt x="4641" y="45"/>
                  </a:cubicBezTo>
                  <a:cubicBezTo>
                    <a:pt x="4103" y="15"/>
                    <a:pt x="3565" y="0"/>
                    <a:pt x="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397575" y="2865200"/>
              <a:ext cx="144500" cy="75650"/>
            </a:xfrm>
            <a:custGeom>
              <a:rect b="b" l="l" r="r" t="t"/>
              <a:pathLst>
                <a:path extrusionOk="0" h="3026" w="5780">
                  <a:moveTo>
                    <a:pt x="4380" y="0"/>
                  </a:moveTo>
                  <a:cubicBezTo>
                    <a:pt x="3899" y="2093"/>
                    <a:pt x="971" y="2645"/>
                    <a:pt x="0" y="2770"/>
                  </a:cubicBezTo>
                  <a:cubicBezTo>
                    <a:pt x="10" y="2854"/>
                    <a:pt x="20" y="2939"/>
                    <a:pt x="30" y="3023"/>
                  </a:cubicBezTo>
                  <a:cubicBezTo>
                    <a:pt x="308" y="3022"/>
                    <a:pt x="586" y="3022"/>
                    <a:pt x="864" y="3022"/>
                  </a:cubicBezTo>
                  <a:cubicBezTo>
                    <a:pt x="1948" y="3022"/>
                    <a:pt x="3024" y="3025"/>
                    <a:pt x="4084" y="3025"/>
                  </a:cubicBezTo>
                  <a:cubicBezTo>
                    <a:pt x="4556" y="3025"/>
                    <a:pt x="5024" y="3024"/>
                    <a:pt x="5489" y="3023"/>
                  </a:cubicBezTo>
                  <a:cubicBezTo>
                    <a:pt x="5571" y="2283"/>
                    <a:pt x="5654" y="1545"/>
                    <a:pt x="5735" y="807"/>
                  </a:cubicBezTo>
                  <a:cubicBezTo>
                    <a:pt x="5779" y="429"/>
                    <a:pt x="5471" y="81"/>
                    <a:pt x="5040" y="46"/>
                  </a:cubicBezTo>
                  <a:cubicBezTo>
                    <a:pt x="4822" y="27"/>
                    <a:pt x="4599" y="13"/>
                    <a:pt x="4380" y="0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355650" y="2940800"/>
              <a:ext cx="223225" cy="446475"/>
            </a:xfrm>
            <a:custGeom>
              <a:rect b="b" l="l" r="r" t="t"/>
              <a:pathLst>
                <a:path extrusionOk="0" h="17859" w="8929">
                  <a:moveTo>
                    <a:pt x="2085" y="0"/>
                  </a:moveTo>
                  <a:lnTo>
                    <a:pt x="5669" y="560"/>
                  </a:lnTo>
                  <a:lnTo>
                    <a:pt x="5669" y="2168"/>
                  </a:lnTo>
                  <a:cubicBezTo>
                    <a:pt x="5669" y="2168"/>
                    <a:pt x="7466" y="4154"/>
                    <a:pt x="7466" y="5555"/>
                  </a:cubicBezTo>
                  <a:cubicBezTo>
                    <a:pt x="7466" y="6955"/>
                    <a:pt x="8112" y="14712"/>
                    <a:pt x="0" y="15925"/>
                  </a:cubicBezTo>
                  <a:lnTo>
                    <a:pt x="0" y="16455"/>
                  </a:lnTo>
                  <a:cubicBezTo>
                    <a:pt x="0" y="17404"/>
                    <a:pt x="228" y="17858"/>
                    <a:pt x="1859" y="17858"/>
                  </a:cubicBezTo>
                  <a:lnTo>
                    <a:pt x="7072" y="17858"/>
                  </a:lnTo>
                  <a:cubicBezTo>
                    <a:pt x="8703" y="17858"/>
                    <a:pt x="8929" y="17404"/>
                    <a:pt x="8929" y="16455"/>
                  </a:cubicBezTo>
                  <a:lnTo>
                    <a:pt x="8929" y="5611"/>
                  </a:lnTo>
                  <a:cubicBezTo>
                    <a:pt x="8929" y="3980"/>
                    <a:pt x="6844" y="1973"/>
                    <a:pt x="6844" y="1478"/>
                  </a:cubicBezTo>
                  <a:lnTo>
                    <a:pt x="6844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373025" y="3006250"/>
              <a:ext cx="42325" cy="259550"/>
            </a:xfrm>
            <a:custGeom>
              <a:rect b="b" l="l" r="r" t="t"/>
              <a:pathLst>
                <a:path extrusionOk="0" h="10382" w="1693">
                  <a:moveTo>
                    <a:pt x="1692" y="0"/>
                  </a:moveTo>
                  <a:cubicBezTo>
                    <a:pt x="1692" y="1"/>
                    <a:pt x="0" y="1849"/>
                    <a:pt x="0" y="2742"/>
                  </a:cubicBezTo>
                  <a:lnTo>
                    <a:pt x="0" y="10128"/>
                  </a:lnTo>
                  <a:cubicBezTo>
                    <a:pt x="0" y="10268"/>
                    <a:pt x="114" y="10382"/>
                    <a:pt x="254" y="10382"/>
                  </a:cubicBezTo>
                  <a:cubicBezTo>
                    <a:pt x="255" y="10382"/>
                    <a:pt x="256" y="10382"/>
                    <a:pt x="257" y="10382"/>
                  </a:cubicBezTo>
                  <a:cubicBezTo>
                    <a:pt x="396" y="10382"/>
                    <a:pt x="510" y="10269"/>
                    <a:pt x="510" y="10128"/>
                  </a:cubicBezTo>
                  <a:cubicBezTo>
                    <a:pt x="507" y="8870"/>
                    <a:pt x="497" y="3342"/>
                    <a:pt x="525" y="2790"/>
                  </a:cubicBezTo>
                  <a:cubicBezTo>
                    <a:pt x="565" y="1965"/>
                    <a:pt x="1692" y="1"/>
                    <a:pt x="1692" y="0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1786450" y="4575275"/>
              <a:ext cx="260850" cy="568225"/>
            </a:xfrm>
            <a:custGeom>
              <a:rect b="b" l="l" r="r" t="t"/>
              <a:pathLst>
                <a:path extrusionOk="0" h="22729" w="10434">
                  <a:moveTo>
                    <a:pt x="1" y="1"/>
                  </a:moveTo>
                  <a:cubicBezTo>
                    <a:pt x="1" y="65"/>
                    <a:pt x="1041" y="14030"/>
                    <a:pt x="1198" y="22728"/>
                  </a:cubicBezTo>
                  <a:lnTo>
                    <a:pt x="10433" y="22728"/>
                  </a:lnTo>
                  <a:cubicBezTo>
                    <a:pt x="10255" y="22409"/>
                    <a:pt x="10062" y="22102"/>
                    <a:pt x="9859" y="21807"/>
                  </a:cubicBezTo>
                  <a:cubicBezTo>
                    <a:pt x="5846" y="16003"/>
                    <a:pt x="296" y="664"/>
                    <a:pt x="1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1366125" y="3286700"/>
              <a:ext cx="977350" cy="1856800"/>
            </a:xfrm>
            <a:custGeom>
              <a:rect b="b" l="l" r="r" t="t"/>
              <a:pathLst>
                <a:path extrusionOk="0" h="74272" w="39094">
                  <a:moveTo>
                    <a:pt x="33305" y="1"/>
                  </a:moveTo>
                  <a:lnTo>
                    <a:pt x="4402" y="2944"/>
                  </a:lnTo>
                  <a:lnTo>
                    <a:pt x="1" y="15384"/>
                  </a:lnTo>
                  <a:cubicBezTo>
                    <a:pt x="1" y="15384"/>
                    <a:pt x="13" y="15676"/>
                    <a:pt x="37" y="16221"/>
                  </a:cubicBezTo>
                  <a:cubicBezTo>
                    <a:pt x="41" y="16239"/>
                    <a:pt x="42" y="16256"/>
                    <a:pt x="41" y="16274"/>
                  </a:cubicBezTo>
                  <a:cubicBezTo>
                    <a:pt x="69" y="16796"/>
                    <a:pt x="102" y="17543"/>
                    <a:pt x="150" y="18469"/>
                  </a:cubicBezTo>
                  <a:cubicBezTo>
                    <a:pt x="523" y="26015"/>
                    <a:pt x="1612" y="45807"/>
                    <a:pt x="3383" y="59761"/>
                  </a:cubicBezTo>
                  <a:cubicBezTo>
                    <a:pt x="4176" y="66009"/>
                    <a:pt x="5117" y="71168"/>
                    <a:pt x="6209" y="73738"/>
                  </a:cubicBezTo>
                  <a:lnTo>
                    <a:pt x="6609" y="74271"/>
                  </a:lnTo>
                  <a:lnTo>
                    <a:pt x="31797" y="74271"/>
                  </a:lnTo>
                  <a:cubicBezTo>
                    <a:pt x="31708" y="72901"/>
                    <a:pt x="31551" y="71584"/>
                    <a:pt x="31304" y="70351"/>
                  </a:cubicBezTo>
                  <a:cubicBezTo>
                    <a:pt x="30687" y="67270"/>
                    <a:pt x="30985" y="63168"/>
                    <a:pt x="31708" y="58799"/>
                  </a:cubicBezTo>
                  <a:cubicBezTo>
                    <a:pt x="33187" y="49855"/>
                    <a:pt x="36466" y="39749"/>
                    <a:pt x="37347" y="35292"/>
                  </a:cubicBezTo>
                  <a:cubicBezTo>
                    <a:pt x="38466" y="29605"/>
                    <a:pt x="39094" y="23389"/>
                    <a:pt x="38430" y="16966"/>
                  </a:cubicBezTo>
                  <a:cubicBezTo>
                    <a:pt x="38394" y="16591"/>
                    <a:pt x="38349" y="16218"/>
                    <a:pt x="38301" y="15843"/>
                  </a:cubicBezTo>
                  <a:cubicBezTo>
                    <a:pt x="38268" y="15562"/>
                    <a:pt x="38230" y="15285"/>
                    <a:pt x="38189" y="15006"/>
                  </a:cubicBezTo>
                  <a:cubicBezTo>
                    <a:pt x="38176" y="14905"/>
                    <a:pt x="38159" y="14808"/>
                    <a:pt x="38145" y="14711"/>
                  </a:cubicBezTo>
                  <a:cubicBezTo>
                    <a:pt x="38108" y="14435"/>
                    <a:pt x="38064" y="14161"/>
                    <a:pt x="38014" y="13885"/>
                  </a:cubicBezTo>
                  <a:cubicBezTo>
                    <a:pt x="37983" y="13684"/>
                    <a:pt x="37946" y="13481"/>
                    <a:pt x="37910" y="13275"/>
                  </a:cubicBezTo>
                  <a:cubicBezTo>
                    <a:pt x="37889" y="13162"/>
                    <a:pt x="37869" y="13048"/>
                    <a:pt x="37844" y="12931"/>
                  </a:cubicBezTo>
                  <a:cubicBezTo>
                    <a:pt x="37824" y="12830"/>
                    <a:pt x="37804" y="12725"/>
                    <a:pt x="37788" y="12624"/>
                  </a:cubicBezTo>
                  <a:cubicBezTo>
                    <a:pt x="37748" y="12431"/>
                    <a:pt x="37712" y="12236"/>
                    <a:pt x="37667" y="12038"/>
                  </a:cubicBezTo>
                  <a:cubicBezTo>
                    <a:pt x="37623" y="11828"/>
                    <a:pt x="37578" y="11617"/>
                    <a:pt x="37529" y="11408"/>
                  </a:cubicBezTo>
                  <a:cubicBezTo>
                    <a:pt x="37529" y="11388"/>
                    <a:pt x="37526" y="11366"/>
                    <a:pt x="37517" y="11346"/>
                  </a:cubicBezTo>
                  <a:cubicBezTo>
                    <a:pt x="37481" y="11173"/>
                    <a:pt x="37441" y="10995"/>
                    <a:pt x="37397" y="10822"/>
                  </a:cubicBezTo>
                  <a:cubicBezTo>
                    <a:pt x="37384" y="10757"/>
                    <a:pt x="37367" y="10693"/>
                    <a:pt x="37352" y="10632"/>
                  </a:cubicBezTo>
                  <a:cubicBezTo>
                    <a:pt x="37278" y="10333"/>
                    <a:pt x="37205" y="10037"/>
                    <a:pt x="37124" y="9739"/>
                  </a:cubicBezTo>
                  <a:cubicBezTo>
                    <a:pt x="37035" y="9395"/>
                    <a:pt x="36939" y="9047"/>
                    <a:pt x="36837" y="8700"/>
                  </a:cubicBezTo>
                  <a:cubicBezTo>
                    <a:pt x="36789" y="8525"/>
                    <a:pt x="36736" y="8352"/>
                    <a:pt x="36684" y="8179"/>
                  </a:cubicBezTo>
                  <a:cubicBezTo>
                    <a:pt x="36585" y="7830"/>
                    <a:pt x="36474" y="7487"/>
                    <a:pt x="36357" y="7139"/>
                  </a:cubicBezTo>
                  <a:cubicBezTo>
                    <a:pt x="36121" y="6416"/>
                    <a:pt x="35863" y="5693"/>
                    <a:pt x="35584" y="4970"/>
                  </a:cubicBezTo>
                  <a:cubicBezTo>
                    <a:pt x="35528" y="4823"/>
                    <a:pt x="35467" y="4677"/>
                    <a:pt x="35411" y="4532"/>
                  </a:cubicBezTo>
                  <a:cubicBezTo>
                    <a:pt x="34846" y="3111"/>
                    <a:pt x="34209" y="1719"/>
                    <a:pt x="33503" y="361"/>
                  </a:cubicBezTo>
                  <a:cubicBezTo>
                    <a:pt x="33438" y="240"/>
                    <a:pt x="33374" y="118"/>
                    <a:pt x="33305" y="1"/>
                  </a:cubicBezTo>
                  <a:close/>
                </a:path>
              </a:pathLst>
            </a:custGeom>
            <a:solidFill>
              <a:srgbClr val="4D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1366125" y="3286700"/>
              <a:ext cx="977350" cy="1856800"/>
            </a:xfrm>
            <a:custGeom>
              <a:rect b="b" l="l" r="r" t="t"/>
              <a:pathLst>
                <a:path extrusionOk="0" h="74272" w="39094">
                  <a:moveTo>
                    <a:pt x="33305" y="1"/>
                  </a:moveTo>
                  <a:lnTo>
                    <a:pt x="4402" y="2944"/>
                  </a:lnTo>
                  <a:lnTo>
                    <a:pt x="1" y="15384"/>
                  </a:lnTo>
                  <a:cubicBezTo>
                    <a:pt x="1" y="15384"/>
                    <a:pt x="13" y="15676"/>
                    <a:pt x="37" y="16221"/>
                  </a:cubicBezTo>
                  <a:cubicBezTo>
                    <a:pt x="41" y="16239"/>
                    <a:pt x="42" y="16256"/>
                    <a:pt x="41" y="16274"/>
                  </a:cubicBezTo>
                  <a:cubicBezTo>
                    <a:pt x="69" y="16796"/>
                    <a:pt x="102" y="17543"/>
                    <a:pt x="150" y="18469"/>
                  </a:cubicBezTo>
                  <a:cubicBezTo>
                    <a:pt x="523" y="26015"/>
                    <a:pt x="1612" y="45807"/>
                    <a:pt x="3383" y="59761"/>
                  </a:cubicBezTo>
                  <a:cubicBezTo>
                    <a:pt x="4176" y="66009"/>
                    <a:pt x="5117" y="71168"/>
                    <a:pt x="6209" y="73738"/>
                  </a:cubicBezTo>
                  <a:lnTo>
                    <a:pt x="6609" y="74271"/>
                  </a:lnTo>
                  <a:lnTo>
                    <a:pt x="31797" y="74271"/>
                  </a:lnTo>
                  <a:cubicBezTo>
                    <a:pt x="31708" y="72901"/>
                    <a:pt x="31551" y="71584"/>
                    <a:pt x="31304" y="70351"/>
                  </a:cubicBezTo>
                  <a:cubicBezTo>
                    <a:pt x="30687" y="67270"/>
                    <a:pt x="30985" y="63168"/>
                    <a:pt x="31708" y="58799"/>
                  </a:cubicBezTo>
                  <a:cubicBezTo>
                    <a:pt x="33187" y="49855"/>
                    <a:pt x="36466" y="39749"/>
                    <a:pt x="37347" y="35292"/>
                  </a:cubicBezTo>
                  <a:cubicBezTo>
                    <a:pt x="38466" y="29605"/>
                    <a:pt x="39094" y="23389"/>
                    <a:pt x="38430" y="16966"/>
                  </a:cubicBezTo>
                  <a:cubicBezTo>
                    <a:pt x="38394" y="16591"/>
                    <a:pt x="38349" y="16218"/>
                    <a:pt x="38301" y="15843"/>
                  </a:cubicBezTo>
                  <a:cubicBezTo>
                    <a:pt x="38268" y="15562"/>
                    <a:pt x="38230" y="15285"/>
                    <a:pt x="38189" y="15006"/>
                  </a:cubicBezTo>
                  <a:cubicBezTo>
                    <a:pt x="38176" y="14905"/>
                    <a:pt x="38159" y="14808"/>
                    <a:pt x="38145" y="14711"/>
                  </a:cubicBezTo>
                  <a:cubicBezTo>
                    <a:pt x="38108" y="14435"/>
                    <a:pt x="38064" y="14161"/>
                    <a:pt x="38014" y="13885"/>
                  </a:cubicBezTo>
                  <a:cubicBezTo>
                    <a:pt x="37983" y="13684"/>
                    <a:pt x="37946" y="13481"/>
                    <a:pt x="37910" y="13275"/>
                  </a:cubicBezTo>
                  <a:cubicBezTo>
                    <a:pt x="37889" y="13162"/>
                    <a:pt x="37869" y="13048"/>
                    <a:pt x="37844" y="12931"/>
                  </a:cubicBezTo>
                  <a:cubicBezTo>
                    <a:pt x="37824" y="12830"/>
                    <a:pt x="37804" y="12725"/>
                    <a:pt x="37788" y="12624"/>
                  </a:cubicBezTo>
                  <a:cubicBezTo>
                    <a:pt x="37748" y="12431"/>
                    <a:pt x="37712" y="12236"/>
                    <a:pt x="37667" y="12038"/>
                  </a:cubicBezTo>
                  <a:cubicBezTo>
                    <a:pt x="37623" y="11828"/>
                    <a:pt x="37578" y="11617"/>
                    <a:pt x="37529" y="11408"/>
                  </a:cubicBezTo>
                  <a:cubicBezTo>
                    <a:pt x="37529" y="11388"/>
                    <a:pt x="37526" y="11366"/>
                    <a:pt x="37517" y="11346"/>
                  </a:cubicBezTo>
                  <a:cubicBezTo>
                    <a:pt x="37481" y="11173"/>
                    <a:pt x="37441" y="10995"/>
                    <a:pt x="37397" y="10822"/>
                  </a:cubicBezTo>
                  <a:cubicBezTo>
                    <a:pt x="37384" y="10757"/>
                    <a:pt x="37367" y="10693"/>
                    <a:pt x="37352" y="10632"/>
                  </a:cubicBezTo>
                  <a:cubicBezTo>
                    <a:pt x="37278" y="10333"/>
                    <a:pt x="37205" y="10037"/>
                    <a:pt x="37124" y="9739"/>
                  </a:cubicBezTo>
                  <a:cubicBezTo>
                    <a:pt x="37035" y="9395"/>
                    <a:pt x="36939" y="9047"/>
                    <a:pt x="36837" y="8700"/>
                  </a:cubicBezTo>
                  <a:cubicBezTo>
                    <a:pt x="36789" y="8525"/>
                    <a:pt x="36736" y="8352"/>
                    <a:pt x="36684" y="8179"/>
                  </a:cubicBezTo>
                  <a:cubicBezTo>
                    <a:pt x="36585" y="7830"/>
                    <a:pt x="36474" y="7487"/>
                    <a:pt x="36357" y="7139"/>
                  </a:cubicBezTo>
                  <a:cubicBezTo>
                    <a:pt x="36121" y="6416"/>
                    <a:pt x="35863" y="5693"/>
                    <a:pt x="35584" y="4970"/>
                  </a:cubicBezTo>
                  <a:cubicBezTo>
                    <a:pt x="35528" y="4823"/>
                    <a:pt x="35467" y="4677"/>
                    <a:pt x="35411" y="4532"/>
                  </a:cubicBezTo>
                  <a:cubicBezTo>
                    <a:pt x="34846" y="3111"/>
                    <a:pt x="34209" y="1719"/>
                    <a:pt x="33503" y="361"/>
                  </a:cubicBezTo>
                  <a:cubicBezTo>
                    <a:pt x="33438" y="240"/>
                    <a:pt x="33374" y="118"/>
                    <a:pt x="33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1366175" y="3286750"/>
              <a:ext cx="960750" cy="478025"/>
            </a:xfrm>
            <a:custGeom>
              <a:rect b="b" l="l" r="r" t="t"/>
              <a:pathLst>
                <a:path extrusionOk="0" h="19121" w="38430">
                  <a:moveTo>
                    <a:pt x="33303" y="1"/>
                  </a:moveTo>
                  <a:lnTo>
                    <a:pt x="4398" y="2942"/>
                  </a:lnTo>
                  <a:lnTo>
                    <a:pt x="1" y="15382"/>
                  </a:lnTo>
                  <a:cubicBezTo>
                    <a:pt x="1" y="15382"/>
                    <a:pt x="47" y="16515"/>
                    <a:pt x="146" y="18467"/>
                  </a:cubicBezTo>
                  <a:cubicBezTo>
                    <a:pt x="3041" y="18910"/>
                    <a:pt x="6745" y="19121"/>
                    <a:pt x="10954" y="19121"/>
                  </a:cubicBezTo>
                  <a:cubicBezTo>
                    <a:pt x="18977" y="19121"/>
                    <a:pt x="28835" y="18354"/>
                    <a:pt x="38430" y="16962"/>
                  </a:cubicBezTo>
                  <a:cubicBezTo>
                    <a:pt x="37872" y="11510"/>
                    <a:pt x="36388" y="5912"/>
                    <a:pt x="33501" y="360"/>
                  </a:cubicBezTo>
                  <a:cubicBezTo>
                    <a:pt x="33438" y="237"/>
                    <a:pt x="33370" y="119"/>
                    <a:pt x="33303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1606650" y="3889425"/>
              <a:ext cx="160775" cy="1107800"/>
            </a:xfrm>
            <a:custGeom>
              <a:rect b="b" l="l" r="r" t="t"/>
              <a:pathLst>
                <a:path extrusionOk="0" h="44312" w="6431">
                  <a:moveTo>
                    <a:pt x="0" y="1"/>
                  </a:moveTo>
                  <a:cubicBezTo>
                    <a:pt x="1" y="2"/>
                    <a:pt x="5535" y="32899"/>
                    <a:pt x="6430" y="44312"/>
                  </a:cubicBezTo>
                  <a:cubicBezTo>
                    <a:pt x="5743" y="32897"/>
                    <a:pt x="5209" y="10620"/>
                    <a:pt x="2950" y="3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056550" y="2152950"/>
              <a:ext cx="363025" cy="721775"/>
            </a:xfrm>
            <a:custGeom>
              <a:rect b="b" l="l" r="r" t="t"/>
              <a:pathLst>
                <a:path extrusionOk="0" h="28871" w="14521">
                  <a:moveTo>
                    <a:pt x="4906" y="0"/>
                  </a:moveTo>
                  <a:lnTo>
                    <a:pt x="0" y="3171"/>
                  </a:lnTo>
                  <a:cubicBezTo>
                    <a:pt x="0" y="3171"/>
                    <a:pt x="1905" y="10689"/>
                    <a:pt x="4021" y="17805"/>
                  </a:cubicBezTo>
                  <a:cubicBezTo>
                    <a:pt x="5681" y="23383"/>
                    <a:pt x="7207" y="28870"/>
                    <a:pt x="10445" y="28870"/>
                  </a:cubicBezTo>
                  <a:cubicBezTo>
                    <a:pt x="10679" y="28870"/>
                    <a:pt x="10922" y="28842"/>
                    <a:pt x="11174" y="28782"/>
                  </a:cubicBezTo>
                  <a:cubicBezTo>
                    <a:pt x="14520" y="27998"/>
                    <a:pt x="14196" y="22090"/>
                    <a:pt x="12032" y="16765"/>
                  </a:cubicBezTo>
                  <a:cubicBezTo>
                    <a:pt x="10367" y="12671"/>
                    <a:pt x="10017" y="12508"/>
                    <a:pt x="7912" y="7668"/>
                  </a:cubicBezTo>
                  <a:cubicBezTo>
                    <a:pt x="7136" y="5888"/>
                    <a:pt x="6166" y="3927"/>
                    <a:pt x="4906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855400" y="1959900"/>
              <a:ext cx="288850" cy="227200"/>
            </a:xfrm>
            <a:custGeom>
              <a:rect b="b" l="l" r="r" t="t"/>
              <a:pathLst>
                <a:path extrusionOk="0" h="9088" w="11554">
                  <a:moveTo>
                    <a:pt x="5700" y="0"/>
                  </a:moveTo>
                  <a:cubicBezTo>
                    <a:pt x="5463" y="0"/>
                    <a:pt x="5001" y="109"/>
                    <a:pt x="5001" y="961"/>
                  </a:cubicBezTo>
                  <a:cubicBezTo>
                    <a:pt x="5001" y="2105"/>
                    <a:pt x="6102" y="3031"/>
                    <a:pt x="6080" y="3514"/>
                  </a:cubicBezTo>
                  <a:cubicBezTo>
                    <a:pt x="6059" y="3990"/>
                    <a:pt x="5062" y="6312"/>
                    <a:pt x="2739" y="7039"/>
                  </a:cubicBezTo>
                  <a:cubicBezTo>
                    <a:pt x="2691" y="7054"/>
                    <a:pt x="2470" y="7126"/>
                    <a:pt x="2420" y="7139"/>
                  </a:cubicBezTo>
                  <a:cubicBezTo>
                    <a:pt x="0" y="7810"/>
                    <a:pt x="9824" y="9087"/>
                    <a:pt x="9824" y="9087"/>
                  </a:cubicBezTo>
                  <a:lnTo>
                    <a:pt x="11554" y="6798"/>
                  </a:lnTo>
                  <a:cubicBezTo>
                    <a:pt x="11554" y="6798"/>
                    <a:pt x="10222" y="3757"/>
                    <a:pt x="9164" y="3493"/>
                  </a:cubicBezTo>
                  <a:cubicBezTo>
                    <a:pt x="8107" y="3229"/>
                    <a:pt x="6036" y="1312"/>
                    <a:pt x="5837" y="13"/>
                  </a:cubicBezTo>
                  <a:cubicBezTo>
                    <a:pt x="5837" y="13"/>
                    <a:pt x="5782" y="0"/>
                    <a:pt x="5700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855400" y="1959900"/>
              <a:ext cx="288850" cy="227200"/>
            </a:xfrm>
            <a:custGeom>
              <a:rect b="b" l="l" r="r" t="t"/>
              <a:pathLst>
                <a:path extrusionOk="0" h="9088" w="11554">
                  <a:moveTo>
                    <a:pt x="5700" y="0"/>
                  </a:moveTo>
                  <a:cubicBezTo>
                    <a:pt x="5463" y="0"/>
                    <a:pt x="5001" y="109"/>
                    <a:pt x="5001" y="961"/>
                  </a:cubicBezTo>
                  <a:cubicBezTo>
                    <a:pt x="5001" y="2105"/>
                    <a:pt x="6102" y="3031"/>
                    <a:pt x="6080" y="3514"/>
                  </a:cubicBezTo>
                  <a:cubicBezTo>
                    <a:pt x="6059" y="3990"/>
                    <a:pt x="5062" y="6312"/>
                    <a:pt x="2739" y="7039"/>
                  </a:cubicBezTo>
                  <a:cubicBezTo>
                    <a:pt x="2691" y="7054"/>
                    <a:pt x="2470" y="7126"/>
                    <a:pt x="2420" y="7139"/>
                  </a:cubicBezTo>
                  <a:cubicBezTo>
                    <a:pt x="0" y="7810"/>
                    <a:pt x="9824" y="9087"/>
                    <a:pt x="9824" y="9087"/>
                  </a:cubicBezTo>
                  <a:lnTo>
                    <a:pt x="11554" y="6798"/>
                  </a:lnTo>
                  <a:cubicBezTo>
                    <a:pt x="11554" y="6798"/>
                    <a:pt x="10222" y="3757"/>
                    <a:pt x="9164" y="3493"/>
                  </a:cubicBezTo>
                  <a:cubicBezTo>
                    <a:pt x="8107" y="3229"/>
                    <a:pt x="6036" y="1312"/>
                    <a:pt x="5837" y="13"/>
                  </a:cubicBezTo>
                  <a:cubicBezTo>
                    <a:pt x="5837" y="13"/>
                    <a:pt x="5782" y="0"/>
                    <a:pt x="5700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40300" y="1087675"/>
              <a:ext cx="795850" cy="1060875"/>
            </a:xfrm>
            <a:custGeom>
              <a:rect b="b" l="l" r="r" t="t"/>
              <a:pathLst>
                <a:path extrusionOk="0" h="42435" w="31834">
                  <a:moveTo>
                    <a:pt x="7144" y="1"/>
                  </a:moveTo>
                  <a:cubicBezTo>
                    <a:pt x="6032" y="1"/>
                    <a:pt x="5065" y="826"/>
                    <a:pt x="4917" y="1957"/>
                  </a:cubicBezTo>
                  <a:lnTo>
                    <a:pt x="163" y="37164"/>
                  </a:lnTo>
                  <a:cubicBezTo>
                    <a:pt x="1" y="38395"/>
                    <a:pt x="867" y="39524"/>
                    <a:pt x="2099" y="39686"/>
                  </a:cubicBezTo>
                  <a:lnTo>
                    <a:pt x="25326" y="42415"/>
                  </a:lnTo>
                  <a:cubicBezTo>
                    <a:pt x="25426" y="42428"/>
                    <a:pt x="25525" y="42434"/>
                    <a:pt x="25622" y="42434"/>
                  </a:cubicBezTo>
                  <a:cubicBezTo>
                    <a:pt x="26734" y="42434"/>
                    <a:pt x="27700" y="41610"/>
                    <a:pt x="27849" y="40478"/>
                  </a:cubicBezTo>
                  <a:lnTo>
                    <a:pt x="31672" y="6097"/>
                  </a:lnTo>
                  <a:cubicBezTo>
                    <a:pt x="31834" y="4865"/>
                    <a:pt x="30967" y="3736"/>
                    <a:pt x="29736" y="3574"/>
                  </a:cubicBezTo>
                  <a:lnTo>
                    <a:pt x="7439" y="20"/>
                  </a:lnTo>
                  <a:cubicBezTo>
                    <a:pt x="7340" y="7"/>
                    <a:pt x="7241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716775" y="1116975"/>
              <a:ext cx="693950" cy="926250"/>
            </a:xfrm>
            <a:custGeom>
              <a:rect b="b" l="l" r="r" t="t"/>
              <a:pathLst>
                <a:path extrusionOk="0" h="37050" w="27758">
                  <a:moveTo>
                    <a:pt x="4385" y="1"/>
                  </a:moveTo>
                  <a:lnTo>
                    <a:pt x="4032" y="2810"/>
                  </a:lnTo>
                  <a:lnTo>
                    <a:pt x="1" y="34828"/>
                  </a:lnTo>
                  <a:lnTo>
                    <a:pt x="25001" y="37050"/>
                  </a:lnTo>
                  <a:cubicBezTo>
                    <a:pt x="24134" y="33849"/>
                    <a:pt x="27758" y="3862"/>
                    <a:pt x="27758" y="3862"/>
                  </a:cubicBezTo>
                  <a:lnTo>
                    <a:pt x="43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716775" y="1187225"/>
              <a:ext cx="625050" cy="856000"/>
            </a:xfrm>
            <a:custGeom>
              <a:rect b="b" l="l" r="r" t="t"/>
              <a:pathLst>
                <a:path extrusionOk="0" h="34240" w="25002">
                  <a:moveTo>
                    <a:pt x="4032" y="0"/>
                  </a:moveTo>
                  <a:lnTo>
                    <a:pt x="1" y="32018"/>
                  </a:lnTo>
                  <a:lnTo>
                    <a:pt x="25001" y="34240"/>
                  </a:lnTo>
                  <a:cubicBezTo>
                    <a:pt x="2428" y="25287"/>
                    <a:pt x="4032" y="2"/>
                    <a:pt x="4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844550" y="1236075"/>
              <a:ext cx="451375" cy="540300"/>
            </a:xfrm>
            <a:custGeom>
              <a:rect b="b" l="l" r="r" t="t"/>
              <a:pathLst>
                <a:path extrusionOk="0" h="21612" w="18055">
                  <a:moveTo>
                    <a:pt x="10563" y="1"/>
                  </a:moveTo>
                  <a:cubicBezTo>
                    <a:pt x="10227" y="2548"/>
                    <a:pt x="9892" y="5075"/>
                    <a:pt x="9555" y="7625"/>
                  </a:cubicBezTo>
                  <a:cubicBezTo>
                    <a:pt x="9363" y="7518"/>
                    <a:pt x="9337" y="7345"/>
                    <a:pt x="9310" y="7178"/>
                  </a:cubicBezTo>
                  <a:cubicBezTo>
                    <a:pt x="9241" y="6737"/>
                    <a:pt x="9289" y="6290"/>
                    <a:pt x="9271" y="5846"/>
                  </a:cubicBezTo>
                  <a:cubicBezTo>
                    <a:pt x="9269" y="5829"/>
                    <a:pt x="9269" y="5815"/>
                    <a:pt x="9271" y="5800"/>
                  </a:cubicBezTo>
                  <a:cubicBezTo>
                    <a:pt x="9244" y="4715"/>
                    <a:pt x="8737" y="4173"/>
                    <a:pt x="7742" y="4173"/>
                  </a:cubicBezTo>
                  <a:cubicBezTo>
                    <a:pt x="7701" y="4173"/>
                    <a:pt x="7659" y="4174"/>
                    <a:pt x="7617" y="4175"/>
                  </a:cubicBezTo>
                  <a:cubicBezTo>
                    <a:pt x="6838" y="4205"/>
                    <a:pt x="6136" y="4517"/>
                    <a:pt x="5449" y="4879"/>
                  </a:cubicBezTo>
                  <a:cubicBezTo>
                    <a:pt x="4084" y="5597"/>
                    <a:pt x="3013" y="6604"/>
                    <a:pt x="2196" y="7847"/>
                  </a:cubicBezTo>
                  <a:cubicBezTo>
                    <a:pt x="2195" y="7846"/>
                    <a:pt x="2195" y="7846"/>
                    <a:pt x="2194" y="7846"/>
                  </a:cubicBezTo>
                  <a:cubicBezTo>
                    <a:pt x="2193" y="7846"/>
                    <a:pt x="2192" y="7847"/>
                    <a:pt x="2192" y="7848"/>
                  </a:cubicBezTo>
                  <a:cubicBezTo>
                    <a:pt x="1722" y="8565"/>
                    <a:pt x="1332" y="9357"/>
                    <a:pt x="1024" y="10222"/>
                  </a:cubicBezTo>
                  <a:cubicBezTo>
                    <a:pt x="456" y="11790"/>
                    <a:pt x="190" y="13421"/>
                    <a:pt x="98" y="15075"/>
                  </a:cubicBezTo>
                  <a:cubicBezTo>
                    <a:pt x="0" y="16813"/>
                    <a:pt x="86" y="18533"/>
                    <a:pt x="294" y="20230"/>
                  </a:cubicBezTo>
                  <a:cubicBezTo>
                    <a:pt x="337" y="20592"/>
                    <a:pt x="595" y="20836"/>
                    <a:pt x="911" y="20836"/>
                  </a:cubicBezTo>
                  <a:cubicBezTo>
                    <a:pt x="1011" y="20836"/>
                    <a:pt x="1117" y="20811"/>
                    <a:pt x="1224" y="20759"/>
                  </a:cubicBezTo>
                  <a:cubicBezTo>
                    <a:pt x="2693" y="20032"/>
                    <a:pt x="4157" y="19369"/>
                    <a:pt x="5476" y="18464"/>
                  </a:cubicBezTo>
                  <a:cubicBezTo>
                    <a:pt x="6575" y="17710"/>
                    <a:pt x="7196" y="16640"/>
                    <a:pt x="7594" y="15410"/>
                  </a:cubicBezTo>
                  <a:cubicBezTo>
                    <a:pt x="7605" y="15376"/>
                    <a:pt x="7615" y="15341"/>
                    <a:pt x="7625" y="15305"/>
                  </a:cubicBezTo>
                  <a:cubicBezTo>
                    <a:pt x="7632" y="15288"/>
                    <a:pt x="7635" y="15280"/>
                    <a:pt x="7635" y="15280"/>
                  </a:cubicBezTo>
                  <a:cubicBezTo>
                    <a:pt x="7914" y="14395"/>
                    <a:pt x="8117" y="13490"/>
                    <a:pt x="8370" y="12604"/>
                  </a:cubicBezTo>
                  <a:cubicBezTo>
                    <a:pt x="8579" y="11866"/>
                    <a:pt x="9050" y="11358"/>
                    <a:pt x="9710" y="11054"/>
                  </a:cubicBezTo>
                  <a:cubicBezTo>
                    <a:pt x="9808" y="11009"/>
                    <a:pt x="9903" y="10987"/>
                    <a:pt x="9995" y="10987"/>
                  </a:cubicBezTo>
                  <a:cubicBezTo>
                    <a:pt x="10135" y="10987"/>
                    <a:pt x="10267" y="11039"/>
                    <a:pt x="10392" y="11141"/>
                  </a:cubicBezTo>
                  <a:cubicBezTo>
                    <a:pt x="10745" y="11437"/>
                    <a:pt x="10984" y="11784"/>
                    <a:pt x="11125" y="12183"/>
                  </a:cubicBezTo>
                  <a:lnTo>
                    <a:pt x="11125" y="12185"/>
                  </a:lnTo>
                  <a:cubicBezTo>
                    <a:pt x="11126" y="12191"/>
                    <a:pt x="11133" y="12208"/>
                    <a:pt x="11138" y="12229"/>
                  </a:cubicBezTo>
                  <a:cubicBezTo>
                    <a:pt x="11151" y="12266"/>
                    <a:pt x="11163" y="12302"/>
                    <a:pt x="11173" y="12338"/>
                  </a:cubicBezTo>
                  <a:cubicBezTo>
                    <a:pt x="11247" y="12617"/>
                    <a:pt x="11278" y="12908"/>
                    <a:pt x="11267" y="13197"/>
                  </a:cubicBezTo>
                  <a:cubicBezTo>
                    <a:pt x="11239" y="14194"/>
                    <a:pt x="11225" y="15186"/>
                    <a:pt x="11303" y="16171"/>
                  </a:cubicBezTo>
                  <a:cubicBezTo>
                    <a:pt x="11399" y="17393"/>
                    <a:pt x="11843" y="18401"/>
                    <a:pt x="12648" y="19194"/>
                  </a:cubicBezTo>
                  <a:cubicBezTo>
                    <a:pt x="13531" y="20065"/>
                    <a:pt x="14507" y="20782"/>
                    <a:pt x="15450" y="21506"/>
                  </a:cubicBezTo>
                  <a:cubicBezTo>
                    <a:pt x="15544" y="21578"/>
                    <a:pt x="15645" y="21611"/>
                    <a:pt x="15746" y="21611"/>
                  </a:cubicBezTo>
                  <a:cubicBezTo>
                    <a:pt x="15981" y="21611"/>
                    <a:pt x="16210" y="21430"/>
                    <a:pt x="16316" y="21135"/>
                  </a:cubicBezTo>
                  <a:cubicBezTo>
                    <a:pt x="16442" y="20787"/>
                    <a:pt x="16564" y="20437"/>
                    <a:pt x="16678" y="20087"/>
                  </a:cubicBezTo>
                  <a:cubicBezTo>
                    <a:pt x="17209" y="18482"/>
                    <a:pt x="17624" y="16858"/>
                    <a:pt x="17830" y="15187"/>
                  </a:cubicBezTo>
                  <a:cubicBezTo>
                    <a:pt x="18054" y="13395"/>
                    <a:pt x="18038" y="11620"/>
                    <a:pt x="17515" y="9898"/>
                  </a:cubicBezTo>
                  <a:cubicBezTo>
                    <a:pt x="16967" y="8097"/>
                    <a:pt x="15973" y="6646"/>
                    <a:pt x="14495" y="5575"/>
                  </a:cubicBezTo>
                  <a:cubicBezTo>
                    <a:pt x="14142" y="5321"/>
                    <a:pt x="13746" y="5162"/>
                    <a:pt x="13310" y="5159"/>
                  </a:cubicBezTo>
                  <a:cubicBezTo>
                    <a:pt x="13305" y="5159"/>
                    <a:pt x="13300" y="5159"/>
                    <a:pt x="13295" y="5159"/>
                  </a:cubicBezTo>
                  <a:cubicBezTo>
                    <a:pt x="12860" y="5159"/>
                    <a:pt x="12540" y="5366"/>
                    <a:pt x="12331" y="5791"/>
                  </a:cubicBezTo>
                  <a:cubicBezTo>
                    <a:pt x="12113" y="6240"/>
                    <a:pt x="12031" y="6741"/>
                    <a:pt x="11882" y="7218"/>
                  </a:cubicBezTo>
                  <a:cubicBezTo>
                    <a:pt x="11806" y="7464"/>
                    <a:pt x="11744" y="7721"/>
                    <a:pt x="11461" y="7918"/>
                  </a:cubicBezTo>
                  <a:cubicBezTo>
                    <a:pt x="11800" y="5374"/>
                    <a:pt x="12125" y="2899"/>
                    <a:pt x="12453" y="422"/>
                  </a:cubicBezTo>
                  <a:cubicBezTo>
                    <a:pt x="12307" y="364"/>
                    <a:pt x="12153" y="329"/>
                    <a:pt x="11995" y="314"/>
                  </a:cubicBezTo>
                  <a:cubicBezTo>
                    <a:pt x="11929" y="374"/>
                    <a:pt x="11965" y="469"/>
                    <a:pt x="11902" y="562"/>
                  </a:cubicBezTo>
                  <a:cubicBezTo>
                    <a:pt x="11612" y="529"/>
                    <a:pt x="11323" y="469"/>
                    <a:pt x="11044" y="382"/>
                  </a:cubicBezTo>
                  <a:cubicBezTo>
                    <a:pt x="11045" y="291"/>
                    <a:pt x="11047" y="214"/>
                    <a:pt x="11049" y="126"/>
                  </a:cubicBezTo>
                  <a:cubicBezTo>
                    <a:pt x="10902" y="44"/>
                    <a:pt x="10740" y="47"/>
                    <a:pt x="10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926875" y="1419725"/>
              <a:ext cx="321375" cy="186550"/>
            </a:xfrm>
            <a:custGeom>
              <a:rect b="b" l="l" r="r" t="t"/>
              <a:pathLst>
                <a:path extrusionOk="0" h="7462" w="12855">
                  <a:moveTo>
                    <a:pt x="6811" y="0"/>
                  </a:moveTo>
                  <a:cubicBezTo>
                    <a:pt x="6777" y="260"/>
                    <a:pt x="6737" y="520"/>
                    <a:pt x="6709" y="783"/>
                  </a:cubicBezTo>
                  <a:cubicBezTo>
                    <a:pt x="6683" y="1032"/>
                    <a:pt x="6592" y="1253"/>
                    <a:pt x="6475" y="1465"/>
                  </a:cubicBezTo>
                  <a:cubicBezTo>
                    <a:pt x="6325" y="1731"/>
                    <a:pt x="6117" y="1875"/>
                    <a:pt x="5835" y="1875"/>
                  </a:cubicBezTo>
                  <a:cubicBezTo>
                    <a:pt x="5800" y="1875"/>
                    <a:pt x="5765" y="1873"/>
                    <a:pt x="5729" y="1869"/>
                  </a:cubicBezTo>
                  <a:cubicBezTo>
                    <a:pt x="5502" y="1843"/>
                    <a:pt x="5275" y="1828"/>
                    <a:pt x="5048" y="1828"/>
                  </a:cubicBezTo>
                  <a:cubicBezTo>
                    <a:pt x="4765" y="1828"/>
                    <a:pt x="4480" y="1850"/>
                    <a:pt x="4195" y="1899"/>
                  </a:cubicBezTo>
                  <a:cubicBezTo>
                    <a:pt x="3528" y="2013"/>
                    <a:pt x="2922" y="2285"/>
                    <a:pt x="2396" y="2746"/>
                  </a:cubicBezTo>
                  <a:cubicBezTo>
                    <a:pt x="2312" y="2820"/>
                    <a:pt x="2239" y="2853"/>
                    <a:pt x="2159" y="2853"/>
                  </a:cubicBezTo>
                  <a:cubicBezTo>
                    <a:pt x="2105" y="2853"/>
                    <a:pt x="2048" y="2838"/>
                    <a:pt x="1981" y="2810"/>
                  </a:cubicBezTo>
                  <a:cubicBezTo>
                    <a:pt x="1753" y="2716"/>
                    <a:pt x="1508" y="2670"/>
                    <a:pt x="1265" y="2670"/>
                  </a:cubicBezTo>
                  <a:cubicBezTo>
                    <a:pt x="789" y="2670"/>
                    <a:pt x="321" y="2845"/>
                    <a:pt x="1" y="3168"/>
                  </a:cubicBezTo>
                  <a:cubicBezTo>
                    <a:pt x="353" y="3121"/>
                    <a:pt x="697" y="3059"/>
                    <a:pt x="1036" y="3059"/>
                  </a:cubicBezTo>
                  <a:cubicBezTo>
                    <a:pt x="1206" y="3059"/>
                    <a:pt x="1375" y="3075"/>
                    <a:pt x="1544" y="3115"/>
                  </a:cubicBezTo>
                  <a:cubicBezTo>
                    <a:pt x="1648" y="3140"/>
                    <a:pt x="1750" y="3178"/>
                    <a:pt x="1889" y="3221"/>
                  </a:cubicBezTo>
                  <a:cubicBezTo>
                    <a:pt x="1153" y="4127"/>
                    <a:pt x="712" y="5171"/>
                    <a:pt x="296" y="6237"/>
                  </a:cubicBezTo>
                  <a:lnTo>
                    <a:pt x="1372" y="4629"/>
                  </a:lnTo>
                  <a:cubicBezTo>
                    <a:pt x="1942" y="5111"/>
                    <a:pt x="2113" y="5765"/>
                    <a:pt x="2254" y="6442"/>
                  </a:cubicBezTo>
                  <a:cubicBezTo>
                    <a:pt x="2587" y="5938"/>
                    <a:pt x="2330" y="4996"/>
                    <a:pt x="1658" y="4269"/>
                  </a:cubicBezTo>
                  <a:cubicBezTo>
                    <a:pt x="2282" y="3426"/>
                    <a:pt x="3061" y="2855"/>
                    <a:pt x="4121" y="2630"/>
                  </a:cubicBezTo>
                  <a:lnTo>
                    <a:pt x="4121" y="2630"/>
                  </a:lnTo>
                  <a:cubicBezTo>
                    <a:pt x="3622" y="3503"/>
                    <a:pt x="3421" y="4388"/>
                    <a:pt x="3576" y="5369"/>
                  </a:cubicBezTo>
                  <a:cubicBezTo>
                    <a:pt x="3721" y="4936"/>
                    <a:pt x="3853" y="4532"/>
                    <a:pt x="3994" y="4131"/>
                  </a:cubicBezTo>
                  <a:cubicBezTo>
                    <a:pt x="4165" y="3644"/>
                    <a:pt x="4405" y="3185"/>
                    <a:pt x="4705" y="2764"/>
                  </a:cubicBezTo>
                  <a:cubicBezTo>
                    <a:pt x="4785" y="2651"/>
                    <a:pt x="4871" y="2584"/>
                    <a:pt x="4997" y="2584"/>
                  </a:cubicBezTo>
                  <a:cubicBezTo>
                    <a:pt x="5019" y="2584"/>
                    <a:pt x="5042" y="2586"/>
                    <a:pt x="5067" y="2590"/>
                  </a:cubicBezTo>
                  <a:cubicBezTo>
                    <a:pt x="5238" y="2618"/>
                    <a:pt x="5415" y="2602"/>
                    <a:pt x="5583" y="2633"/>
                  </a:cubicBezTo>
                  <a:cubicBezTo>
                    <a:pt x="5691" y="2653"/>
                    <a:pt x="5796" y="2663"/>
                    <a:pt x="5897" y="2663"/>
                  </a:cubicBezTo>
                  <a:cubicBezTo>
                    <a:pt x="6320" y="2663"/>
                    <a:pt x="6682" y="2489"/>
                    <a:pt x="6978" y="2113"/>
                  </a:cubicBezTo>
                  <a:cubicBezTo>
                    <a:pt x="7054" y="2132"/>
                    <a:pt x="7057" y="2204"/>
                    <a:pt x="7082" y="2254"/>
                  </a:cubicBezTo>
                  <a:cubicBezTo>
                    <a:pt x="7295" y="2661"/>
                    <a:pt x="7614" y="2897"/>
                    <a:pt x="8043" y="2967"/>
                  </a:cubicBezTo>
                  <a:cubicBezTo>
                    <a:pt x="8249" y="3000"/>
                    <a:pt x="8451" y="3054"/>
                    <a:pt x="8657" y="3076"/>
                  </a:cubicBezTo>
                  <a:cubicBezTo>
                    <a:pt x="8839" y="3096"/>
                    <a:pt x="8923" y="3200"/>
                    <a:pt x="8987" y="3371"/>
                  </a:cubicBezTo>
                  <a:cubicBezTo>
                    <a:pt x="9235" y="4033"/>
                    <a:pt x="9276" y="4736"/>
                    <a:pt x="9317" y="5438"/>
                  </a:cubicBezTo>
                  <a:cubicBezTo>
                    <a:pt x="9329" y="5626"/>
                    <a:pt x="9332" y="5814"/>
                    <a:pt x="9340" y="6042"/>
                  </a:cubicBezTo>
                  <a:cubicBezTo>
                    <a:pt x="9710" y="5159"/>
                    <a:pt x="9783" y="4297"/>
                    <a:pt x="9520" y="3371"/>
                  </a:cubicBezTo>
                  <a:lnTo>
                    <a:pt x="9520" y="3371"/>
                  </a:lnTo>
                  <a:cubicBezTo>
                    <a:pt x="10408" y="3809"/>
                    <a:pt x="10917" y="4535"/>
                    <a:pt x="11260" y="5438"/>
                  </a:cubicBezTo>
                  <a:cubicBezTo>
                    <a:pt x="10593" y="5839"/>
                    <a:pt x="10222" y="6437"/>
                    <a:pt x="10224" y="7280"/>
                  </a:cubicBezTo>
                  <a:cubicBezTo>
                    <a:pt x="10532" y="6717"/>
                    <a:pt x="10808" y="6128"/>
                    <a:pt x="11399" y="5826"/>
                  </a:cubicBezTo>
                  <a:cubicBezTo>
                    <a:pt x="11615" y="6366"/>
                    <a:pt x="11749" y="6929"/>
                    <a:pt x="11950" y="7462"/>
                  </a:cubicBezTo>
                  <a:cubicBezTo>
                    <a:pt x="11830" y="6447"/>
                    <a:pt x="11719" y="5426"/>
                    <a:pt x="11325" y="4482"/>
                  </a:cubicBezTo>
                  <a:cubicBezTo>
                    <a:pt x="11416" y="4442"/>
                    <a:pt x="11491" y="4417"/>
                    <a:pt x="11590" y="4417"/>
                  </a:cubicBezTo>
                  <a:cubicBezTo>
                    <a:pt x="11791" y="4417"/>
                    <a:pt x="12095" y="4517"/>
                    <a:pt x="12855" y="4783"/>
                  </a:cubicBezTo>
                  <a:cubicBezTo>
                    <a:pt x="12624" y="4333"/>
                    <a:pt x="12065" y="4016"/>
                    <a:pt x="11530" y="4016"/>
                  </a:cubicBezTo>
                  <a:cubicBezTo>
                    <a:pt x="11456" y="4016"/>
                    <a:pt x="11382" y="4022"/>
                    <a:pt x="11310" y="4035"/>
                  </a:cubicBezTo>
                  <a:cubicBezTo>
                    <a:pt x="11279" y="4040"/>
                    <a:pt x="11252" y="4043"/>
                    <a:pt x="11227" y="4043"/>
                  </a:cubicBezTo>
                  <a:cubicBezTo>
                    <a:pt x="11137" y="4043"/>
                    <a:pt x="11075" y="4006"/>
                    <a:pt x="11009" y="3903"/>
                  </a:cubicBezTo>
                  <a:cubicBezTo>
                    <a:pt x="10506" y="3110"/>
                    <a:pt x="9793" y="2632"/>
                    <a:pt x="8926" y="2384"/>
                  </a:cubicBezTo>
                  <a:cubicBezTo>
                    <a:pt x="8659" y="2308"/>
                    <a:pt x="8385" y="2249"/>
                    <a:pt x="8111" y="2184"/>
                  </a:cubicBezTo>
                  <a:cubicBezTo>
                    <a:pt x="7936" y="2143"/>
                    <a:pt x="7820" y="2031"/>
                    <a:pt x="7746" y="1856"/>
                  </a:cubicBezTo>
                  <a:cubicBezTo>
                    <a:pt x="7625" y="1565"/>
                    <a:pt x="7574" y="1262"/>
                    <a:pt x="7615" y="943"/>
                  </a:cubicBezTo>
                  <a:cubicBezTo>
                    <a:pt x="7648" y="681"/>
                    <a:pt x="7685" y="420"/>
                    <a:pt x="7721" y="144"/>
                  </a:cubicBezTo>
                  <a:lnTo>
                    <a:pt x="6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1116925" y="1258075"/>
              <a:ext cx="24025" cy="18875"/>
            </a:xfrm>
            <a:custGeom>
              <a:rect b="b" l="l" r="r" t="t"/>
              <a:pathLst>
                <a:path extrusionOk="0" h="755" w="961">
                  <a:moveTo>
                    <a:pt x="78" y="0"/>
                  </a:moveTo>
                  <a:cubicBezTo>
                    <a:pt x="51" y="189"/>
                    <a:pt x="28" y="372"/>
                    <a:pt x="0" y="582"/>
                  </a:cubicBezTo>
                  <a:cubicBezTo>
                    <a:pt x="291" y="662"/>
                    <a:pt x="586" y="720"/>
                    <a:pt x="887" y="755"/>
                  </a:cubicBezTo>
                  <a:cubicBezTo>
                    <a:pt x="913" y="547"/>
                    <a:pt x="936" y="372"/>
                    <a:pt x="961" y="184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113250" y="1284900"/>
              <a:ext cx="24025" cy="19000"/>
            </a:xfrm>
            <a:custGeom>
              <a:rect b="b" l="l" r="r" t="t"/>
              <a:pathLst>
                <a:path extrusionOk="0" h="760" w="961">
                  <a:moveTo>
                    <a:pt x="88" y="0"/>
                  </a:moveTo>
                  <a:cubicBezTo>
                    <a:pt x="32" y="182"/>
                    <a:pt x="23" y="369"/>
                    <a:pt x="0" y="581"/>
                  </a:cubicBezTo>
                  <a:cubicBezTo>
                    <a:pt x="289" y="669"/>
                    <a:pt x="580" y="712"/>
                    <a:pt x="883" y="760"/>
                  </a:cubicBezTo>
                  <a:lnTo>
                    <a:pt x="961" y="17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109775" y="1311925"/>
              <a:ext cx="24075" cy="18850"/>
            </a:xfrm>
            <a:custGeom>
              <a:rect b="b" l="l" r="r" t="t"/>
              <a:pathLst>
                <a:path extrusionOk="0" h="754" w="963">
                  <a:moveTo>
                    <a:pt x="86" y="1"/>
                  </a:moveTo>
                  <a:cubicBezTo>
                    <a:pt x="24" y="181"/>
                    <a:pt x="17" y="372"/>
                    <a:pt x="1" y="578"/>
                  </a:cubicBezTo>
                  <a:cubicBezTo>
                    <a:pt x="291" y="668"/>
                    <a:pt x="577" y="702"/>
                    <a:pt x="885" y="753"/>
                  </a:cubicBezTo>
                  <a:cubicBezTo>
                    <a:pt x="913" y="542"/>
                    <a:pt x="937" y="361"/>
                    <a:pt x="963" y="169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106275" y="1338950"/>
              <a:ext cx="24125" cy="18450"/>
            </a:xfrm>
            <a:custGeom>
              <a:rect b="b" l="l" r="r" t="t"/>
              <a:pathLst>
                <a:path extrusionOk="0" h="738" w="965">
                  <a:moveTo>
                    <a:pt x="76" y="1"/>
                  </a:moveTo>
                  <a:cubicBezTo>
                    <a:pt x="51" y="186"/>
                    <a:pt x="28" y="369"/>
                    <a:pt x="0" y="582"/>
                  </a:cubicBezTo>
                  <a:cubicBezTo>
                    <a:pt x="292" y="653"/>
                    <a:pt x="590" y="706"/>
                    <a:pt x="888" y="737"/>
                  </a:cubicBezTo>
                  <a:cubicBezTo>
                    <a:pt x="916" y="531"/>
                    <a:pt x="940" y="354"/>
                    <a:pt x="964" y="163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102675" y="1365900"/>
              <a:ext cx="24050" cy="18225"/>
            </a:xfrm>
            <a:custGeom>
              <a:rect b="b" l="l" r="r" t="t"/>
              <a:pathLst>
                <a:path extrusionOk="0" h="729" w="962">
                  <a:moveTo>
                    <a:pt x="78" y="1"/>
                  </a:moveTo>
                  <a:cubicBezTo>
                    <a:pt x="53" y="189"/>
                    <a:pt x="29" y="371"/>
                    <a:pt x="1" y="579"/>
                  </a:cubicBezTo>
                  <a:lnTo>
                    <a:pt x="885" y="729"/>
                  </a:lnTo>
                  <a:cubicBezTo>
                    <a:pt x="910" y="532"/>
                    <a:pt x="935" y="351"/>
                    <a:pt x="961" y="154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099000" y="1392700"/>
              <a:ext cx="24375" cy="18250"/>
            </a:xfrm>
            <a:custGeom>
              <a:rect b="b" l="l" r="r" t="t"/>
              <a:pathLst>
                <a:path extrusionOk="0" h="730" w="975">
                  <a:moveTo>
                    <a:pt x="78" y="0"/>
                  </a:moveTo>
                  <a:cubicBezTo>
                    <a:pt x="52" y="198"/>
                    <a:pt x="29" y="375"/>
                    <a:pt x="1" y="585"/>
                  </a:cubicBezTo>
                  <a:cubicBezTo>
                    <a:pt x="288" y="657"/>
                    <a:pt x="580" y="695"/>
                    <a:pt x="881" y="730"/>
                  </a:cubicBezTo>
                  <a:cubicBezTo>
                    <a:pt x="945" y="538"/>
                    <a:pt x="950" y="347"/>
                    <a:pt x="975" y="15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123850" y="1544525"/>
              <a:ext cx="137650" cy="231800"/>
            </a:xfrm>
            <a:custGeom>
              <a:rect b="b" l="l" r="r" t="t"/>
              <a:pathLst>
                <a:path extrusionOk="0" h="9272" w="5506">
                  <a:moveTo>
                    <a:pt x="1" y="0"/>
                  </a:moveTo>
                  <a:lnTo>
                    <a:pt x="1" y="0"/>
                  </a:lnTo>
                  <a:cubicBezTo>
                    <a:pt x="73" y="279"/>
                    <a:pt x="106" y="568"/>
                    <a:pt x="95" y="859"/>
                  </a:cubicBezTo>
                  <a:cubicBezTo>
                    <a:pt x="65" y="1854"/>
                    <a:pt x="53" y="2846"/>
                    <a:pt x="131" y="3833"/>
                  </a:cubicBezTo>
                  <a:cubicBezTo>
                    <a:pt x="225" y="5055"/>
                    <a:pt x="669" y="6063"/>
                    <a:pt x="1475" y="6856"/>
                  </a:cubicBezTo>
                  <a:cubicBezTo>
                    <a:pt x="2359" y="7727"/>
                    <a:pt x="3333" y="8444"/>
                    <a:pt x="4278" y="9167"/>
                  </a:cubicBezTo>
                  <a:cubicBezTo>
                    <a:pt x="4372" y="9239"/>
                    <a:pt x="4473" y="9272"/>
                    <a:pt x="4574" y="9272"/>
                  </a:cubicBezTo>
                  <a:cubicBezTo>
                    <a:pt x="4808" y="9272"/>
                    <a:pt x="5037" y="9090"/>
                    <a:pt x="5144" y="8795"/>
                  </a:cubicBezTo>
                  <a:cubicBezTo>
                    <a:pt x="5270" y="8449"/>
                    <a:pt x="5392" y="8099"/>
                    <a:pt x="5506" y="7749"/>
                  </a:cubicBezTo>
                  <a:cubicBezTo>
                    <a:pt x="2173" y="6385"/>
                    <a:pt x="314" y="984"/>
                    <a:pt x="1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838975" y="1432150"/>
              <a:ext cx="196225" cy="324825"/>
            </a:xfrm>
            <a:custGeom>
              <a:rect b="b" l="l" r="r" t="t"/>
              <a:pathLst>
                <a:path extrusionOk="0" h="12993" w="7849">
                  <a:moveTo>
                    <a:pt x="2417" y="0"/>
                  </a:moveTo>
                  <a:cubicBezTo>
                    <a:pt x="2417" y="0"/>
                    <a:pt x="2415" y="2"/>
                    <a:pt x="2415" y="2"/>
                  </a:cubicBezTo>
                  <a:cubicBezTo>
                    <a:pt x="1945" y="718"/>
                    <a:pt x="1555" y="1512"/>
                    <a:pt x="1247" y="2377"/>
                  </a:cubicBezTo>
                  <a:cubicBezTo>
                    <a:pt x="679" y="3947"/>
                    <a:pt x="413" y="5578"/>
                    <a:pt x="321" y="7232"/>
                  </a:cubicBezTo>
                  <a:cubicBezTo>
                    <a:pt x="223" y="8970"/>
                    <a:pt x="309" y="10690"/>
                    <a:pt x="517" y="12387"/>
                  </a:cubicBezTo>
                  <a:cubicBezTo>
                    <a:pt x="560" y="12749"/>
                    <a:pt x="818" y="12993"/>
                    <a:pt x="1134" y="12993"/>
                  </a:cubicBezTo>
                  <a:cubicBezTo>
                    <a:pt x="1234" y="12993"/>
                    <a:pt x="1340" y="12968"/>
                    <a:pt x="1447" y="12916"/>
                  </a:cubicBezTo>
                  <a:cubicBezTo>
                    <a:pt x="2916" y="12189"/>
                    <a:pt x="4380" y="11526"/>
                    <a:pt x="5699" y="10621"/>
                  </a:cubicBezTo>
                  <a:cubicBezTo>
                    <a:pt x="6798" y="9867"/>
                    <a:pt x="7419" y="8797"/>
                    <a:pt x="7817" y="7567"/>
                  </a:cubicBezTo>
                  <a:cubicBezTo>
                    <a:pt x="7828" y="7533"/>
                    <a:pt x="7838" y="7498"/>
                    <a:pt x="7848" y="7462"/>
                  </a:cubicBezTo>
                  <a:lnTo>
                    <a:pt x="7848" y="7462"/>
                  </a:lnTo>
                  <a:cubicBezTo>
                    <a:pt x="7755" y="7695"/>
                    <a:pt x="6965" y="9442"/>
                    <a:pt x="4200" y="9442"/>
                  </a:cubicBezTo>
                  <a:cubicBezTo>
                    <a:pt x="3988" y="9442"/>
                    <a:pt x="3765" y="9431"/>
                    <a:pt x="3530" y="9409"/>
                  </a:cubicBezTo>
                  <a:cubicBezTo>
                    <a:pt x="1" y="9084"/>
                    <a:pt x="2417" y="1"/>
                    <a:pt x="2417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93175" y="1800125"/>
              <a:ext cx="367975" cy="64875"/>
            </a:xfrm>
            <a:custGeom>
              <a:rect b="b" l="l" r="r" t="t"/>
              <a:pathLst>
                <a:path extrusionOk="0" h="2595" w="14719">
                  <a:moveTo>
                    <a:pt x="111" y="1"/>
                  </a:moveTo>
                  <a:lnTo>
                    <a:pt x="0" y="1018"/>
                  </a:lnTo>
                  <a:lnTo>
                    <a:pt x="14609" y="2594"/>
                  </a:lnTo>
                  <a:lnTo>
                    <a:pt x="14718" y="1577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196325" y="1808000"/>
              <a:ext cx="104050" cy="96075"/>
            </a:xfrm>
            <a:custGeom>
              <a:rect b="b" l="l" r="r" t="t"/>
              <a:pathLst>
                <a:path extrusionOk="0" h="3843" w="4162">
                  <a:moveTo>
                    <a:pt x="2113" y="417"/>
                  </a:moveTo>
                  <a:cubicBezTo>
                    <a:pt x="2752" y="417"/>
                    <a:pt x="3320" y="822"/>
                    <a:pt x="3531" y="1424"/>
                  </a:cubicBezTo>
                  <a:cubicBezTo>
                    <a:pt x="3741" y="2028"/>
                    <a:pt x="3546" y="2697"/>
                    <a:pt x="3046" y="3095"/>
                  </a:cubicBezTo>
                  <a:cubicBezTo>
                    <a:pt x="2774" y="3311"/>
                    <a:pt x="2444" y="3420"/>
                    <a:pt x="2113" y="3420"/>
                  </a:cubicBezTo>
                  <a:cubicBezTo>
                    <a:pt x="1835" y="3420"/>
                    <a:pt x="1556" y="3343"/>
                    <a:pt x="1309" y="3187"/>
                  </a:cubicBezTo>
                  <a:cubicBezTo>
                    <a:pt x="769" y="2845"/>
                    <a:pt x="505" y="2200"/>
                    <a:pt x="651" y="1578"/>
                  </a:cubicBezTo>
                  <a:cubicBezTo>
                    <a:pt x="809" y="899"/>
                    <a:pt x="1415" y="419"/>
                    <a:pt x="2113" y="417"/>
                  </a:cubicBezTo>
                  <a:close/>
                  <a:moveTo>
                    <a:pt x="2113" y="1"/>
                  </a:moveTo>
                  <a:cubicBezTo>
                    <a:pt x="1973" y="1"/>
                    <a:pt x="1832" y="16"/>
                    <a:pt x="1692" y="47"/>
                  </a:cubicBezTo>
                  <a:cubicBezTo>
                    <a:pt x="972" y="208"/>
                    <a:pt x="410" y="766"/>
                    <a:pt x="241" y="1484"/>
                  </a:cubicBezTo>
                  <a:cubicBezTo>
                    <a:pt x="0" y="2517"/>
                    <a:pt x="642" y="3550"/>
                    <a:pt x="1676" y="3791"/>
                  </a:cubicBezTo>
                  <a:cubicBezTo>
                    <a:pt x="1821" y="3824"/>
                    <a:pt x="1968" y="3842"/>
                    <a:pt x="2116" y="3842"/>
                  </a:cubicBezTo>
                  <a:cubicBezTo>
                    <a:pt x="2853" y="3841"/>
                    <a:pt x="3525" y="3418"/>
                    <a:pt x="3843" y="2755"/>
                  </a:cubicBezTo>
                  <a:cubicBezTo>
                    <a:pt x="4162" y="2091"/>
                    <a:pt x="4074" y="1302"/>
                    <a:pt x="3615" y="726"/>
                  </a:cubicBezTo>
                  <a:cubicBezTo>
                    <a:pt x="3247" y="262"/>
                    <a:pt x="2691" y="1"/>
                    <a:pt x="2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221825" y="1830375"/>
              <a:ext cx="54300" cy="51250"/>
            </a:xfrm>
            <a:custGeom>
              <a:rect b="b" l="l" r="r" t="t"/>
              <a:pathLst>
                <a:path extrusionOk="0" h="2050" w="2172">
                  <a:moveTo>
                    <a:pt x="1091" y="0"/>
                  </a:moveTo>
                  <a:cubicBezTo>
                    <a:pt x="626" y="0"/>
                    <a:pt x="205" y="319"/>
                    <a:pt x="94" y="792"/>
                  </a:cubicBezTo>
                  <a:cubicBezTo>
                    <a:pt x="0" y="1196"/>
                    <a:pt x="159" y="1617"/>
                    <a:pt x="496" y="1858"/>
                  </a:cubicBezTo>
                  <a:cubicBezTo>
                    <a:pt x="673" y="1985"/>
                    <a:pt x="882" y="2049"/>
                    <a:pt x="1092" y="2049"/>
                  </a:cubicBezTo>
                  <a:cubicBezTo>
                    <a:pt x="1279" y="2049"/>
                    <a:pt x="1467" y="1998"/>
                    <a:pt x="1633" y="1894"/>
                  </a:cubicBezTo>
                  <a:cubicBezTo>
                    <a:pt x="1985" y="1676"/>
                    <a:pt x="2171" y="1267"/>
                    <a:pt x="2103" y="858"/>
                  </a:cubicBezTo>
                  <a:cubicBezTo>
                    <a:pt x="2036" y="450"/>
                    <a:pt x="1729" y="121"/>
                    <a:pt x="1326" y="27"/>
                  </a:cubicBezTo>
                  <a:cubicBezTo>
                    <a:pt x="1247" y="9"/>
                    <a:pt x="1169" y="0"/>
                    <a:pt x="1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82975" y="1906125"/>
              <a:ext cx="367975" cy="64800"/>
            </a:xfrm>
            <a:custGeom>
              <a:rect b="b" l="l" r="r" t="t"/>
              <a:pathLst>
                <a:path extrusionOk="0" h="2592" w="14719">
                  <a:moveTo>
                    <a:pt x="111" y="0"/>
                  </a:moveTo>
                  <a:lnTo>
                    <a:pt x="0" y="1015"/>
                  </a:lnTo>
                  <a:lnTo>
                    <a:pt x="14609" y="2592"/>
                  </a:lnTo>
                  <a:lnTo>
                    <a:pt x="14718" y="157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185175" y="1913950"/>
              <a:ext cx="105100" cy="96100"/>
            </a:xfrm>
            <a:custGeom>
              <a:rect b="b" l="l" r="r" t="t"/>
              <a:pathLst>
                <a:path extrusionOk="0" h="3844" w="4204">
                  <a:moveTo>
                    <a:pt x="2151" y="418"/>
                  </a:moveTo>
                  <a:cubicBezTo>
                    <a:pt x="2264" y="418"/>
                    <a:pt x="2379" y="431"/>
                    <a:pt x="2493" y="458"/>
                  </a:cubicBezTo>
                  <a:cubicBezTo>
                    <a:pt x="3086" y="597"/>
                    <a:pt x="3535" y="1077"/>
                    <a:pt x="3634" y="1676"/>
                  </a:cubicBezTo>
                  <a:cubicBezTo>
                    <a:pt x="3733" y="2275"/>
                    <a:pt x="3460" y="2876"/>
                    <a:pt x="2945" y="3197"/>
                  </a:cubicBezTo>
                  <a:cubicBezTo>
                    <a:pt x="2702" y="3348"/>
                    <a:pt x="2426" y="3423"/>
                    <a:pt x="2151" y="3423"/>
                  </a:cubicBezTo>
                  <a:cubicBezTo>
                    <a:pt x="1844" y="3423"/>
                    <a:pt x="1537" y="3329"/>
                    <a:pt x="1277" y="3142"/>
                  </a:cubicBezTo>
                  <a:cubicBezTo>
                    <a:pt x="783" y="2789"/>
                    <a:pt x="550" y="2171"/>
                    <a:pt x="689" y="1580"/>
                  </a:cubicBezTo>
                  <a:cubicBezTo>
                    <a:pt x="852" y="886"/>
                    <a:pt x="1469" y="418"/>
                    <a:pt x="2151" y="418"/>
                  </a:cubicBezTo>
                  <a:close/>
                  <a:moveTo>
                    <a:pt x="2154" y="0"/>
                  </a:moveTo>
                  <a:cubicBezTo>
                    <a:pt x="2014" y="0"/>
                    <a:pt x="1872" y="15"/>
                    <a:pt x="1732" y="47"/>
                  </a:cubicBezTo>
                  <a:cubicBezTo>
                    <a:pt x="1012" y="207"/>
                    <a:pt x="449" y="767"/>
                    <a:pt x="281" y="1485"/>
                  </a:cubicBezTo>
                  <a:cubicBezTo>
                    <a:pt x="0" y="2690"/>
                    <a:pt x="915" y="3842"/>
                    <a:pt x="2151" y="3844"/>
                  </a:cubicBezTo>
                  <a:lnTo>
                    <a:pt x="2153" y="3844"/>
                  </a:lnTo>
                  <a:cubicBezTo>
                    <a:pt x="2891" y="3842"/>
                    <a:pt x="3563" y="3421"/>
                    <a:pt x="3883" y="2757"/>
                  </a:cubicBezTo>
                  <a:cubicBezTo>
                    <a:pt x="4203" y="2092"/>
                    <a:pt x="4116" y="1305"/>
                    <a:pt x="3657" y="727"/>
                  </a:cubicBezTo>
                  <a:cubicBezTo>
                    <a:pt x="3289" y="262"/>
                    <a:pt x="2732" y="0"/>
                    <a:pt x="2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209725" y="1936350"/>
              <a:ext cx="58500" cy="51250"/>
            </a:xfrm>
            <a:custGeom>
              <a:rect b="b" l="l" r="r" t="t"/>
              <a:pathLst>
                <a:path extrusionOk="0" h="2050" w="2340">
                  <a:moveTo>
                    <a:pt x="1169" y="0"/>
                  </a:moveTo>
                  <a:cubicBezTo>
                    <a:pt x="991" y="0"/>
                    <a:pt x="810" y="47"/>
                    <a:pt x="646" y="145"/>
                  </a:cubicBezTo>
                  <a:cubicBezTo>
                    <a:pt x="159" y="434"/>
                    <a:pt x="1" y="1062"/>
                    <a:pt x="290" y="1549"/>
                  </a:cubicBezTo>
                  <a:cubicBezTo>
                    <a:pt x="481" y="1871"/>
                    <a:pt x="822" y="2050"/>
                    <a:pt x="1171" y="2050"/>
                  </a:cubicBezTo>
                  <a:cubicBezTo>
                    <a:pt x="1350" y="2050"/>
                    <a:pt x="1530" y="2003"/>
                    <a:pt x="1694" y="1906"/>
                  </a:cubicBezTo>
                  <a:cubicBezTo>
                    <a:pt x="2180" y="1615"/>
                    <a:pt x="2340" y="987"/>
                    <a:pt x="2051" y="501"/>
                  </a:cubicBezTo>
                  <a:cubicBezTo>
                    <a:pt x="1859" y="179"/>
                    <a:pt x="1518" y="0"/>
                    <a:pt x="1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046750" y="1056375"/>
              <a:ext cx="178075" cy="77300"/>
            </a:xfrm>
            <a:custGeom>
              <a:rect b="b" l="l" r="r" t="t"/>
              <a:pathLst>
                <a:path extrusionOk="0" h="3092" w="7123">
                  <a:moveTo>
                    <a:pt x="1875" y="0"/>
                  </a:moveTo>
                  <a:cubicBezTo>
                    <a:pt x="1664" y="0"/>
                    <a:pt x="1474" y="162"/>
                    <a:pt x="1435" y="391"/>
                  </a:cubicBezTo>
                  <a:lnTo>
                    <a:pt x="1402" y="586"/>
                  </a:lnTo>
                  <a:cubicBezTo>
                    <a:pt x="1333" y="988"/>
                    <a:pt x="929" y="945"/>
                    <a:pt x="465" y="997"/>
                  </a:cubicBezTo>
                  <a:cubicBezTo>
                    <a:pt x="1" y="1048"/>
                    <a:pt x="3" y="1928"/>
                    <a:pt x="3" y="1928"/>
                  </a:cubicBezTo>
                  <a:lnTo>
                    <a:pt x="3390" y="2661"/>
                  </a:lnTo>
                  <a:lnTo>
                    <a:pt x="6828" y="3091"/>
                  </a:lnTo>
                  <a:cubicBezTo>
                    <a:pt x="6828" y="3091"/>
                    <a:pt x="7122" y="2261"/>
                    <a:pt x="6701" y="2060"/>
                  </a:cubicBezTo>
                  <a:cubicBezTo>
                    <a:pt x="6280" y="1857"/>
                    <a:pt x="5884" y="1764"/>
                    <a:pt x="5953" y="1361"/>
                  </a:cubicBezTo>
                  <a:lnTo>
                    <a:pt x="5986" y="1167"/>
                  </a:lnTo>
                  <a:cubicBezTo>
                    <a:pt x="6029" y="912"/>
                    <a:pt x="5871" y="675"/>
                    <a:pt x="5632" y="634"/>
                  </a:cubicBezTo>
                  <a:lnTo>
                    <a:pt x="3789" y="320"/>
                  </a:lnTo>
                  <a:lnTo>
                    <a:pt x="1945" y="6"/>
                  </a:lnTo>
                  <a:cubicBezTo>
                    <a:pt x="1922" y="2"/>
                    <a:pt x="1898" y="0"/>
                    <a:pt x="1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006100" y="1090600"/>
              <a:ext cx="253875" cy="107750"/>
            </a:xfrm>
            <a:custGeom>
              <a:rect b="b" l="l" r="r" t="t"/>
              <a:pathLst>
                <a:path extrusionOk="0" h="4310" w="10155">
                  <a:moveTo>
                    <a:pt x="24" y="1"/>
                  </a:moveTo>
                  <a:lnTo>
                    <a:pt x="1" y="2845"/>
                  </a:lnTo>
                  <a:lnTo>
                    <a:pt x="9621" y="4309"/>
                  </a:lnTo>
                  <a:lnTo>
                    <a:pt x="10155" y="172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97900" y="1976550"/>
              <a:ext cx="381325" cy="259000"/>
            </a:xfrm>
            <a:custGeom>
              <a:rect b="b" l="l" r="r" t="t"/>
              <a:pathLst>
                <a:path extrusionOk="0" h="10360" w="15253">
                  <a:moveTo>
                    <a:pt x="3945" y="0"/>
                  </a:moveTo>
                  <a:cubicBezTo>
                    <a:pt x="3276" y="0"/>
                    <a:pt x="2490" y="1034"/>
                    <a:pt x="2490" y="1034"/>
                  </a:cubicBezTo>
                  <a:cubicBezTo>
                    <a:pt x="2490" y="1034"/>
                    <a:pt x="2291" y="365"/>
                    <a:pt x="1933" y="365"/>
                  </a:cubicBezTo>
                  <a:cubicBezTo>
                    <a:pt x="1885" y="365"/>
                    <a:pt x="1835" y="377"/>
                    <a:pt x="1782" y="404"/>
                  </a:cubicBezTo>
                  <a:cubicBezTo>
                    <a:pt x="1444" y="575"/>
                    <a:pt x="556" y="2792"/>
                    <a:pt x="143" y="3869"/>
                  </a:cubicBezTo>
                  <a:cubicBezTo>
                    <a:pt x="1" y="4238"/>
                    <a:pt x="102" y="4621"/>
                    <a:pt x="268" y="4981"/>
                  </a:cubicBezTo>
                  <a:cubicBezTo>
                    <a:pt x="797" y="6117"/>
                    <a:pt x="1833" y="7918"/>
                    <a:pt x="3264" y="8806"/>
                  </a:cubicBezTo>
                  <a:cubicBezTo>
                    <a:pt x="4947" y="9844"/>
                    <a:pt x="10957" y="10267"/>
                    <a:pt x="12505" y="10359"/>
                  </a:cubicBezTo>
                  <a:cubicBezTo>
                    <a:pt x="13525" y="9153"/>
                    <a:pt x="14481" y="7961"/>
                    <a:pt x="15252" y="7056"/>
                  </a:cubicBezTo>
                  <a:cubicBezTo>
                    <a:pt x="14612" y="5483"/>
                    <a:pt x="12929" y="4974"/>
                    <a:pt x="11538" y="4974"/>
                  </a:cubicBezTo>
                  <a:cubicBezTo>
                    <a:pt x="10995" y="4974"/>
                    <a:pt x="10496" y="5052"/>
                    <a:pt x="10122" y="5174"/>
                  </a:cubicBezTo>
                  <a:cubicBezTo>
                    <a:pt x="8588" y="5676"/>
                    <a:pt x="8076" y="6392"/>
                    <a:pt x="7218" y="6392"/>
                  </a:cubicBezTo>
                  <a:cubicBezTo>
                    <a:pt x="7153" y="6392"/>
                    <a:pt x="7085" y="6388"/>
                    <a:pt x="7015" y="6379"/>
                  </a:cubicBezTo>
                  <a:cubicBezTo>
                    <a:pt x="6026" y="6256"/>
                    <a:pt x="5557" y="5559"/>
                    <a:pt x="5557" y="5559"/>
                  </a:cubicBezTo>
                  <a:cubicBezTo>
                    <a:pt x="5557" y="5559"/>
                    <a:pt x="7211" y="4133"/>
                    <a:pt x="7272" y="3279"/>
                  </a:cubicBezTo>
                  <a:cubicBezTo>
                    <a:pt x="7280" y="3164"/>
                    <a:pt x="7225" y="3114"/>
                    <a:pt x="7125" y="3114"/>
                  </a:cubicBezTo>
                  <a:cubicBezTo>
                    <a:pt x="6652" y="3114"/>
                    <a:pt x="5165" y="4218"/>
                    <a:pt x="4415" y="4798"/>
                  </a:cubicBezTo>
                  <a:cubicBezTo>
                    <a:pt x="4148" y="5004"/>
                    <a:pt x="4039" y="5354"/>
                    <a:pt x="4139" y="5676"/>
                  </a:cubicBezTo>
                  <a:lnTo>
                    <a:pt x="4869" y="6670"/>
                  </a:lnTo>
                  <a:lnTo>
                    <a:pt x="3496" y="4857"/>
                  </a:lnTo>
                  <a:cubicBezTo>
                    <a:pt x="3496" y="4857"/>
                    <a:pt x="5655" y="2134"/>
                    <a:pt x="4886" y="1605"/>
                  </a:cubicBezTo>
                  <a:cubicBezTo>
                    <a:pt x="4681" y="1467"/>
                    <a:pt x="4510" y="1416"/>
                    <a:pt x="4368" y="1416"/>
                  </a:cubicBezTo>
                  <a:cubicBezTo>
                    <a:pt x="4212" y="1416"/>
                    <a:pt x="4092" y="1478"/>
                    <a:pt x="4002" y="1553"/>
                  </a:cubicBezTo>
                  <a:cubicBezTo>
                    <a:pt x="4293" y="1146"/>
                    <a:pt x="4742" y="366"/>
                    <a:pt x="4232" y="75"/>
                  </a:cubicBezTo>
                  <a:cubicBezTo>
                    <a:pt x="4141" y="23"/>
                    <a:pt x="4044" y="0"/>
                    <a:pt x="3945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257425" y="1935650"/>
              <a:ext cx="671950" cy="903700"/>
            </a:xfrm>
            <a:custGeom>
              <a:rect b="b" l="l" r="r" t="t"/>
              <a:pathLst>
                <a:path extrusionOk="0" h="36148" w="26878">
                  <a:moveTo>
                    <a:pt x="22720" y="0"/>
                  </a:moveTo>
                  <a:cubicBezTo>
                    <a:pt x="22551" y="0"/>
                    <a:pt x="22369" y="12"/>
                    <a:pt x="22172" y="37"/>
                  </a:cubicBezTo>
                  <a:cubicBezTo>
                    <a:pt x="18283" y="529"/>
                    <a:pt x="15762" y="2378"/>
                    <a:pt x="14823" y="3372"/>
                  </a:cubicBezTo>
                  <a:lnTo>
                    <a:pt x="14816" y="3378"/>
                  </a:lnTo>
                  <a:cubicBezTo>
                    <a:pt x="11396" y="7005"/>
                    <a:pt x="6818" y="15708"/>
                    <a:pt x="3656" y="22185"/>
                  </a:cubicBezTo>
                  <a:cubicBezTo>
                    <a:pt x="2672" y="24198"/>
                    <a:pt x="1828" y="25997"/>
                    <a:pt x="1196" y="27360"/>
                  </a:cubicBezTo>
                  <a:cubicBezTo>
                    <a:pt x="442" y="28993"/>
                    <a:pt x="1" y="29998"/>
                    <a:pt x="1" y="29998"/>
                  </a:cubicBezTo>
                  <a:lnTo>
                    <a:pt x="4930" y="36147"/>
                  </a:lnTo>
                  <a:lnTo>
                    <a:pt x="8898" y="29742"/>
                  </a:lnTo>
                  <a:lnTo>
                    <a:pt x="22821" y="7268"/>
                  </a:lnTo>
                  <a:cubicBezTo>
                    <a:pt x="22821" y="7268"/>
                    <a:pt x="26877" y="0"/>
                    <a:pt x="22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350425" y="1935650"/>
              <a:ext cx="578925" cy="646800"/>
            </a:xfrm>
            <a:custGeom>
              <a:rect b="b" l="l" r="r" t="t"/>
              <a:pathLst>
                <a:path extrusionOk="0" h="25872" w="23157">
                  <a:moveTo>
                    <a:pt x="18998" y="1"/>
                  </a:moveTo>
                  <a:cubicBezTo>
                    <a:pt x="18830" y="1"/>
                    <a:pt x="18648" y="12"/>
                    <a:pt x="18452" y="37"/>
                  </a:cubicBezTo>
                  <a:cubicBezTo>
                    <a:pt x="14564" y="533"/>
                    <a:pt x="12042" y="2376"/>
                    <a:pt x="11103" y="3375"/>
                  </a:cubicBezTo>
                  <a:lnTo>
                    <a:pt x="11100" y="3378"/>
                  </a:lnTo>
                  <a:cubicBezTo>
                    <a:pt x="8589" y="6039"/>
                    <a:pt x="3960" y="12259"/>
                    <a:pt x="926" y="17664"/>
                  </a:cubicBezTo>
                  <a:cubicBezTo>
                    <a:pt x="598" y="18255"/>
                    <a:pt x="289" y="18833"/>
                    <a:pt x="0" y="19394"/>
                  </a:cubicBezTo>
                  <a:cubicBezTo>
                    <a:pt x="1633" y="22185"/>
                    <a:pt x="3909" y="25013"/>
                    <a:pt x="7575" y="25871"/>
                  </a:cubicBezTo>
                  <a:lnTo>
                    <a:pt x="8652" y="24133"/>
                  </a:lnTo>
                  <a:lnTo>
                    <a:pt x="19101" y="7268"/>
                  </a:lnTo>
                  <a:cubicBezTo>
                    <a:pt x="19101" y="7268"/>
                    <a:pt x="23157" y="1"/>
                    <a:pt x="189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350425" y="2365925"/>
              <a:ext cx="216300" cy="216525"/>
            </a:xfrm>
            <a:custGeom>
              <a:rect b="b" l="l" r="r" t="t"/>
              <a:pathLst>
                <a:path extrusionOk="0" h="8661" w="8652">
                  <a:moveTo>
                    <a:pt x="1184" y="1"/>
                  </a:moveTo>
                  <a:cubicBezTo>
                    <a:pt x="855" y="590"/>
                    <a:pt x="289" y="1622"/>
                    <a:pt x="0" y="2183"/>
                  </a:cubicBezTo>
                  <a:cubicBezTo>
                    <a:pt x="1633" y="4974"/>
                    <a:pt x="3909" y="7802"/>
                    <a:pt x="7575" y="8660"/>
                  </a:cubicBezTo>
                  <a:lnTo>
                    <a:pt x="8652" y="6922"/>
                  </a:lnTo>
                  <a:cubicBezTo>
                    <a:pt x="4074" y="5082"/>
                    <a:pt x="2078" y="1556"/>
                    <a:pt x="1184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287325" y="2490275"/>
              <a:ext cx="120900" cy="274225"/>
            </a:xfrm>
            <a:custGeom>
              <a:rect b="b" l="l" r="r" t="t"/>
              <a:pathLst>
                <a:path extrusionOk="0" h="10969" w="4836">
                  <a:moveTo>
                    <a:pt x="2460" y="0"/>
                  </a:moveTo>
                  <a:cubicBezTo>
                    <a:pt x="1476" y="2013"/>
                    <a:pt x="632" y="3812"/>
                    <a:pt x="0" y="5175"/>
                  </a:cubicBezTo>
                  <a:cubicBezTo>
                    <a:pt x="372" y="7989"/>
                    <a:pt x="977" y="10969"/>
                    <a:pt x="1870" y="10969"/>
                  </a:cubicBezTo>
                  <a:cubicBezTo>
                    <a:pt x="2198" y="10969"/>
                    <a:pt x="2565" y="10567"/>
                    <a:pt x="2973" y="9608"/>
                  </a:cubicBezTo>
                  <a:cubicBezTo>
                    <a:pt x="4835" y="5243"/>
                    <a:pt x="3359" y="1605"/>
                    <a:pt x="2460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398400" y="2110575"/>
              <a:ext cx="429600" cy="619900"/>
            </a:xfrm>
            <a:custGeom>
              <a:rect b="b" l="l" r="r" t="t"/>
              <a:pathLst>
                <a:path extrusionOk="0" h="24796" w="17184">
                  <a:moveTo>
                    <a:pt x="11675" y="0"/>
                  </a:moveTo>
                  <a:cubicBezTo>
                    <a:pt x="9970" y="0"/>
                    <a:pt x="8437" y="119"/>
                    <a:pt x="8061" y="516"/>
                  </a:cubicBezTo>
                  <a:cubicBezTo>
                    <a:pt x="8061" y="516"/>
                    <a:pt x="5285" y="3092"/>
                    <a:pt x="3385" y="6373"/>
                  </a:cubicBezTo>
                  <a:cubicBezTo>
                    <a:pt x="1719" y="9257"/>
                    <a:pt x="1" y="11220"/>
                    <a:pt x="1792" y="17252"/>
                  </a:cubicBezTo>
                  <a:cubicBezTo>
                    <a:pt x="2827" y="20741"/>
                    <a:pt x="1990" y="24796"/>
                    <a:pt x="1990" y="24796"/>
                  </a:cubicBezTo>
                  <a:lnTo>
                    <a:pt x="17183" y="269"/>
                  </a:lnTo>
                  <a:cubicBezTo>
                    <a:pt x="17183" y="269"/>
                    <a:pt x="14235" y="0"/>
                    <a:pt x="11675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066450" y="2247125"/>
              <a:ext cx="352525" cy="627800"/>
            </a:xfrm>
            <a:custGeom>
              <a:rect b="b" l="l" r="r" t="t"/>
              <a:pathLst>
                <a:path extrusionOk="0" h="25112" w="14101">
                  <a:moveTo>
                    <a:pt x="6607" y="0"/>
                  </a:moveTo>
                  <a:cubicBezTo>
                    <a:pt x="4703" y="2138"/>
                    <a:pt x="3011" y="3089"/>
                    <a:pt x="0" y="3495"/>
                  </a:cubicBezTo>
                  <a:cubicBezTo>
                    <a:pt x="1842" y="10603"/>
                    <a:pt x="5034" y="25111"/>
                    <a:pt x="10072" y="25111"/>
                  </a:cubicBezTo>
                  <a:cubicBezTo>
                    <a:pt x="10303" y="25111"/>
                    <a:pt x="10539" y="25080"/>
                    <a:pt x="10778" y="25017"/>
                  </a:cubicBezTo>
                  <a:cubicBezTo>
                    <a:pt x="14101" y="24136"/>
                    <a:pt x="13800" y="18323"/>
                    <a:pt x="11636" y="13000"/>
                  </a:cubicBezTo>
                  <a:cubicBezTo>
                    <a:pt x="10880" y="11143"/>
                    <a:pt x="7412" y="1912"/>
                    <a:pt x="6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88750" y="1912100"/>
              <a:ext cx="1219550" cy="1807350"/>
            </a:xfrm>
            <a:custGeom>
              <a:rect b="b" l="l" r="r" t="t"/>
              <a:pathLst>
                <a:path extrusionOk="0" h="72294" w="48782">
                  <a:moveTo>
                    <a:pt x="29176" y="1"/>
                  </a:moveTo>
                  <a:cubicBezTo>
                    <a:pt x="27043" y="1"/>
                    <a:pt x="25049" y="201"/>
                    <a:pt x="23299" y="496"/>
                  </a:cubicBezTo>
                  <a:cubicBezTo>
                    <a:pt x="19638" y="1111"/>
                    <a:pt x="17045" y="2128"/>
                    <a:pt x="16464" y="2582"/>
                  </a:cubicBezTo>
                  <a:lnTo>
                    <a:pt x="16457" y="2597"/>
                  </a:lnTo>
                  <a:cubicBezTo>
                    <a:pt x="16315" y="2739"/>
                    <a:pt x="12159" y="9005"/>
                    <a:pt x="9242" y="13401"/>
                  </a:cubicBezTo>
                  <a:cubicBezTo>
                    <a:pt x="7452" y="16100"/>
                    <a:pt x="6757" y="19230"/>
                    <a:pt x="7297" y="22271"/>
                  </a:cubicBezTo>
                  <a:lnTo>
                    <a:pt x="8111" y="36901"/>
                  </a:lnTo>
                  <a:cubicBezTo>
                    <a:pt x="8111" y="36901"/>
                    <a:pt x="1283" y="59401"/>
                    <a:pt x="1" y="70106"/>
                  </a:cubicBezTo>
                  <a:cubicBezTo>
                    <a:pt x="3229" y="71712"/>
                    <a:pt x="8651" y="72294"/>
                    <a:pt x="14668" y="72294"/>
                  </a:cubicBezTo>
                  <a:cubicBezTo>
                    <a:pt x="20568" y="72294"/>
                    <a:pt x="27041" y="71734"/>
                    <a:pt x="32576" y="71030"/>
                  </a:cubicBezTo>
                  <a:lnTo>
                    <a:pt x="33828" y="60774"/>
                  </a:lnTo>
                  <a:lnTo>
                    <a:pt x="36581" y="70472"/>
                  </a:lnTo>
                  <a:cubicBezTo>
                    <a:pt x="39075" y="70097"/>
                    <a:pt x="41240" y="69711"/>
                    <a:pt x="42877" y="69371"/>
                  </a:cubicBezTo>
                  <a:cubicBezTo>
                    <a:pt x="42852" y="68113"/>
                    <a:pt x="42781" y="66883"/>
                    <a:pt x="42669" y="65693"/>
                  </a:cubicBezTo>
                  <a:lnTo>
                    <a:pt x="42669" y="65688"/>
                  </a:lnTo>
                  <a:cubicBezTo>
                    <a:pt x="42402" y="62935"/>
                    <a:pt x="41906" y="60208"/>
                    <a:pt x="41187" y="57535"/>
                  </a:cubicBezTo>
                  <a:cubicBezTo>
                    <a:pt x="40883" y="56386"/>
                    <a:pt x="40553" y="55295"/>
                    <a:pt x="40198" y="54250"/>
                  </a:cubicBezTo>
                  <a:cubicBezTo>
                    <a:pt x="37778" y="47068"/>
                    <a:pt x="34430" y="42167"/>
                    <a:pt x="33509" y="40125"/>
                  </a:cubicBezTo>
                  <a:cubicBezTo>
                    <a:pt x="35299" y="34052"/>
                    <a:pt x="38704" y="27210"/>
                    <a:pt x="41322" y="22436"/>
                  </a:cubicBezTo>
                  <a:cubicBezTo>
                    <a:pt x="41556" y="22008"/>
                    <a:pt x="41786" y="21597"/>
                    <a:pt x="42002" y="21204"/>
                  </a:cubicBezTo>
                  <a:cubicBezTo>
                    <a:pt x="42250" y="20772"/>
                    <a:pt x="42476" y="20361"/>
                    <a:pt x="42704" y="19978"/>
                  </a:cubicBezTo>
                  <a:cubicBezTo>
                    <a:pt x="44005" y="17700"/>
                    <a:pt x="44894" y="16278"/>
                    <a:pt x="44894" y="16278"/>
                  </a:cubicBezTo>
                  <a:cubicBezTo>
                    <a:pt x="44894" y="16278"/>
                    <a:pt x="47895" y="10697"/>
                    <a:pt x="48782" y="9093"/>
                  </a:cubicBezTo>
                  <a:lnTo>
                    <a:pt x="47197" y="6210"/>
                  </a:lnTo>
                  <a:cubicBezTo>
                    <a:pt x="45782" y="4646"/>
                    <a:pt x="44132" y="4022"/>
                    <a:pt x="43656" y="3731"/>
                  </a:cubicBezTo>
                  <a:cubicBezTo>
                    <a:pt x="43633" y="3716"/>
                    <a:pt x="43608" y="3703"/>
                    <a:pt x="43582" y="3691"/>
                  </a:cubicBezTo>
                  <a:cubicBezTo>
                    <a:pt x="43577" y="3690"/>
                    <a:pt x="43570" y="3688"/>
                    <a:pt x="43565" y="3688"/>
                  </a:cubicBezTo>
                  <a:cubicBezTo>
                    <a:pt x="41434" y="2437"/>
                    <a:pt x="39236" y="1569"/>
                    <a:pt x="37048" y="988"/>
                  </a:cubicBezTo>
                  <a:cubicBezTo>
                    <a:pt x="34347" y="274"/>
                    <a:pt x="31667" y="1"/>
                    <a:pt x="29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938125" y="2355125"/>
              <a:ext cx="417375" cy="1199200"/>
            </a:xfrm>
            <a:custGeom>
              <a:rect b="b" l="l" r="r" t="t"/>
              <a:pathLst>
                <a:path extrusionOk="0" h="47968" w="16695">
                  <a:moveTo>
                    <a:pt x="12004" y="0"/>
                  </a:moveTo>
                  <a:cubicBezTo>
                    <a:pt x="12004" y="0"/>
                    <a:pt x="10589" y="8915"/>
                    <a:pt x="2585" y="8915"/>
                  </a:cubicBezTo>
                  <a:cubicBezTo>
                    <a:pt x="1790" y="8915"/>
                    <a:pt x="930" y="8827"/>
                    <a:pt x="0" y="8633"/>
                  </a:cubicBezTo>
                  <a:lnTo>
                    <a:pt x="0" y="8633"/>
                  </a:lnTo>
                  <a:cubicBezTo>
                    <a:pt x="0" y="8634"/>
                    <a:pt x="1880" y="10281"/>
                    <a:pt x="5857" y="10281"/>
                  </a:cubicBezTo>
                  <a:cubicBezTo>
                    <a:pt x="6836" y="10281"/>
                    <a:pt x="7942" y="10181"/>
                    <a:pt x="9178" y="9933"/>
                  </a:cubicBezTo>
                  <a:lnTo>
                    <a:pt x="9178" y="9933"/>
                  </a:lnTo>
                  <a:cubicBezTo>
                    <a:pt x="9178" y="9933"/>
                    <a:pt x="8473" y="19963"/>
                    <a:pt x="2257" y="23229"/>
                  </a:cubicBezTo>
                  <a:cubicBezTo>
                    <a:pt x="2257" y="23229"/>
                    <a:pt x="12001" y="25296"/>
                    <a:pt x="16694" y="47967"/>
                  </a:cubicBezTo>
                  <a:cubicBezTo>
                    <a:pt x="16428" y="45214"/>
                    <a:pt x="15933" y="42487"/>
                    <a:pt x="15213" y="39814"/>
                  </a:cubicBezTo>
                  <a:cubicBezTo>
                    <a:pt x="14908" y="38667"/>
                    <a:pt x="14579" y="37574"/>
                    <a:pt x="14223" y="36528"/>
                  </a:cubicBezTo>
                  <a:cubicBezTo>
                    <a:pt x="11803" y="29345"/>
                    <a:pt x="8454" y="24444"/>
                    <a:pt x="7536" y="22406"/>
                  </a:cubicBezTo>
                  <a:cubicBezTo>
                    <a:pt x="9325" y="16331"/>
                    <a:pt x="12731" y="9489"/>
                    <a:pt x="15347" y="4715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2238225" y="2786625"/>
              <a:ext cx="718050" cy="437375"/>
            </a:xfrm>
            <a:custGeom>
              <a:rect b="b" l="l" r="r" t="t"/>
              <a:pathLst>
                <a:path extrusionOk="0" h="17495" w="28722">
                  <a:moveTo>
                    <a:pt x="23048" y="0"/>
                  </a:moveTo>
                  <a:cubicBezTo>
                    <a:pt x="19876" y="0"/>
                    <a:pt x="15593" y="3433"/>
                    <a:pt x="11039" y="6628"/>
                  </a:cubicBezTo>
                  <a:cubicBezTo>
                    <a:pt x="5199" y="10719"/>
                    <a:pt x="0" y="14036"/>
                    <a:pt x="0" y="14036"/>
                  </a:cubicBezTo>
                  <a:lnTo>
                    <a:pt x="4540" y="17495"/>
                  </a:lnTo>
                  <a:cubicBezTo>
                    <a:pt x="4540" y="17495"/>
                    <a:pt x="28721" y="8644"/>
                    <a:pt x="26115" y="1976"/>
                  </a:cubicBezTo>
                  <a:cubicBezTo>
                    <a:pt x="25786" y="1131"/>
                    <a:pt x="25255" y="585"/>
                    <a:pt x="24558" y="284"/>
                  </a:cubicBezTo>
                  <a:cubicBezTo>
                    <a:pt x="24184" y="116"/>
                    <a:pt x="23754" y="25"/>
                    <a:pt x="23284" y="7"/>
                  </a:cubicBezTo>
                  <a:cubicBezTo>
                    <a:pt x="23206" y="2"/>
                    <a:pt x="23127" y="0"/>
                    <a:pt x="23048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967675" y="3051375"/>
              <a:ext cx="400850" cy="208050"/>
            </a:xfrm>
            <a:custGeom>
              <a:rect b="b" l="l" r="r" t="t"/>
              <a:pathLst>
                <a:path extrusionOk="0" h="8322" w="16034">
                  <a:moveTo>
                    <a:pt x="6499" y="1"/>
                  </a:moveTo>
                  <a:cubicBezTo>
                    <a:pt x="5304" y="1"/>
                    <a:pt x="0" y="1548"/>
                    <a:pt x="1268" y="2783"/>
                  </a:cubicBezTo>
                  <a:cubicBezTo>
                    <a:pt x="3196" y="2430"/>
                    <a:pt x="6209" y="1542"/>
                    <a:pt x="6209" y="1542"/>
                  </a:cubicBezTo>
                  <a:lnTo>
                    <a:pt x="9101" y="2207"/>
                  </a:lnTo>
                  <a:cubicBezTo>
                    <a:pt x="9101" y="2207"/>
                    <a:pt x="7139" y="1924"/>
                    <a:pt x="6367" y="1924"/>
                  </a:cubicBezTo>
                  <a:cubicBezTo>
                    <a:pt x="6328" y="1924"/>
                    <a:pt x="6292" y="1925"/>
                    <a:pt x="6260" y="1926"/>
                  </a:cubicBezTo>
                  <a:cubicBezTo>
                    <a:pt x="5581" y="1958"/>
                    <a:pt x="1400" y="4120"/>
                    <a:pt x="1167" y="4706"/>
                  </a:cubicBezTo>
                  <a:cubicBezTo>
                    <a:pt x="1001" y="5125"/>
                    <a:pt x="1545" y="5532"/>
                    <a:pt x="2222" y="5532"/>
                  </a:cubicBezTo>
                  <a:cubicBezTo>
                    <a:pt x="2493" y="5532"/>
                    <a:pt x="2784" y="5467"/>
                    <a:pt x="3061" y="5312"/>
                  </a:cubicBezTo>
                  <a:lnTo>
                    <a:pt x="3061" y="5312"/>
                  </a:lnTo>
                  <a:cubicBezTo>
                    <a:pt x="3060" y="5312"/>
                    <a:pt x="2176" y="5933"/>
                    <a:pt x="2196" y="6327"/>
                  </a:cubicBezTo>
                  <a:cubicBezTo>
                    <a:pt x="2207" y="6546"/>
                    <a:pt x="2338" y="6701"/>
                    <a:pt x="2683" y="6701"/>
                  </a:cubicBezTo>
                  <a:cubicBezTo>
                    <a:pt x="2962" y="6701"/>
                    <a:pt x="3382" y="6599"/>
                    <a:pt x="3993" y="6344"/>
                  </a:cubicBezTo>
                  <a:lnTo>
                    <a:pt x="3993" y="6344"/>
                  </a:lnTo>
                  <a:cubicBezTo>
                    <a:pt x="3993" y="6344"/>
                    <a:pt x="3496" y="7083"/>
                    <a:pt x="3770" y="7425"/>
                  </a:cubicBezTo>
                  <a:cubicBezTo>
                    <a:pt x="3882" y="7528"/>
                    <a:pt x="4048" y="7571"/>
                    <a:pt x="4248" y="7571"/>
                  </a:cubicBezTo>
                  <a:cubicBezTo>
                    <a:pt x="5251" y="7571"/>
                    <a:pt x="7115" y="6492"/>
                    <a:pt x="7370" y="6492"/>
                  </a:cubicBezTo>
                  <a:cubicBezTo>
                    <a:pt x="7372" y="6492"/>
                    <a:pt x="7374" y="6492"/>
                    <a:pt x="7376" y="6492"/>
                  </a:cubicBezTo>
                  <a:cubicBezTo>
                    <a:pt x="8844" y="7869"/>
                    <a:pt x="10322" y="8322"/>
                    <a:pt x="11631" y="8322"/>
                  </a:cubicBezTo>
                  <a:cubicBezTo>
                    <a:pt x="14144" y="8322"/>
                    <a:pt x="16034" y="6652"/>
                    <a:pt x="16034" y="6652"/>
                  </a:cubicBezTo>
                  <a:cubicBezTo>
                    <a:pt x="16034" y="6652"/>
                    <a:pt x="13944" y="2537"/>
                    <a:pt x="12947" y="1781"/>
                  </a:cubicBezTo>
                  <a:cubicBezTo>
                    <a:pt x="11352" y="713"/>
                    <a:pt x="7037" y="102"/>
                    <a:pt x="6535" y="1"/>
                  </a:cubicBezTo>
                  <a:cubicBezTo>
                    <a:pt x="6524" y="1"/>
                    <a:pt x="6512" y="1"/>
                    <a:pt x="6499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042725" y="3144325"/>
              <a:ext cx="81875" cy="40225"/>
            </a:xfrm>
            <a:custGeom>
              <a:rect b="b" l="l" r="r" t="t"/>
              <a:pathLst>
                <a:path extrusionOk="0" h="1609" w="3275">
                  <a:moveTo>
                    <a:pt x="3274" y="1"/>
                  </a:moveTo>
                  <a:lnTo>
                    <a:pt x="3274" y="1"/>
                  </a:lnTo>
                  <a:cubicBezTo>
                    <a:pt x="2672" y="116"/>
                    <a:pt x="2114" y="390"/>
                    <a:pt x="1564" y="651"/>
                  </a:cubicBezTo>
                  <a:cubicBezTo>
                    <a:pt x="1024" y="938"/>
                    <a:pt x="489" y="1234"/>
                    <a:pt x="1" y="1609"/>
                  </a:cubicBezTo>
                  <a:cubicBezTo>
                    <a:pt x="1140" y="1151"/>
                    <a:pt x="2190" y="562"/>
                    <a:pt x="3274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66050" y="3180975"/>
              <a:ext cx="68400" cy="29375"/>
            </a:xfrm>
            <a:custGeom>
              <a:rect b="b" l="l" r="r" t="t"/>
              <a:pathLst>
                <a:path extrusionOk="0" h="1175" w="2736">
                  <a:moveTo>
                    <a:pt x="2736" y="1"/>
                  </a:moveTo>
                  <a:lnTo>
                    <a:pt x="2736" y="1"/>
                  </a:lnTo>
                  <a:cubicBezTo>
                    <a:pt x="2239" y="55"/>
                    <a:pt x="1767" y="245"/>
                    <a:pt x="1306" y="435"/>
                  </a:cubicBezTo>
                  <a:cubicBezTo>
                    <a:pt x="854" y="648"/>
                    <a:pt x="405" y="869"/>
                    <a:pt x="0" y="1174"/>
                  </a:cubicBezTo>
                  <a:cubicBezTo>
                    <a:pt x="958" y="861"/>
                    <a:pt x="1834" y="435"/>
                    <a:pt x="2736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248075" y="2067300"/>
              <a:ext cx="681700" cy="1163025"/>
            </a:xfrm>
            <a:custGeom>
              <a:rect b="b" l="l" r="r" t="t"/>
              <a:pathLst>
                <a:path extrusionOk="0" h="46521" w="27268">
                  <a:moveTo>
                    <a:pt x="8822" y="1"/>
                  </a:moveTo>
                  <a:cubicBezTo>
                    <a:pt x="1" y="3174"/>
                    <a:pt x="207" y="10343"/>
                    <a:pt x="207" y="10343"/>
                  </a:cubicBezTo>
                  <a:lnTo>
                    <a:pt x="3632" y="14998"/>
                  </a:lnTo>
                  <a:lnTo>
                    <a:pt x="14856" y="30257"/>
                  </a:lnTo>
                  <a:cubicBezTo>
                    <a:pt x="13851" y="30551"/>
                    <a:pt x="14166" y="31406"/>
                    <a:pt x="14529" y="31835"/>
                  </a:cubicBezTo>
                  <a:cubicBezTo>
                    <a:pt x="14295" y="31984"/>
                    <a:pt x="4073" y="39196"/>
                    <a:pt x="2451" y="40333"/>
                  </a:cubicBezTo>
                  <a:cubicBezTo>
                    <a:pt x="4126" y="42285"/>
                    <a:pt x="5782" y="46274"/>
                    <a:pt x="5782" y="46520"/>
                  </a:cubicBezTo>
                  <a:cubicBezTo>
                    <a:pt x="21389" y="38701"/>
                    <a:pt x="27268" y="34706"/>
                    <a:pt x="25724" y="30749"/>
                  </a:cubicBezTo>
                  <a:cubicBezTo>
                    <a:pt x="25701" y="30698"/>
                    <a:pt x="25673" y="30658"/>
                    <a:pt x="25650" y="30607"/>
                  </a:cubicBezTo>
                  <a:lnTo>
                    <a:pt x="25650" y="30577"/>
                  </a:lnTo>
                  <a:lnTo>
                    <a:pt x="25564" y="30424"/>
                  </a:lnTo>
                  <a:cubicBezTo>
                    <a:pt x="25503" y="30300"/>
                    <a:pt x="25435" y="30183"/>
                    <a:pt x="25358" y="30069"/>
                  </a:cubicBezTo>
                  <a:lnTo>
                    <a:pt x="10407" y="2881"/>
                  </a:lnTo>
                  <a:lnTo>
                    <a:pt x="88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228800" y="2067275"/>
              <a:ext cx="561075" cy="719625"/>
            </a:xfrm>
            <a:custGeom>
              <a:rect b="b" l="l" r="r" t="t"/>
              <a:pathLst>
                <a:path extrusionOk="0" h="28785" w="22443">
                  <a:moveTo>
                    <a:pt x="9592" y="0"/>
                  </a:moveTo>
                  <a:cubicBezTo>
                    <a:pt x="769" y="3175"/>
                    <a:pt x="1" y="9451"/>
                    <a:pt x="1" y="9451"/>
                  </a:cubicBezTo>
                  <a:lnTo>
                    <a:pt x="9928" y="26904"/>
                  </a:lnTo>
                  <a:lnTo>
                    <a:pt x="10992" y="28776"/>
                  </a:lnTo>
                  <a:cubicBezTo>
                    <a:pt x="11084" y="28782"/>
                    <a:pt x="11178" y="28785"/>
                    <a:pt x="11272" y="28785"/>
                  </a:cubicBezTo>
                  <a:cubicBezTo>
                    <a:pt x="13423" y="28785"/>
                    <a:pt x="15968" y="27265"/>
                    <a:pt x="18090" y="25631"/>
                  </a:cubicBezTo>
                  <a:cubicBezTo>
                    <a:pt x="20467" y="23801"/>
                    <a:pt x="22306" y="21828"/>
                    <a:pt x="22443" y="21706"/>
                  </a:cubicBezTo>
                  <a:lnTo>
                    <a:pt x="20865" y="19074"/>
                  </a:lnTo>
                  <a:lnTo>
                    <a:pt x="12758" y="5522"/>
                  </a:lnTo>
                  <a:lnTo>
                    <a:pt x="11176" y="2882"/>
                  </a:lnTo>
                  <a:lnTo>
                    <a:pt x="95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477000" y="2544125"/>
              <a:ext cx="312925" cy="242775"/>
            </a:xfrm>
            <a:custGeom>
              <a:rect b="b" l="l" r="r" t="t"/>
              <a:pathLst>
                <a:path extrusionOk="0" h="9711" w="12517">
                  <a:moveTo>
                    <a:pt x="10940" y="0"/>
                  </a:moveTo>
                  <a:cubicBezTo>
                    <a:pt x="7472" y="4977"/>
                    <a:pt x="2650" y="7054"/>
                    <a:pt x="0" y="7828"/>
                  </a:cubicBezTo>
                  <a:lnTo>
                    <a:pt x="1065" y="9702"/>
                  </a:lnTo>
                  <a:cubicBezTo>
                    <a:pt x="1159" y="9708"/>
                    <a:pt x="1253" y="9711"/>
                    <a:pt x="1348" y="9711"/>
                  </a:cubicBezTo>
                  <a:cubicBezTo>
                    <a:pt x="5913" y="9711"/>
                    <a:pt x="12259" y="2860"/>
                    <a:pt x="12516" y="2633"/>
                  </a:cubicBezTo>
                  <a:lnTo>
                    <a:pt x="10940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547725" y="2205300"/>
              <a:ext cx="242150" cy="502775"/>
            </a:xfrm>
            <a:custGeom>
              <a:rect b="b" l="l" r="r" t="t"/>
              <a:pathLst>
                <a:path extrusionOk="0" h="20111" w="9686">
                  <a:moveTo>
                    <a:pt x="1" y="1"/>
                  </a:moveTo>
                  <a:lnTo>
                    <a:pt x="1" y="1"/>
                  </a:lnTo>
                  <a:cubicBezTo>
                    <a:pt x="858" y="5338"/>
                    <a:pt x="2576" y="14047"/>
                    <a:pt x="5333" y="20110"/>
                  </a:cubicBezTo>
                  <a:cubicBezTo>
                    <a:pt x="7710" y="18280"/>
                    <a:pt x="9549" y="16307"/>
                    <a:pt x="9686" y="16185"/>
                  </a:cubicBezTo>
                  <a:lnTo>
                    <a:pt x="8109" y="135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617900" y="2815500"/>
              <a:ext cx="172025" cy="48675"/>
            </a:xfrm>
            <a:custGeom>
              <a:rect b="b" l="l" r="r" t="t"/>
              <a:pathLst>
                <a:path extrusionOk="0" h="1947" w="6881">
                  <a:moveTo>
                    <a:pt x="3990" y="0"/>
                  </a:moveTo>
                  <a:cubicBezTo>
                    <a:pt x="2882" y="0"/>
                    <a:pt x="1516" y="458"/>
                    <a:pt x="0" y="1947"/>
                  </a:cubicBezTo>
                  <a:cubicBezTo>
                    <a:pt x="0" y="1947"/>
                    <a:pt x="2545" y="1067"/>
                    <a:pt x="5280" y="1067"/>
                  </a:cubicBezTo>
                  <a:cubicBezTo>
                    <a:pt x="5812" y="1067"/>
                    <a:pt x="6351" y="1100"/>
                    <a:pt x="6880" y="1179"/>
                  </a:cubicBezTo>
                  <a:cubicBezTo>
                    <a:pt x="6880" y="1179"/>
                    <a:pt x="5767" y="0"/>
                    <a:pt x="3990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626875" y="2767050"/>
              <a:ext cx="102175" cy="53525"/>
            </a:xfrm>
            <a:custGeom>
              <a:rect b="b" l="l" r="r" t="t"/>
              <a:pathLst>
                <a:path extrusionOk="0" h="2141" w="4087">
                  <a:moveTo>
                    <a:pt x="4087" y="1"/>
                  </a:moveTo>
                  <a:lnTo>
                    <a:pt x="4087" y="1"/>
                  </a:lnTo>
                  <a:cubicBezTo>
                    <a:pt x="4086" y="1"/>
                    <a:pt x="906" y="268"/>
                    <a:pt x="1" y="2140"/>
                  </a:cubicBezTo>
                  <a:lnTo>
                    <a:pt x="4087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1703225" y="1912100"/>
              <a:ext cx="511775" cy="498825"/>
            </a:xfrm>
            <a:custGeom>
              <a:rect b="b" l="l" r="r" t="t"/>
              <a:pathLst>
                <a:path extrusionOk="0" h="19953" w="20471">
                  <a:moveTo>
                    <a:pt x="12603" y="1"/>
                  </a:moveTo>
                  <a:cubicBezTo>
                    <a:pt x="10467" y="1"/>
                    <a:pt x="8470" y="201"/>
                    <a:pt x="6719" y="496"/>
                  </a:cubicBezTo>
                  <a:cubicBezTo>
                    <a:pt x="6075" y="1493"/>
                    <a:pt x="3021" y="6328"/>
                    <a:pt x="1235" y="11298"/>
                  </a:cubicBezTo>
                  <a:cubicBezTo>
                    <a:pt x="0" y="14723"/>
                    <a:pt x="383" y="17606"/>
                    <a:pt x="1544" y="19953"/>
                  </a:cubicBezTo>
                  <a:cubicBezTo>
                    <a:pt x="1544" y="19953"/>
                    <a:pt x="4865" y="16089"/>
                    <a:pt x="9395" y="11452"/>
                  </a:cubicBezTo>
                  <a:cubicBezTo>
                    <a:pt x="13021" y="7729"/>
                    <a:pt x="16404" y="4102"/>
                    <a:pt x="20471" y="988"/>
                  </a:cubicBezTo>
                  <a:cubicBezTo>
                    <a:pt x="17771" y="273"/>
                    <a:pt x="15093" y="1"/>
                    <a:pt x="12603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1745350" y="1577900"/>
              <a:ext cx="429825" cy="749225"/>
            </a:xfrm>
            <a:custGeom>
              <a:rect b="b" l="l" r="r" t="t"/>
              <a:pathLst>
                <a:path extrusionOk="0" h="29969" w="17193">
                  <a:moveTo>
                    <a:pt x="16663" y="1"/>
                  </a:moveTo>
                  <a:cubicBezTo>
                    <a:pt x="16663" y="1"/>
                    <a:pt x="7559" y="1975"/>
                    <a:pt x="5610" y="5390"/>
                  </a:cubicBezTo>
                  <a:lnTo>
                    <a:pt x="5884" y="12885"/>
                  </a:lnTo>
                  <a:lnTo>
                    <a:pt x="5922" y="13953"/>
                  </a:lnTo>
                  <a:cubicBezTo>
                    <a:pt x="5922" y="13953"/>
                    <a:pt x="3424" y="17702"/>
                    <a:pt x="1802" y="21800"/>
                  </a:cubicBezTo>
                  <a:cubicBezTo>
                    <a:pt x="1691" y="22079"/>
                    <a:pt x="1585" y="22363"/>
                    <a:pt x="1483" y="22647"/>
                  </a:cubicBezTo>
                  <a:cubicBezTo>
                    <a:pt x="504" y="25354"/>
                    <a:pt x="1" y="28111"/>
                    <a:pt x="922" y="29968"/>
                  </a:cubicBezTo>
                  <a:cubicBezTo>
                    <a:pt x="922" y="29968"/>
                    <a:pt x="3551" y="26909"/>
                    <a:pt x="7133" y="23238"/>
                  </a:cubicBezTo>
                  <a:cubicBezTo>
                    <a:pt x="7388" y="22977"/>
                    <a:pt x="7650" y="22712"/>
                    <a:pt x="7916" y="22441"/>
                  </a:cubicBezTo>
                  <a:cubicBezTo>
                    <a:pt x="10768" y="19554"/>
                    <a:pt x="14124" y="16399"/>
                    <a:pt x="17193" y="14118"/>
                  </a:cubicBezTo>
                  <a:lnTo>
                    <a:pt x="17049" y="10301"/>
                  </a:lnTo>
                  <a:lnTo>
                    <a:pt x="16663" y="1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745350" y="2122900"/>
              <a:ext cx="197900" cy="204225"/>
            </a:xfrm>
            <a:custGeom>
              <a:rect b="b" l="l" r="r" t="t"/>
              <a:pathLst>
                <a:path extrusionOk="0" h="8169" w="7916">
                  <a:moveTo>
                    <a:pt x="1802" y="0"/>
                  </a:moveTo>
                  <a:cubicBezTo>
                    <a:pt x="1691" y="279"/>
                    <a:pt x="1585" y="563"/>
                    <a:pt x="1483" y="847"/>
                  </a:cubicBezTo>
                  <a:cubicBezTo>
                    <a:pt x="504" y="3554"/>
                    <a:pt x="1" y="6311"/>
                    <a:pt x="922" y="8168"/>
                  </a:cubicBezTo>
                  <a:cubicBezTo>
                    <a:pt x="922" y="8168"/>
                    <a:pt x="3551" y="5109"/>
                    <a:pt x="7133" y="1438"/>
                  </a:cubicBezTo>
                  <a:cubicBezTo>
                    <a:pt x="7388" y="1176"/>
                    <a:pt x="7650" y="912"/>
                    <a:pt x="7916" y="641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1885500" y="1577975"/>
              <a:ext cx="282125" cy="346450"/>
            </a:xfrm>
            <a:custGeom>
              <a:rect b="b" l="l" r="r" t="t"/>
              <a:pathLst>
                <a:path extrusionOk="0" h="13858" w="11285">
                  <a:moveTo>
                    <a:pt x="11057" y="1"/>
                  </a:moveTo>
                  <a:cubicBezTo>
                    <a:pt x="11057" y="1"/>
                    <a:pt x="1953" y="1972"/>
                    <a:pt x="0" y="5386"/>
                  </a:cubicBezTo>
                  <a:lnTo>
                    <a:pt x="308" y="13760"/>
                  </a:lnTo>
                  <a:cubicBezTo>
                    <a:pt x="545" y="13817"/>
                    <a:pt x="918" y="13857"/>
                    <a:pt x="1386" y="13857"/>
                  </a:cubicBezTo>
                  <a:cubicBezTo>
                    <a:pt x="3990" y="13857"/>
                    <a:pt x="9546" y="12611"/>
                    <a:pt x="11285" y="6084"/>
                  </a:cubicBezTo>
                  <a:lnTo>
                    <a:pt x="11057" y="1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1568275" y="1165675"/>
              <a:ext cx="403500" cy="703375"/>
            </a:xfrm>
            <a:custGeom>
              <a:rect b="b" l="l" r="r" t="t"/>
              <a:pathLst>
                <a:path extrusionOk="0" h="28135" w="16140">
                  <a:moveTo>
                    <a:pt x="14263" y="0"/>
                  </a:moveTo>
                  <a:lnTo>
                    <a:pt x="5048" y="6920"/>
                  </a:lnTo>
                  <a:cubicBezTo>
                    <a:pt x="5048" y="6920"/>
                    <a:pt x="4928" y="19826"/>
                    <a:pt x="0" y="25646"/>
                  </a:cubicBezTo>
                  <a:cubicBezTo>
                    <a:pt x="0" y="25646"/>
                    <a:pt x="381" y="25711"/>
                    <a:pt x="993" y="25711"/>
                  </a:cubicBezTo>
                  <a:cubicBezTo>
                    <a:pt x="2510" y="25711"/>
                    <a:pt x="5445" y="25317"/>
                    <a:pt x="7519" y="22578"/>
                  </a:cubicBezTo>
                  <a:lnTo>
                    <a:pt x="7519" y="22578"/>
                  </a:lnTo>
                  <a:cubicBezTo>
                    <a:pt x="7519" y="22578"/>
                    <a:pt x="8076" y="25026"/>
                    <a:pt x="6445" y="28134"/>
                  </a:cubicBezTo>
                  <a:cubicBezTo>
                    <a:pt x="6445" y="28134"/>
                    <a:pt x="13720" y="27213"/>
                    <a:pt x="14930" y="17469"/>
                  </a:cubicBezTo>
                  <a:cubicBezTo>
                    <a:pt x="16140" y="7723"/>
                    <a:pt x="14263" y="0"/>
                    <a:pt x="14263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685025" y="1028275"/>
              <a:ext cx="650625" cy="828400"/>
            </a:xfrm>
            <a:custGeom>
              <a:rect b="b" l="l" r="r" t="t"/>
              <a:pathLst>
                <a:path extrusionOk="0" h="33136" w="26025">
                  <a:moveTo>
                    <a:pt x="14604" y="1"/>
                  </a:moveTo>
                  <a:cubicBezTo>
                    <a:pt x="8799" y="1"/>
                    <a:pt x="3179" y="6175"/>
                    <a:pt x="1651" y="14584"/>
                  </a:cubicBezTo>
                  <a:cubicBezTo>
                    <a:pt x="0" y="23668"/>
                    <a:pt x="3749" y="31920"/>
                    <a:pt x="10023" y="33014"/>
                  </a:cubicBezTo>
                  <a:cubicBezTo>
                    <a:pt x="10489" y="33096"/>
                    <a:pt x="10955" y="33135"/>
                    <a:pt x="11421" y="33135"/>
                  </a:cubicBezTo>
                  <a:cubicBezTo>
                    <a:pt x="17225" y="33135"/>
                    <a:pt x="22845" y="26962"/>
                    <a:pt x="24373" y="18552"/>
                  </a:cubicBezTo>
                  <a:cubicBezTo>
                    <a:pt x="26024" y="9470"/>
                    <a:pt x="22275" y="1216"/>
                    <a:pt x="16001" y="122"/>
                  </a:cubicBezTo>
                  <a:cubicBezTo>
                    <a:pt x="15535" y="40"/>
                    <a:pt x="15069" y="1"/>
                    <a:pt x="14604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2225475" y="1465450"/>
              <a:ext cx="252375" cy="191725"/>
            </a:xfrm>
            <a:custGeom>
              <a:rect b="b" l="l" r="r" t="t"/>
              <a:pathLst>
                <a:path extrusionOk="0" h="7669" w="10095">
                  <a:moveTo>
                    <a:pt x="5966" y="0"/>
                  </a:moveTo>
                  <a:cubicBezTo>
                    <a:pt x="3451" y="0"/>
                    <a:pt x="1294" y="3218"/>
                    <a:pt x="1294" y="3218"/>
                  </a:cubicBezTo>
                  <a:lnTo>
                    <a:pt x="0" y="7104"/>
                  </a:lnTo>
                  <a:cubicBezTo>
                    <a:pt x="702" y="7497"/>
                    <a:pt x="1426" y="7668"/>
                    <a:pt x="2141" y="7668"/>
                  </a:cubicBezTo>
                  <a:cubicBezTo>
                    <a:pt x="6276" y="7668"/>
                    <a:pt x="10095" y="1933"/>
                    <a:pt x="7460" y="411"/>
                  </a:cubicBezTo>
                  <a:cubicBezTo>
                    <a:pt x="6957" y="121"/>
                    <a:pt x="6455" y="0"/>
                    <a:pt x="5966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269700" y="1526575"/>
              <a:ext cx="110500" cy="73375"/>
            </a:xfrm>
            <a:custGeom>
              <a:rect b="b" l="l" r="r" t="t"/>
              <a:pathLst>
                <a:path extrusionOk="0" h="2935" w="4420">
                  <a:moveTo>
                    <a:pt x="3504" y="0"/>
                  </a:moveTo>
                  <a:cubicBezTo>
                    <a:pt x="1528" y="0"/>
                    <a:pt x="142" y="1473"/>
                    <a:pt x="77" y="1544"/>
                  </a:cubicBezTo>
                  <a:cubicBezTo>
                    <a:pt x="1" y="1624"/>
                    <a:pt x="7" y="1750"/>
                    <a:pt x="90" y="1821"/>
                  </a:cubicBezTo>
                  <a:cubicBezTo>
                    <a:pt x="129" y="1855"/>
                    <a:pt x="177" y="1872"/>
                    <a:pt x="224" y="1872"/>
                  </a:cubicBezTo>
                  <a:cubicBezTo>
                    <a:pt x="279" y="1872"/>
                    <a:pt x="333" y="1850"/>
                    <a:pt x="374" y="1808"/>
                  </a:cubicBezTo>
                  <a:cubicBezTo>
                    <a:pt x="384" y="1796"/>
                    <a:pt x="1033" y="1109"/>
                    <a:pt x="2036" y="697"/>
                  </a:cubicBezTo>
                  <a:cubicBezTo>
                    <a:pt x="2758" y="1360"/>
                    <a:pt x="2094" y="2633"/>
                    <a:pt x="2086" y="2646"/>
                  </a:cubicBezTo>
                  <a:cubicBezTo>
                    <a:pt x="2035" y="2742"/>
                    <a:pt x="2073" y="2863"/>
                    <a:pt x="2170" y="2910"/>
                  </a:cubicBezTo>
                  <a:cubicBezTo>
                    <a:pt x="2188" y="2920"/>
                    <a:pt x="2208" y="2927"/>
                    <a:pt x="2228" y="2932"/>
                  </a:cubicBezTo>
                  <a:cubicBezTo>
                    <a:pt x="2239" y="2934"/>
                    <a:pt x="2251" y="2935"/>
                    <a:pt x="2263" y="2935"/>
                  </a:cubicBezTo>
                  <a:cubicBezTo>
                    <a:pt x="2336" y="2935"/>
                    <a:pt x="2405" y="2895"/>
                    <a:pt x="2441" y="2831"/>
                  </a:cubicBezTo>
                  <a:cubicBezTo>
                    <a:pt x="2475" y="2768"/>
                    <a:pt x="3172" y="1428"/>
                    <a:pt x="2446" y="555"/>
                  </a:cubicBezTo>
                  <a:cubicBezTo>
                    <a:pt x="2776" y="456"/>
                    <a:pt x="3136" y="392"/>
                    <a:pt x="3518" y="392"/>
                  </a:cubicBezTo>
                  <a:cubicBezTo>
                    <a:pt x="3708" y="392"/>
                    <a:pt x="3903" y="408"/>
                    <a:pt x="4103" y="443"/>
                  </a:cubicBezTo>
                  <a:lnTo>
                    <a:pt x="4164" y="454"/>
                  </a:lnTo>
                  <a:cubicBezTo>
                    <a:pt x="4179" y="460"/>
                    <a:pt x="4194" y="462"/>
                    <a:pt x="4210" y="462"/>
                  </a:cubicBezTo>
                  <a:cubicBezTo>
                    <a:pt x="4294" y="462"/>
                    <a:pt x="4382" y="390"/>
                    <a:pt x="4400" y="301"/>
                  </a:cubicBezTo>
                  <a:cubicBezTo>
                    <a:pt x="4420" y="193"/>
                    <a:pt x="4349" y="89"/>
                    <a:pt x="4242" y="69"/>
                  </a:cubicBezTo>
                  <a:cubicBezTo>
                    <a:pt x="3988" y="22"/>
                    <a:pt x="3741" y="0"/>
                    <a:pt x="3504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005025" y="1421825"/>
              <a:ext cx="62700" cy="125600"/>
            </a:xfrm>
            <a:custGeom>
              <a:rect b="b" l="l" r="r" t="t"/>
              <a:pathLst>
                <a:path extrusionOk="0" h="5024" w="2508">
                  <a:moveTo>
                    <a:pt x="0" y="1"/>
                  </a:moveTo>
                  <a:cubicBezTo>
                    <a:pt x="0" y="1"/>
                    <a:pt x="254" y="557"/>
                    <a:pt x="1355" y="849"/>
                  </a:cubicBezTo>
                  <a:cubicBezTo>
                    <a:pt x="1194" y="1262"/>
                    <a:pt x="1068" y="1851"/>
                    <a:pt x="1019" y="2520"/>
                  </a:cubicBezTo>
                  <a:cubicBezTo>
                    <a:pt x="921" y="3839"/>
                    <a:pt x="1154" y="4958"/>
                    <a:pt x="1539" y="5020"/>
                  </a:cubicBezTo>
                  <a:cubicBezTo>
                    <a:pt x="1550" y="5022"/>
                    <a:pt x="1562" y="5023"/>
                    <a:pt x="1573" y="5023"/>
                  </a:cubicBezTo>
                  <a:cubicBezTo>
                    <a:pt x="1946" y="5023"/>
                    <a:pt x="2316" y="4028"/>
                    <a:pt x="2410" y="2751"/>
                  </a:cubicBezTo>
                  <a:cubicBezTo>
                    <a:pt x="2507" y="1432"/>
                    <a:pt x="2275" y="313"/>
                    <a:pt x="1890" y="2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786575" y="1401975"/>
              <a:ext cx="62675" cy="125600"/>
            </a:xfrm>
            <a:custGeom>
              <a:rect b="b" l="l" r="r" t="t"/>
              <a:pathLst>
                <a:path extrusionOk="0" h="5024" w="250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53" y="557"/>
                    <a:pt x="1354" y="849"/>
                  </a:cubicBezTo>
                  <a:cubicBezTo>
                    <a:pt x="1194" y="1262"/>
                    <a:pt x="1069" y="1851"/>
                    <a:pt x="1019" y="2520"/>
                  </a:cubicBezTo>
                  <a:cubicBezTo>
                    <a:pt x="922" y="3839"/>
                    <a:pt x="1155" y="4958"/>
                    <a:pt x="1538" y="5020"/>
                  </a:cubicBezTo>
                  <a:cubicBezTo>
                    <a:pt x="1549" y="5022"/>
                    <a:pt x="1561" y="5023"/>
                    <a:pt x="1572" y="5023"/>
                  </a:cubicBezTo>
                  <a:cubicBezTo>
                    <a:pt x="1945" y="5023"/>
                    <a:pt x="2315" y="4028"/>
                    <a:pt x="2411" y="2749"/>
                  </a:cubicBezTo>
                  <a:cubicBezTo>
                    <a:pt x="2506" y="1432"/>
                    <a:pt x="2275" y="313"/>
                    <a:pt x="1891" y="2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834700" y="1645125"/>
              <a:ext cx="185800" cy="47775"/>
            </a:xfrm>
            <a:custGeom>
              <a:rect b="b" l="l" r="r" t="t"/>
              <a:pathLst>
                <a:path extrusionOk="0" h="1911" w="7432">
                  <a:moveTo>
                    <a:pt x="126" y="0"/>
                  </a:moveTo>
                  <a:cubicBezTo>
                    <a:pt x="60" y="0"/>
                    <a:pt x="0" y="81"/>
                    <a:pt x="58" y="148"/>
                  </a:cubicBezTo>
                  <a:cubicBezTo>
                    <a:pt x="1234" y="1496"/>
                    <a:pt x="2587" y="1911"/>
                    <a:pt x="3807" y="1911"/>
                  </a:cubicBezTo>
                  <a:cubicBezTo>
                    <a:pt x="5733" y="1911"/>
                    <a:pt x="7325" y="879"/>
                    <a:pt x="7351" y="859"/>
                  </a:cubicBezTo>
                  <a:cubicBezTo>
                    <a:pt x="7431" y="806"/>
                    <a:pt x="7379" y="697"/>
                    <a:pt x="7304" y="697"/>
                  </a:cubicBezTo>
                  <a:cubicBezTo>
                    <a:pt x="7288" y="697"/>
                    <a:pt x="7271" y="702"/>
                    <a:pt x="7254" y="714"/>
                  </a:cubicBezTo>
                  <a:cubicBezTo>
                    <a:pt x="7228" y="730"/>
                    <a:pt x="5682" y="1734"/>
                    <a:pt x="3813" y="1734"/>
                  </a:cubicBezTo>
                  <a:cubicBezTo>
                    <a:pt x="2633" y="1734"/>
                    <a:pt x="1325" y="1334"/>
                    <a:pt x="190" y="32"/>
                  </a:cubicBezTo>
                  <a:cubicBezTo>
                    <a:pt x="171" y="9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1716750" y="1502175"/>
              <a:ext cx="54050" cy="21225"/>
            </a:xfrm>
            <a:custGeom>
              <a:rect b="b" l="l" r="r" t="t"/>
              <a:pathLst>
                <a:path extrusionOk="0" h="849" w="2162">
                  <a:moveTo>
                    <a:pt x="509" y="0"/>
                  </a:moveTo>
                  <a:cubicBezTo>
                    <a:pt x="255" y="0"/>
                    <a:pt x="77" y="55"/>
                    <a:pt x="48" y="161"/>
                  </a:cubicBezTo>
                  <a:cubicBezTo>
                    <a:pt x="1" y="344"/>
                    <a:pt x="422" y="611"/>
                    <a:pt x="993" y="757"/>
                  </a:cubicBezTo>
                  <a:cubicBezTo>
                    <a:pt x="1235" y="819"/>
                    <a:pt x="1466" y="849"/>
                    <a:pt x="1654" y="849"/>
                  </a:cubicBezTo>
                  <a:cubicBezTo>
                    <a:pt x="1908" y="849"/>
                    <a:pt x="2084" y="794"/>
                    <a:pt x="2112" y="689"/>
                  </a:cubicBezTo>
                  <a:cubicBezTo>
                    <a:pt x="2161" y="506"/>
                    <a:pt x="1739" y="238"/>
                    <a:pt x="1169" y="93"/>
                  </a:cubicBezTo>
                  <a:cubicBezTo>
                    <a:pt x="927" y="31"/>
                    <a:pt x="697" y="0"/>
                    <a:pt x="509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1715350" y="1539700"/>
              <a:ext cx="53600" cy="17200"/>
            </a:xfrm>
            <a:custGeom>
              <a:rect b="b" l="l" r="r" t="t"/>
              <a:pathLst>
                <a:path extrusionOk="0" h="688" w="2144">
                  <a:moveTo>
                    <a:pt x="1147" y="1"/>
                  </a:moveTo>
                  <a:cubicBezTo>
                    <a:pt x="1119" y="1"/>
                    <a:pt x="1091" y="1"/>
                    <a:pt x="1062" y="2"/>
                  </a:cubicBezTo>
                  <a:cubicBezTo>
                    <a:pt x="473" y="17"/>
                    <a:pt x="1" y="182"/>
                    <a:pt x="5" y="372"/>
                  </a:cubicBezTo>
                  <a:cubicBezTo>
                    <a:pt x="12" y="552"/>
                    <a:pt x="447" y="688"/>
                    <a:pt x="996" y="688"/>
                  </a:cubicBezTo>
                  <a:cubicBezTo>
                    <a:pt x="1025" y="688"/>
                    <a:pt x="1053" y="688"/>
                    <a:pt x="1082" y="687"/>
                  </a:cubicBezTo>
                  <a:cubicBezTo>
                    <a:pt x="1669" y="672"/>
                    <a:pt x="2143" y="507"/>
                    <a:pt x="2137" y="317"/>
                  </a:cubicBezTo>
                  <a:cubicBezTo>
                    <a:pt x="2132" y="136"/>
                    <a:pt x="1695" y="1"/>
                    <a:pt x="1147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2120350" y="1582450"/>
              <a:ext cx="54100" cy="21250"/>
            </a:xfrm>
            <a:custGeom>
              <a:rect b="b" l="l" r="r" t="t"/>
              <a:pathLst>
                <a:path extrusionOk="0" h="850" w="2164">
                  <a:moveTo>
                    <a:pt x="509" y="1"/>
                  </a:moveTo>
                  <a:cubicBezTo>
                    <a:pt x="256" y="1"/>
                    <a:pt x="79" y="55"/>
                    <a:pt x="50" y="160"/>
                  </a:cubicBezTo>
                  <a:cubicBezTo>
                    <a:pt x="1" y="344"/>
                    <a:pt x="423" y="611"/>
                    <a:pt x="993" y="756"/>
                  </a:cubicBezTo>
                  <a:cubicBezTo>
                    <a:pt x="1235" y="819"/>
                    <a:pt x="1465" y="849"/>
                    <a:pt x="1653" y="849"/>
                  </a:cubicBezTo>
                  <a:cubicBezTo>
                    <a:pt x="1908" y="849"/>
                    <a:pt x="2085" y="794"/>
                    <a:pt x="2114" y="689"/>
                  </a:cubicBezTo>
                  <a:cubicBezTo>
                    <a:pt x="2163" y="505"/>
                    <a:pt x="1741" y="240"/>
                    <a:pt x="1171" y="93"/>
                  </a:cubicBezTo>
                  <a:cubicBezTo>
                    <a:pt x="928" y="31"/>
                    <a:pt x="697" y="1"/>
                    <a:pt x="509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122250" y="1548900"/>
              <a:ext cx="53550" cy="17250"/>
            </a:xfrm>
            <a:custGeom>
              <a:rect b="b" l="l" r="r" t="t"/>
              <a:pathLst>
                <a:path extrusionOk="0" h="690" w="2142">
                  <a:moveTo>
                    <a:pt x="1146" y="1"/>
                  </a:moveTo>
                  <a:cubicBezTo>
                    <a:pt x="1118" y="1"/>
                    <a:pt x="1089" y="1"/>
                    <a:pt x="1061" y="2"/>
                  </a:cubicBezTo>
                  <a:cubicBezTo>
                    <a:pt x="473" y="17"/>
                    <a:pt x="1" y="183"/>
                    <a:pt x="6" y="373"/>
                  </a:cubicBezTo>
                  <a:cubicBezTo>
                    <a:pt x="10" y="554"/>
                    <a:pt x="447" y="690"/>
                    <a:pt x="995" y="690"/>
                  </a:cubicBezTo>
                  <a:cubicBezTo>
                    <a:pt x="1023" y="690"/>
                    <a:pt x="1052" y="689"/>
                    <a:pt x="1080" y="689"/>
                  </a:cubicBezTo>
                  <a:cubicBezTo>
                    <a:pt x="1670" y="675"/>
                    <a:pt x="2142" y="509"/>
                    <a:pt x="2137" y="317"/>
                  </a:cubicBezTo>
                  <a:cubicBezTo>
                    <a:pt x="2132" y="137"/>
                    <a:pt x="1696" y="1"/>
                    <a:pt x="1146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1886775" y="1450300"/>
              <a:ext cx="78775" cy="169750"/>
            </a:xfrm>
            <a:custGeom>
              <a:rect b="b" l="l" r="r" t="t"/>
              <a:pathLst>
                <a:path extrusionOk="0" h="6790" w="3151">
                  <a:moveTo>
                    <a:pt x="1223" y="0"/>
                  </a:moveTo>
                  <a:cubicBezTo>
                    <a:pt x="1146" y="0"/>
                    <a:pt x="1073" y="45"/>
                    <a:pt x="1039" y="119"/>
                  </a:cubicBezTo>
                  <a:cubicBezTo>
                    <a:pt x="1011" y="184"/>
                    <a:pt x="347" y="1722"/>
                    <a:pt x="131" y="4616"/>
                  </a:cubicBezTo>
                  <a:cubicBezTo>
                    <a:pt x="1" y="6384"/>
                    <a:pt x="676" y="6714"/>
                    <a:pt x="973" y="6774"/>
                  </a:cubicBezTo>
                  <a:cubicBezTo>
                    <a:pt x="998" y="6777"/>
                    <a:pt x="1021" y="6782"/>
                    <a:pt x="1046" y="6783"/>
                  </a:cubicBezTo>
                  <a:cubicBezTo>
                    <a:pt x="1078" y="6787"/>
                    <a:pt x="1112" y="6789"/>
                    <a:pt x="1145" y="6789"/>
                  </a:cubicBezTo>
                  <a:cubicBezTo>
                    <a:pt x="1862" y="6789"/>
                    <a:pt x="2667" y="5932"/>
                    <a:pt x="3114" y="4656"/>
                  </a:cubicBezTo>
                  <a:cubicBezTo>
                    <a:pt x="3150" y="4552"/>
                    <a:pt x="3094" y="4439"/>
                    <a:pt x="2990" y="4406"/>
                  </a:cubicBezTo>
                  <a:cubicBezTo>
                    <a:pt x="2969" y="4399"/>
                    <a:pt x="2947" y="4396"/>
                    <a:pt x="2925" y="4396"/>
                  </a:cubicBezTo>
                  <a:cubicBezTo>
                    <a:pt x="2842" y="4396"/>
                    <a:pt x="2764" y="4446"/>
                    <a:pt x="2734" y="4529"/>
                  </a:cubicBezTo>
                  <a:cubicBezTo>
                    <a:pt x="2318" y="5718"/>
                    <a:pt x="1603" y="6398"/>
                    <a:pt x="1141" y="6398"/>
                  </a:cubicBezTo>
                  <a:cubicBezTo>
                    <a:pt x="1111" y="6398"/>
                    <a:pt x="1082" y="6395"/>
                    <a:pt x="1054" y="6389"/>
                  </a:cubicBezTo>
                  <a:cubicBezTo>
                    <a:pt x="743" y="6326"/>
                    <a:pt x="443" y="5836"/>
                    <a:pt x="532" y="4644"/>
                  </a:cubicBezTo>
                  <a:cubicBezTo>
                    <a:pt x="742" y="1823"/>
                    <a:pt x="1402" y="289"/>
                    <a:pt x="1409" y="275"/>
                  </a:cubicBezTo>
                  <a:cubicBezTo>
                    <a:pt x="1452" y="174"/>
                    <a:pt x="1404" y="58"/>
                    <a:pt x="1303" y="17"/>
                  </a:cubicBezTo>
                  <a:cubicBezTo>
                    <a:pt x="1277" y="6"/>
                    <a:pt x="1250" y="0"/>
                    <a:pt x="1223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02950" y="1362175"/>
              <a:ext cx="149625" cy="78700"/>
            </a:xfrm>
            <a:custGeom>
              <a:rect b="b" l="l" r="r" t="t"/>
              <a:pathLst>
                <a:path extrusionOk="0" h="3148" w="5985">
                  <a:moveTo>
                    <a:pt x="2425" y="0"/>
                  </a:moveTo>
                  <a:cubicBezTo>
                    <a:pt x="1791" y="0"/>
                    <a:pt x="1125" y="155"/>
                    <a:pt x="433" y="465"/>
                  </a:cubicBezTo>
                  <a:cubicBezTo>
                    <a:pt x="133" y="596"/>
                    <a:pt x="0" y="947"/>
                    <a:pt x="137" y="1244"/>
                  </a:cubicBezTo>
                  <a:cubicBezTo>
                    <a:pt x="243" y="1461"/>
                    <a:pt x="460" y="1588"/>
                    <a:pt x="686" y="1588"/>
                  </a:cubicBezTo>
                  <a:cubicBezTo>
                    <a:pt x="770" y="1588"/>
                    <a:pt x="855" y="1570"/>
                    <a:pt x="936" y="1533"/>
                  </a:cubicBezTo>
                  <a:cubicBezTo>
                    <a:pt x="1465" y="1296"/>
                    <a:pt x="1962" y="1177"/>
                    <a:pt x="2425" y="1177"/>
                  </a:cubicBezTo>
                  <a:cubicBezTo>
                    <a:pt x="2721" y="1177"/>
                    <a:pt x="3003" y="1226"/>
                    <a:pt x="3269" y="1324"/>
                  </a:cubicBezTo>
                  <a:cubicBezTo>
                    <a:pt x="4340" y="1718"/>
                    <a:pt x="5597" y="3148"/>
                    <a:pt x="5679" y="3148"/>
                  </a:cubicBezTo>
                  <a:cubicBezTo>
                    <a:pt x="5679" y="3148"/>
                    <a:pt x="5680" y="3148"/>
                    <a:pt x="5681" y="3148"/>
                  </a:cubicBezTo>
                  <a:cubicBezTo>
                    <a:pt x="5984" y="3017"/>
                    <a:pt x="5273" y="812"/>
                    <a:pt x="3705" y="227"/>
                  </a:cubicBezTo>
                  <a:cubicBezTo>
                    <a:pt x="3295" y="76"/>
                    <a:pt x="2868" y="0"/>
                    <a:pt x="2425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1733350" y="1332200"/>
              <a:ext cx="150575" cy="59750"/>
            </a:xfrm>
            <a:custGeom>
              <a:rect b="b" l="l" r="r" t="t"/>
              <a:pathLst>
                <a:path extrusionOk="0" h="2390" w="6023">
                  <a:moveTo>
                    <a:pt x="3237" y="1"/>
                  </a:moveTo>
                  <a:cubicBezTo>
                    <a:pt x="3099" y="1"/>
                    <a:pt x="2961" y="9"/>
                    <a:pt x="2821" y="27"/>
                  </a:cubicBezTo>
                  <a:cubicBezTo>
                    <a:pt x="1235" y="228"/>
                    <a:pt x="0" y="2192"/>
                    <a:pt x="245" y="2389"/>
                  </a:cubicBezTo>
                  <a:cubicBezTo>
                    <a:pt x="245" y="2389"/>
                    <a:pt x="247" y="2390"/>
                    <a:pt x="248" y="2390"/>
                  </a:cubicBezTo>
                  <a:cubicBezTo>
                    <a:pt x="344" y="2390"/>
                    <a:pt x="1856" y="1315"/>
                    <a:pt x="2932" y="1185"/>
                  </a:cubicBezTo>
                  <a:cubicBezTo>
                    <a:pt x="3019" y="1175"/>
                    <a:pt x="3106" y="1169"/>
                    <a:pt x="3193" y="1169"/>
                  </a:cubicBezTo>
                  <a:cubicBezTo>
                    <a:pt x="3797" y="1169"/>
                    <a:pt x="4406" y="1423"/>
                    <a:pt x="5009" y="1928"/>
                  </a:cubicBezTo>
                  <a:cubicBezTo>
                    <a:pt x="5111" y="2014"/>
                    <a:pt x="5235" y="2055"/>
                    <a:pt x="5360" y="2055"/>
                  </a:cubicBezTo>
                  <a:cubicBezTo>
                    <a:pt x="5529" y="2055"/>
                    <a:pt x="5698" y="1979"/>
                    <a:pt x="5816" y="1834"/>
                  </a:cubicBezTo>
                  <a:cubicBezTo>
                    <a:pt x="6022" y="1580"/>
                    <a:pt x="5992" y="1213"/>
                    <a:pt x="5751" y="1012"/>
                  </a:cubicBezTo>
                  <a:cubicBezTo>
                    <a:pt x="4946" y="339"/>
                    <a:pt x="4102" y="1"/>
                    <a:pt x="3237" y="1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189075" y="1630900"/>
              <a:ext cx="63150" cy="87125"/>
            </a:xfrm>
            <a:custGeom>
              <a:rect b="b" l="l" r="r" t="t"/>
              <a:pathLst>
                <a:path extrusionOk="0" h="3485" w="2526">
                  <a:moveTo>
                    <a:pt x="2526" y="0"/>
                  </a:moveTo>
                  <a:lnTo>
                    <a:pt x="0" y="3406"/>
                  </a:lnTo>
                  <a:lnTo>
                    <a:pt x="439" y="3485"/>
                  </a:lnTo>
                  <a:cubicBezTo>
                    <a:pt x="439" y="3485"/>
                    <a:pt x="2478" y="769"/>
                    <a:pt x="2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183125" y="1470650"/>
              <a:ext cx="107125" cy="131800"/>
            </a:xfrm>
            <a:custGeom>
              <a:rect b="b" l="l" r="r" t="t"/>
              <a:pathLst>
                <a:path extrusionOk="0" h="5272" w="4285">
                  <a:moveTo>
                    <a:pt x="4284" y="0"/>
                  </a:moveTo>
                  <a:lnTo>
                    <a:pt x="4284" y="0"/>
                  </a:lnTo>
                  <a:cubicBezTo>
                    <a:pt x="2508" y="207"/>
                    <a:pt x="676" y="3355"/>
                    <a:pt x="676" y="3355"/>
                  </a:cubicBezTo>
                  <a:cubicBezTo>
                    <a:pt x="676" y="3355"/>
                    <a:pt x="1" y="5272"/>
                    <a:pt x="103" y="5272"/>
                  </a:cubicBezTo>
                  <a:cubicBezTo>
                    <a:pt x="142" y="5272"/>
                    <a:pt x="294" y="4994"/>
                    <a:pt x="638" y="4228"/>
                  </a:cubicBezTo>
                  <a:cubicBezTo>
                    <a:pt x="2011" y="1170"/>
                    <a:pt x="3794" y="423"/>
                    <a:pt x="3935" y="423"/>
                  </a:cubicBezTo>
                  <a:cubicBezTo>
                    <a:pt x="3944" y="423"/>
                    <a:pt x="3947" y="426"/>
                    <a:pt x="3943" y="431"/>
                  </a:cubicBezTo>
                  <a:lnTo>
                    <a:pt x="4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679825" y="1487900"/>
              <a:ext cx="538825" cy="374550"/>
            </a:xfrm>
            <a:custGeom>
              <a:rect b="b" l="l" r="r" t="t"/>
              <a:pathLst>
                <a:path extrusionOk="0" h="14982" w="21553">
                  <a:moveTo>
                    <a:pt x="21552" y="2019"/>
                  </a:moveTo>
                  <a:lnTo>
                    <a:pt x="21552" y="2019"/>
                  </a:lnTo>
                  <a:cubicBezTo>
                    <a:pt x="21552" y="2019"/>
                    <a:pt x="21552" y="2019"/>
                    <a:pt x="21552" y="2019"/>
                  </a:cubicBezTo>
                  <a:lnTo>
                    <a:pt x="21552" y="2019"/>
                  </a:lnTo>
                  <a:cubicBezTo>
                    <a:pt x="21552" y="2019"/>
                    <a:pt x="21552" y="2019"/>
                    <a:pt x="21552" y="2019"/>
                  </a:cubicBezTo>
                  <a:close/>
                  <a:moveTo>
                    <a:pt x="1473" y="0"/>
                  </a:moveTo>
                  <a:cubicBezTo>
                    <a:pt x="0" y="8221"/>
                    <a:pt x="4078" y="14159"/>
                    <a:pt x="9695" y="14908"/>
                  </a:cubicBezTo>
                  <a:cubicBezTo>
                    <a:pt x="10065" y="14957"/>
                    <a:pt x="10439" y="14981"/>
                    <a:pt x="10814" y="14981"/>
                  </a:cubicBezTo>
                  <a:cubicBezTo>
                    <a:pt x="14383" y="14981"/>
                    <a:pt x="18109" y="12803"/>
                    <a:pt x="20809" y="9205"/>
                  </a:cubicBezTo>
                  <a:cubicBezTo>
                    <a:pt x="19989" y="8454"/>
                    <a:pt x="19175" y="6567"/>
                    <a:pt x="21552" y="2019"/>
                  </a:cubicBezTo>
                  <a:lnTo>
                    <a:pt x="21552" y="2019"/>
                  </a:lnTo>
                  <a:cubicBezTo>
                    <a:pt x="21551" y="2020"/>
                    <a:pt x="18123" y="2558"/>
                    <a:pt x="13873" y="2558"/>
                  </a:cubicBezTo>
                  <a:cubicBezTo>
                    <a:pt x="9712" y="2558"/>
                    <a:pt x="4763" y="2042"/>
                    <a:pt x="1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748650" y="1547625"/>
              <a:ext cx="371850" cy="85050"/>
            </a:xfrm>
            <a:custGeom>
              <a:rect b="b" l="l" r="r" t="t"/>
              <a:pathLst>
                <a:path extrusionOk="0" h="3402" w="1487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784" y="2871"/>
                    <a:pt x="6013" y="3333"/>
                  </a:cubicBezTo>
                  <a:cubicBezTo>
                    <a:pt x="6444" y="3380"/>
                    <a:pt x="6880" y="3401"/>
                    <a:pt x="7315" y="3401"/>
                  </a:cubicBezTo>
                  <a:cubicBezTo>
                    <a:pt x="11130" y="3401"/>
                    <a:pt x="14873" y="1768"/>
                    <a:pt x="14874" y="1768"/>
                  </a:cubicBezTo>
                  <a:lnTo>
                    <a:pt x="14874" y="1768"/>
                  </a:lnTo>
                  <a:cubicBezTo>
                    <a:pt x="14873" y="1768"/>
                    <a:pt x="11703" y="2809"/>
                    <a:pt x="8054" y="2809"/>
                  </a:cubicBezTo>
                  <a:cubicBezTo>
                    <a:pt x="5242" y="2809"/>
                    <a:pt x="2147" y="219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748775" y="1620900"/>
              <a:ext cx="371825" cy="85075"/>
            </a:xfrm>
            <a:custGeom>
              <a:rect b="b" l="l" r="r" t="t"/>
              <a:pathLst>
                <a:path extrusionOk="0" h="3403" w="1487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82" y="2871"/>
                    <a:pt x="6011" y="3334"/>
                  </a:cubicBezTo>
                  <a:cubicBezTo>
                    <a:pt x="6443" y="3381"/>
                    <a:pt x="6879" y="3402"/>
                    <a:pt x="7314" y="3402"/>
                  </a:cubicBezTo>
                  <a:cubicBezTo>
                    <a:pt x="11130" y="3402"/>
                    <a:pt x="14872" y="1769"/>
                    <a:pt x="14872" y="1769"/>
                  </a:cubicBezTo>
                  <a:lnTo>
                    <a:pt x="14872" y="1769"/>
                  </a:lnTo>
                  <a:cubicBezTo>
                    <a:pt x="14872" y="1769"/>
                    <a:pt x="11701" y="2810"/>
                    <a:pt x="8053" y="2810"/>
                  </a:cubicBezTo>
                  <a:cubicBezTo>
                    <a:pt x="5241" y="2810"/>
                    <a:pt x="2146" y="2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750350" y="1692675"/>
              <a:ext cx="371800" cy="85075"/>
            </a:xfrm>
            <a:custGeom>
              <a:rect b="b" l="l" r="r" t="t"/>
              <a:pathLst>
                <a:path extrusionOk="0" h="3403" w="14872">
                  <a:moveTo>
                    <a:pt x="0" y="0"/>
                  </a:moveTo>
                  <a:cubicBezTo>
                    <a:pt x="1" y="1"/>
                    <a:pt x="1782" y="2871"/>
                    <a:pt x="6011" y="3335"/>
                  </a:cubicBezTo>
                  <a:cubicBezTo>
                    <a:pt x="6441" y="3382"/>
                    <a:pt x="6876" y="3403"/>
                    <a:pt x="7309" y="3403"/>
                  </a:cubicBezTo>
                  <a:cubicBezTo>
                    <a:pt x="11127" y="3403"/>
                    <a:pt x="14871" y="1769"/>
                    <a:pt x="14872" y="1768"/>
                  </a:cubicBezTo>
                  <a:lnTo>
                    <a:pt x="14872" y="1768"/>
                  </a:lnTo>
                  <a:cubicBezTo>
                    <a:pt x="14871" y="1769"/>
                    <a:pt x="11701" y="2810"/>
                    <a:pt x="8053" y="2810"/>
                  </a:cubicBezTo>
                  <a:cubicBezTo>
                    <a:pt x="5241" y="2810"/>
                    <a:pt x="2146" y="21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626500" y="963525"/>
              <a:ext cx="871125" cy="958575"/>
            </a:xfrm>
            <a:custGeom>
              <a:rect b="b" l="l" r="r" t="t"/>
              <a:pathLst>
                <a:path extrusionOk="0" h="38343" w="34845">
                  <a:moveTo>
                    <a:pt x="16919" y="0"/>
                  </a:moveTo>
                  <a:cubicBezTo>
                    <a:pt x="9279" y="0"/>
                    <a:pt x="0" y="7601"/>
                    <a:pt x="147" y="15982"/>
                  </a:cubicBezTo>
                  <a:cubicBezTo>
                    <a:pt x="147" y="15982"/>
                    <a:pt x="10800" y="14414"/>
                    <a:pt x="14390" y="10605"/>
                  </a:cubicBezTo>
                  <a:lnTo>
                    <a:pt x="14390" y="10605"/>
                  </a:lnTo>
                  <a:cubicBezTo>
                    <a:pt x="14390" y="10606"/>
                    <a:pt x="11564" y="17666"/>
                    <a:pt x="10311" y="18138"/>
                  </a:cubicBezTo>
                  <a:cubicBezTo>
                    <a:pt x="10311" y="18138"/>
                    <a:pt x="15200" y="17019"/>
                    <a:pt x="18246" y="10340"/>
                  </a:cubicBezTo>
                  <a:lnTo>
                    <a:pt x="18246" y="10340"/>
                  </a:lnTo>
                  <a:cubicBezTo>
                    <a:pt x="18246" y="10340"/>
                    <a:pt x="27989" y="20718"/>
                    <a:pt x="18084" y="38343"/>
                  </a:cubicBezTo>
                  <a:cubicBezTo>
                    <a:pt x="18084" y="38343"/>
                    <a:pt x="25577" y="37948"/>
                    <a:pt x="27870" y="31307"/>
                  </a:cubicBezTo>
                  <a:cubicBezTo>
                    <a:pt x="27870" y="31307"/>
                    <a:pt x="28890" y="34269"/>
                    <a:pt x="28443" y="36608"/>
                  </a:cubicBezTo>
                  <a:cubicBezTo>
                    <a:pt x="28443" y="36608"/>
                    <a:pt x="33284" y="33361"/>
                    <a:pt x="34020" y="23669"/>
                  </a:cubicBezTo>
                  <a:cubicBezTo>
                    <a:pt x="34844" y="12865"/>
                    <a:pt x="29597" y="3719"/>
                    <a:pt x="23969" y="3215"/>
                  </a:cubicBezTo>
                  <a:cubicBezTo>
                    <a:pt x="22163" y="969"/>
                    <a:pt x="19646" y="0"/>
                    <a:pt x="16919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2819019" y="3628552"/>
            <a:ext cx="1155715" cy="1895953"/>
            <a:chOff x="5721900" y="1400750"/>
            <a:chExt cx="1710650" cy="2806325"/>
          </a:xfrm>
        </p:grpSpPr>
        <p:sp>
          <p:nvSpPr>
            <p:cNvPr id="558" name="Google Shape;558;p39"/>
            <p:cNvSpPr/>
            <p:nvPr/>
          </p:nvSpPr>
          <p:spPr>
            <a:xfrm>
              <a:off x="5939900" y="3125150"/>
              <a:ext cx="510100" cy="1045475"/>
            </a:xfrm>
            <a:custGeom>
              <a:rect b="b" l="l" r="r" t="t"/>
              <a:pathLst>
                <a:path extrusionOk="0" h="41819" w="20404">
                  <a:moveTo>
                    <a:pt x="9778" y="1"/>
                  </a:moveTo>
                  <a:cubicBezTo>
                    <a:pt x="8247" y="1"/>
                    <a:pt x="6855" y="1244"/>
                    <a:pt x="5857" y="4547"/>
                  </a:cubicBezTo>
                  <a:cubicBezTo>
                    <a:pt x="1819" y="17918"/>
                    <a:pt x="4054" y="38224"/>
                    <a:pt x="4054" y="38224"/>
                  </a:cubicBezTo>
                  <a:cubicBezTo>
                    <a:pt x="1" y="41026"/>
                    <a:pt x="3041" y="41819"/>
                    <a:pt x="6378" y="41819"/>
                  </a:cubicBezTo>
                  <a:cubicBezTo>
                    <a:pt x="8034" y="41819"/>
                    <a:pt x="9762" y="41624"/>
                    <a:pt x="10736" y="41382"/>
                  </a:cubicBezTo>
                  <a:cubicBezTo>
                    <a:pt x="14337" y="40489"/>
                    <a:pt x="20404" y="11557"/>
                    <a:pt x="20404" y="11557"/>
                  </a:cubicBezTo>
                  <a:cubicBezTo>
                    <a:pt x="20404" y="11557"/>
                    <a:pt x="14446" y="1"/>
                    <a:pt x="9778" y="1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025925" y="3125125"/>
              <a:ext cx="424075" cy="713050"/>
            </a:xfrm>
            <a:custGeom>
              <a:rect b="b" l="l" r="r" t="t"/>
              <a:pathLst>
                <a:path extrusionOk="0" h="28522" w="16963">
                  <a:moveTo>
                    <a:pt x="6338" y="1"/>
                  </a:moveTo>
                  <a:cubicBezTo>
                    <a:pt x="4807" y="1"/>
                    <a:pt x="3415" y="1244"/>
                    <a:pt x="2418" y="4547"/>
                  </a:cubicBezTo>
                  <a:cubicBezTo>
                    <a:pt x="583" y="10619"/>
                    <a:pt x="43" y="18121"/>
                    <a:pt x="0" y="24502"/>
                  </a:cubicBezTo>
                  <a:cubicBezTo>
                    <a:pt x="3910" y="26701"/>
                    <a:pt x="8310" y="27968"/>
                    <a:pt x="12823" y="28522"/>
                  </a:cubicBezTo>
                  <a:cubicBezTo>
                    <a:pt x="15098" y="20447"/>
                    <a:pt x="16963" y="11558"/>
                    <a:pt x="16963" y="11558"/>
                  </a:cubicBezTo>
                  <a:cubicBezTo>
                    <a:pt x="16963" y="11558"/>
                    <a:pt x="11005" y="1"/>
                    <a:pt x="6338" y="1"/>
                  </a:cubicBez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923225" y="4080750"/>
              <a:ext cx="328625" cy="101775"/>
            </a:xfrm>
            <a:custGeom>
              <a:rect b="b" l="l" r="r" t="t"/>
              <a:pathLst>
                <a:path extrusionOk="0" h="4071" w="13145">
                  <a:moveTo>
                    <a:pt x="4721" y="0"/>
                  </a:moveTo>
                  <a:cubicBezTo>
                    <a:pt x="4721" y="0"/>
                    <a:pt x="1" y="1403"/>
                    <a:pt x="2622" y="3158"/>
                  </a:cubicBezTo>
                  <a:cubicBezTo>
                    <a:pt x="3671" y="3860"/>
                    <a:pt x="5475" y="4071"/>
                    <a:pt x="7264" y="4071"/>
                  </a:cubicBezTo>
                  <a:cubicBezTo>
                    <a:pt x="9951" y="4071"/>
                    <a:pt x="12603" y="3595"/>
                    <a:pt x="12603" y="3595"/>
                  </a:cubicBezTo>
                  <a:lnTo>
                    <a:pt x="13144" y="1084"/>
                  </a:lnTo>
                  <a:lnTo>
                    <a:pt x="13144" y="1084"/>
                  </a:lnTo>
                  <a:cubicBezTo>
                    <a:pt x="13144" y="1084"/>
                    <a:pt x="12679" y="1107"/>
                    <a:pt x="11950" y="1107"/>
                  </a:cubicBezTo>
                  <a:cubicBezTo>
                    <a:pt x="10144" y="1107"/>
                    <a:pt x="6720" y="968"/>
                    <a:pt x="4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942050" y="4088800"/>
              <a:ext cx="134250" cy="92925"/>
            </a:xfrm>
            <a:custGeom>
              <a:rect b="b" l="l" r="r" t="t"/>
              <a:pathLst>
                <a:path extrusionOk="0" h="3717" w="5370">
                  <a:moveTo>
                    <a:pt x="3085" y="0"/>
                  </a:moveTo>
                  <a:cubicBezTo>
                    <a:pt x="1862" y="514"/>
                    <a:pt x="1" y="1585"/>
                    <a:pt x="1871" y="2836"/>
                  </a:cubicBezTo>
                  <a:cubicBezTo>
                    <a:pt x="2690" y="3385"/>
                    <a:pt x="3973" y="3634"/>
                    <a:pt x="5348" y="3716"/>
                  </a:cubicBezTo>
                  <a:cubicBezTo>
                    <a:pt x="5370" y="2982"/>
                    <a:pt x="5296" y="2271"/>
                    <a:pt x="4816" y="1624"/>
                  </a:cubicBezTo>
                  <a:cubicBezTo>
                    <a:pt x="4341" y="981"/>
                    <a:pt x="3757" y="425"/>
                    <a:pt x="3085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963050" y="4113700"/>
              <a:ext cx="279475" cy="68800"/>
            </a:xfrm>
            <a:custGeom>
              <a:rect b="b" l="l" r="r" t="t"/>
              <a:pathLst>
                <a:path extrusionOk="0" h="2752" w="11179">
                  <a:moveTo>
                    <a:pt x="608" y="1"/>
                  </a:moveTo>
                  <a:lnTo>
                    <a:pt x="608" y="1"/>
                  </a:lnTo>
                  <a:cubicBezTo>
                    <a:pt x="105" y="517"/>
                    <a:pt x="1" y="1150"/>
                    <a:pt x="1029" y="1840"/>
                  </a:cubicBezTo>
                  <a:cubicBezTo>
                    <a:pt x="2077" y="2541"/>
                    <a:pt x="3880" y="2752"/>
                    <a:pt x="5667" y="2752"/>
                  </a:cubicBezTo>
                  <a:cubicBezTo>
                    <a:pt x="8356" y="2752"/>
                    <a:pt x="11010" y="2276"/>
                    <a:pt x="11010" y="2276"/>
                  </a:cubicBezTo>
                  <a:lnTo>
                    <a:pt x="11179" y="1488"/>
                  </a:lnTo>
                  <a:lnTo>
                    <a:pt x="11179" y="1488"/>
                  </a:lnTo>
                  <a:cubicBezTo>
                    <a:pt x="10522" y="1596"/>
                    <a:pt x="8291" y="1931"/>
                    <a:pt x="6035" y="1931"/>
                  </a:cubicBezTo>
                  <a:cubicBezTo>
                    <a:pt x="4247" y="1931"/>
                    <a:pt x="2444" y="1720"/>
                    <a:pt x="1396" y="1019"/>
                  </a:cubicBezTo>
                  <a:cubicBezTo>
                    <a:pt x="861" y="661"/>
                    <a:pt x="635" y="320"/>
                    <a:pt x="608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522425" y="3144450"/>
              <a:ext cx="447775" cy="1051150"/>
            </a:xfrm>
            <a:custGeom>
              <a:rect b="b" l="l" r="r" t="t"/>
              <a:pathLst>
                <a:path extrusionOk="0" h="42046" w="17911">
                  <a:moveTo>
                    <a:pt x="11383" y="1"/>
                  </a:moveTo>
                  <a:cubicBezTo>
                    <a:pt x="6740" y="1"/>
                    <a:pt x="0" y="10529"/>
                    <a:pt x="0" y="10529"/>
                  </a:cubicBezTo>
                  <a:cubicBezTo>
                    <a:pt x="0" y="10529"/>
                    <a:pt x="3343" y="39901"/>
                    <a:pt x="6846" y="41126"/>
                  </a:cubicBezTo>
                  <a:cubicBezTo>
                    <a:pt x="8100" y="41565"/>
                    <a:pt x="10681" y="42046"/>
                    <a:pt x="12704" y="42046"/>
                  </a:cubicBezTo>
                  <a:cubicBezTo>
                    <a:pt x="15287" y="42046"/>
                    <a:pt x="16958" y="41262"/>
                    <a:pt x="13793" y="38605"/>
                  </a:cubicBezTo>
                  <a:cubicBezTo>
                    <a:pt x="13793" y="38605"/>
                    <a:pt x="17911" y="18595"/>
                    <a:pt x="15137" y="4905"/>
                  </a:cubicBezTo>
                  <a:cubicBezTo>
                    <a:pt x="14411" y="1323"/>
                    <a:pt x="13029" y="1"/>
                    <a:pt x="11383" y="1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522425" y="3144450"/>
              <a:ext cx="409900" cy="695150"/>
            </a:xfrm>
            <a:custGeom>
              <a:rect b="b" l="l" r="r" t="t"/>
              <a:pathLst>
                <a:path extrusionOk="0" h="27806" w="16396">
                  <a:moveTo>
                    <a:pt x="11383" y="1"/>
                  </a:moveTo>
                  <a:cubicBezTo>
                    <a:pt x="6740" y="1"/>
                    <a:pt x="0" y="10529"/>
                    <a:pt x="0" y="10529"/>
                  </a:cubicBezTo>
                  <a:cubicBezTo>
                    <a:pt x="0" y="10529"/>
                    <a:pt x="1028" y="19553"/>
                    <a:pt x="2539" y="27806"/>
                  </a:cubicBezTo>
                  <a:cubicBezTo>
                    <a:pt x="7087" y="27674"/>
                    <a:pt x="11583" y="26823"/>
                    <a:pt x="15683" y="24998"/>
                  </a:cubicBezTo>
                  <a:cubicBezTo>
                    <a:pt x="16235" y="18641"/>
                    <a:pt x="16396" y="11122"/>
                    <a:pt x="15137" y="4905"/>
                  </a:cubicBezTo>
                  <a:cubicBezTo>
                    <a:pt x="14411" y="1323"/>
                    <a:pt x="13029" y="1"/>
                    <a:pt x="11383" y="1"/>
                  </a:cubicBez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6655050" y="4109575"/>
              <a:ext cx="326425" cy="97500"/>
            </a:xfrm>
            <a:custGeom>
              <a:rect b="b" l="l" r="r" t="t"/>
              <a:pathLst>
                <a:path extrusionOk="0" h="3900" w="13057">
                  <a:moveTo>
                    <a:pt x="8488" y="0"/>
                  </a:moveTo>
                  <a:cubicBezTo>
                    <a:pt x="7300" y="443"/>
                    <a:pt x="5676" y="575"/>
                    <a:pt x="4165" y="575"/>
                  </a:cubicBezTo>
                  <a:cubicBezTo>
                    <a:pt x="1961" y="575"/>
                    <a:pt x="0" y="294"/>
                    <a:pt x="0" y="294"/>
                  </a:cubicBezTo>
                  <a:lnTo>
                    <a:pt x="0" y="294"/>
                  </a:lnTo>
                  <a:lnTo>
                    <a:pt x="304" y="2844"/>
                  </a:lnTo>
                  <a:cubicBezTo>
                    <a:pt x="304" y="2844"/>
                    <a:pt x="4107" y="3900"/>
                    <a:pt x="7251" y="3900"/>
                  </a:cubicBezTo>
                  <a:cubicBezTo>
                    <a:pt x="8433" y="3900"/>
                    <a:pt x="9523" y="3750"/>
                    <a:pt x="10281" y="3339"/>
                  </a:cubicBezTo>
                  <a:cubicBezTo>
                    <a:pt x="13056" y="1837"/>
                    <a:pt x="8488" y="0"/>
                    <a:pt x="8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823450" y="4119650"/>
              <a:ext cx="138125" cy="87425"/>
            </a:xfrm>
            <a:custGeom>
              <a:rect b="b" l="l" r="r" t="t"/>
              <a:pathLst>
                <a:path extrusionOk="0" h="3497" w="5525">
                  <a:moveTo>
                    <a:pt x="2599" y="0"/>
                  </a:moveTo>
                  <a:cubicBezTo>
                    <a:pt x="1891" y="359"/>
                    <a:pt x="1258" y="860"/>
                    <a:pt x="726" y="1454"/>
                  </a:cubicBezTo>
                  <a:cubicBezTo>
                    <a:pt x="188" y="2053"/>
                    <a:pt x="47" y="2755"/>
                    <a:pt x="1" y="3488"/>
                  </a:cubicBezTo>
                  <a:cubicBezTo>
                    <a:pt x="173" y="3494"/>
                    <a:pt x="344" y="3497"/>
                    <a:pt x="513" y="3497"/>
                  </a:cubicBezTo>
                  <a:cubicBezTo>
                    <a:pt x="1696" y="3497"/>
                    <a:pt x="2786" y="3348"/>
                    <a:pt x="3545" y="2936"/>
                  </a:cubicBezTo>
                  <a:cubicBezTo>
                    <a:pt x="5525" y="1865"/>
                    <a:pt x="3771" y="624"/>
                    <a:pt x="2599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660250" y="4148225"/>
              <a:ext cx="279100" cy="58850"/>
            </a:xfrm>
            <a:custGeom>
              <a:rect b="b" l="l" r="r" t="t"/>
              <a:pathLst>
                <a:path extrusionOk="0" h="2354" w="11164">
                  <a:moveTo>
                    <a:pt x="10665" y="1"/>
                  </a:moveTo>
                  <a:lnTo>
                    <a:pt x="10665" y="1"/>
                  </a:lnTo>
                  <a:cubicBezTo>
                    <a:pt x="10608" y="317"/>
                    <a:pt x="10351" y="636"/>
                    <a:pt x="9787" y="942"/>
                  </a:cubicBezTo>
                  <a:cubicBezTo>
                    <a:pt x="9028" y="1353"/>
                    <a:pt x="7940" y="1502"/>
                    <a:pt x="6759" y="1502"/>
                  </a:cubicBezTo>
                  <a:cubicBezTo>
                    <a:pt x="4031" y="1502"/>
                    <a:pt x="807" y="707"/>
                    <a:pt x="1" y="496"/>
                  </a:cubicBezTo>
                  <a:lnTo>
                    <a:pt x="1" y="496"/>
                  </a:lnTo>
                  <a:lnTo>
                    <a:pt x="96" y="1298"/>
                  </a:lnTo>
                  <a:cubicBezTo>
                    <a:pt x="96" y="1298"/>
                    <a:pt x="3899" y="2354"/>
                    <a:pt x="7043" y="2354"/>
                  </a:cubicBezTo>
                  <a:cubicBezTo>
                    <a:pt x="8225" y="2354"/>
                    <a:pt x="9315" y="2204"/>
                    <a:pt x="10073" y="1793"/>
                  </a:cubicBezTo>
                  <a:cubicBezTo>
                    <a:pt x="11163" y="1203"/>
                    <a:pt x="11119" y="562"/>
                    <a:pt x="10665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6760050" y="2236825"/>
              <a:ext cx="591325" cy="544575"/>
            </a:xfrm>
            <a:custGeom>
              <a:rect b="b" l="l" r="r" t="t"/>
              <a:pathLst>
                <a:path extrusionOk="0" h="21783" w="23653">
                  <a:moveTo>
                    <a:pt x="20885" y="0"/>
                  </a:moveTo>
                  <a:cubicBezTo>
                    <a:pt x="20634" y="0"/>
                    <a:pt x="20239" y="937"/>
                    <a:pt x="19620" y="3719"/>
                  </a:cubicBezTo>
                  <a:cubicBezTo>
                    <a:pt x="19620" y="3719"/>
                    <a:pt x="19623" y="46"/>
                    <a:pt x="18974" y="46"/>
                  </a:cubicBezTo>
                  <a:cubicBezTo>
                    <a:pt x="18683" y="46"/>
                    <a:pt x="18260" y="788"/>
                    <a:pt x="17647" y="2937"/>
                  </a:cubicBezTo>
                  <a:cubicBezTo>
                    <a:pt x="17647" y="2937"/>
                    <a:pt x="17329" y="939"/>
                    <a:pt x="16965" y="939"/>
                  </a:cubicBezTo>
                  <a:cubicBezTo>
                    <a:pt x="16759" y="939"/>
                    <a:pt x="16538" y="1581"/>
                    <a:pt x="16352" y="3596"/>
                  </a:cubicBezTo>
                  <a:cubicBezTo>
                    <a:pt x="16352" y="3596"/>
                    <a:pt x="15450" y="2632"/>
                    <a:pt x="14967" y="2632"/>
                  </a:cubicBezTo>
                  <a:cubicBezTo>
                    <a:pt x="14583" y="2632"/>
                    <a:pt x="14462" y="3240"/>
                    <a:pt x="15266" y="5422"/>
                  </a:cubicBezTo>
                  <a:lnTo>
                    <a:pt x="13204" y="10799"/>
                  </a:lnTo>
                  <a:cubicBezTo>
                    <a:pt x="13204" y="10799"/>
                    <a:pt x="10942" y="10320"/>
                    <a:pt x="8445" y="10320"/>
                  </a:cubicBezTo>
                  <a:cubicBezTo>
                    <a:pt x="5852" y="10320"/>
                    <a:pt x="3007" y="10836"/>
                    <a:pt x="2179" y="12938"/>
                  </a:cubicBezTo>
                  <a:cubicBezTo>
                    <a:pt x="1" y="18469"/>
                    <a:pt x="2707" y="20824"/>
                    <a:pt x="2707" y="20824"/>
                  </a:cubicBezTo>
                  <a:cubicBezTo>
                    <a:pt x="2707" y="20824"/>
                    <a:pt x="6800" y="21782"/>
                    <a:pt x="11000" y="21782"/>
                  </a:cubicBezTo>
                  <a:cubicBezTo>
                    <a:pt x="14206" y="21782"/>
                    <a:pt x="17475" y="21224"/>
                    <a:pt x="19035" y="19256"/>
                  </a:cubicBezTo>
                  <a:cubicBezTo>
                    <a:pt x="21956" y="15570"/>
                    <a:pt x="23653" y="1344"/>
                    <a:pt x="22554" y="1344"/>
                  </a:cubicBezTo>
                  <a:cubicBezTo>
                    <a:pt x="22298" y="1344"/>
                    <a:pt x="21889" y="2118"/>
                    <a:pt x="21308" y="3981"/>
                  </a:cubicBezTo>
                  <a:cubicBezTo>
                    <a:pt x="21308" y="3981"/>
                    <a:pt x="21402" y="0"/>
                    <a:pt x="20885" y="0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6760050" y="2494825"/>
              <a:ext cx="285500" cy="286500"/>
            </a:xfrm>
            <a:custGeom>
              <a:rect b="b" l="l" r="r" t="t"/>
              <a:pathLst>
                <a:path extrusionOk="0" h="11460" w="11420">
                  <a:moveTo>
                    <a:pt x="8442" y="1"/>
                  </a:moveTo>
                  <a:cubicBezTo>
                    <a:pt x="5851" y="1"/>
                    <a:pt x="3009" y="516"/>
                    <a:pt x="2181" y="2618"/>
                  </a:cubicBezTo>
                  <a:cubicBezTo>
                    <a:pt x="1" y="8149"/>
                    <a:pt x="2707" y="10504"/>
                    <a:pt x="2707" y="10504"/>
                  </a:cubicBezTo>
                  <a:cubicBezTo>
                    <a:pt x="2707" y="10504"/>
                    <a:pt x="6583" y="11410"/>
                    <a:pt x="10662" y="11459"/>
                  </a:cubicBezTo>
                  <a:cubicBezTo>
                    <a:pt x="11420" y="5860"/>
                    <a:pt x="11029" y="3712"/>
                    <a:pt x="11286" y="180"/>
                  </a:cubicBezTo>
                  <a:cubicBezTo>
                    <a:pt x="10475" y="83"/>
                    <a:pt x="9479" y="1"/>
                    <a:pt x="8442" y="1"/>
                  </a:cubicBez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728475" y="2463025"/>
              <a:ext cx="290450" cy="331750"/>
            </a:xfrm>
            <a:custGeom>
              <a:rect b="b" l="l" r="r" t="t"/>
              <a:pathLst>
                <a:path extrusionOk="0" h="13270" w="11618">
                  <a:moveTo>
                    <a:pt x="7133" y="0"/>
                  </a:moveTo>
                  <a:cubicBezTo>
                    <a:pt x="5125" y="0"/>
                    <a:pt x="2934" y="165"/>
                    <a:pt x="1693" y="774"/>
                  </a:cubicBezTo>
                  <a:lnTo>
                    <a:pt x="1" y="11624"/>
                  </a:lnTo>
                  <a:cubicBezTo>
                    <a:pt x="1" y="11624"/>
                    <a:pt x="3938" y="13270"/>
                    <a:pt x="8329" y="13270"/>
                  </a:cubicBezTo>
                  <a:cubicBezTo>
                    <a:pt x="9188" y="13270"/>
                    <a:pt x="10064" y="13207"/>
                    <a:pt x="10932" y="13056"/>
                  </a:cubicBezTo>
                  <a:lnTo>
                    <a:pt x="11617" y="230"/>
                  </a:lnTo>
                  <a:cubicBezTo>
                    <a:pt x="11617" y="230"/>
                    <a:pt x="9502" y="0"/>
                    <a:pt x="7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721900" y="2582300"/>
              <a:ext cx="533225" cy="424925"/>
            </a:xfrm>
            <a:custGeom>
              <a:rect b="b" l="l" r="r" t="t"/>
              <a:pathLst>
                <a:path extrusionOk="0" h="16997" w="21329">
                  <a:moveTo>
                    <a:pt x="5993" y="0"/>
                  </a:moveTo>
                  <a:cubicBezTo>
                    <a:pt x="5533" y="0"/>
                    <a:pt x="6423" y="2071"/>
                    <a:pt x="6423" y="2071"/>
                  </a:cubicBezTo>
                  <a:cubicBezTo>
                    <a:pt x="4975" y="778"/>
                    <a:pt x="4216" y="305"/>
                    <a:pt x="3880" y="305"/>
                  </a:cubicBezTo>
                  <a:cubicBezTo>
                    <a:pt x="2969" y="305"/>
                    <a:pt x="5173" y="3785"/>
                    <a:pt x="5173" y="3785"/>
                  </a:cubicBezTo>
                  <a:cubicBezTo>
                    <a:pt x="3343" y="1946"/>
                    <a:pt x="2488" y="1300"/>
                    <a:pt x="2189" y="1300"/>
                  </a:cubicBezTo>
                  <a:cubicBezTo>
                    <a:pt x="1483" y="1300"/>
                    <a:pt x="3887" y="4909"/>
                    <a:pt x="3887" y="4909"/>
                  </a:cubicBezTo>
                  <a:cubicBezTo>
                    <a:pt x="2574" y="3792"/>
                    <a:pt x="1828" y="3322"/>
                    <a:pt x="1523" y="3322"/>
                  </a:cubicBezTo>
                  <a:cubicBezTo>
                    <a:pt x="1" y="3322"/>
                    <a:pt x="9412" y="15009"/>
                    <a:pt x="13972" y="16605"/>
                  </a:cubicBezTo>
                  <a:cubicBezTo>
                    <a:pt x="14742" y="16875"/>
                    <a:pt x="15450" y="16997"/>
                    <a:pt x="16090" y="16997"/>
                  </a:cubicBezTo>
                  <a:cubicBezTo>
                    <a:pt x="19997" y="16997"/>
                    <a:pt x="21329" y="12444"/>
                    <a:pt x="18432" y="9199"/>
                  </a:cubicBezTo>
                  <a:cubicBezTo>
                    <a:pt x="15060" y="5424"/>
                    <a:pt x="9763" y="2898"/>
                    <a:pt x="9763" y="2898"/>
                  </a:cubicBezTo>
                  <a:cubicBezTo>
                    <a:pt x="9345" y="940"/>
                    <a:pt x="8970" y="334"/>
                    <a:pt x="8667" y="334"/>
                  </a:cubicBezTo>
                  <a:cubicBezTo>
                    <a:pt x="8174" y="334"/>
                    <a:pt x="7870" y="1935"/>
                    <a:pt x="7870" y="1935"/>
                  </a:cubicBezTo>
                  <a:cubicBezTo>
                    <a:pt x="6757" y="488"/>
                    <a:pt x="6216" y="0"/>
                    <a:pt x="5993" y="0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102150" y="2628900"/>
              <a:ext cx="195700" cy="373825"/>
            </a:xfrm>
            <a:custGeom>
              <a:rect b="b" l="l" r="r" t="t"/>
              <a:pathLst>
                <a:path extrusionOk="0" h="14953" w="7828">
                  <a:moveTo>
                    <a:pt x="4246" y="0"/>
                  </a:moveTo>
                  <a:cubicBezTo>
                    <a:pt x="4246" y="0"/>
                    <a:pt x="0" y="4342"/>
                    <a:pt x="42" y="10314"/>
                  </a:cubicBezTo>
                  <a:cubicBezTo>
                    <a:pt x="68" y="14087"/>
                    <a:pt x="2663" y="14953"/>
                    <a:pt x="4730" y="14953"/>
                  </a:cubicBezTo>
                  <a:cubicBezTo>
                    <a:pt x="5935" y="14953"/>
                    <a:pt x="6960" y="14659"/>
                    <a:pt x="7194" y="14475"/>
                  </a:cubicBezTo>
                  <a:cubicBezTo>
                    <a:pt x="7827" y="13976"/>
                    <a:pt x="4246" y="0"/>
                    <a:pt x="4246" y="0"/>
                  </a:cubicBez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6038150" y="2722925"/>
              <a:ext cx="217000" cy="284275"/>
            </a:xfrm>
            <a:custGeom>
              <a:rect b="b" l="l" r="r" t="t"/>
              <a:pathLst>
                <a:path extrusionOk="0" h="11371" w="8680">
                  <a:moveTo>
                    <a:pt x="1670" y="0"/>
                  </a:moveTo>
                  <a:cubicBezTo>
                    <a:pt x="831" y="1878"/>
                    <a:pt x="408" y="4015"/>
                    <a:pt x="219" y="5936"/>
                  </a:cubicBezTo>
                  <a:cubicBezTo>
                    <a:pt x="83" y="7342"/>
                    <a:pt x="0" y="8909"/>
                    <a:pt x="164" y="10425"/>
                  </a:cubicBezTo>
                  <a:cubicBezTo>
                    <a:pt x="575" y="10665"/>
                    <a:pt x="963" y="10855"/>
                    <a:pt x="1322" y="10979"/>
                  </a:cubicBezTo>
                  <a:cubicBezTo>
                    <a:pt x="2092" y="11249"/>
                    <a:pt x="2801" y="11371"/>
                    <a:pt x="3441" y="11371"/>
                  </a:cubicBezTo>
                  <a:cubicBezTo>
                    <a:pt x="7348" y="11371"/>
                    <a:pt x="8680" y="6819"/>
                    <a:pt x="5782" y="3574"/>
                  </a:cubicBezTo>
                  <a:cubicBezTo>
                    <a:pt x="4550" y="2196"/>
                    <a:pt x="3063" y="984"/>
                    <a:pt x="1670" y="0"/>
                  </a:cubicBez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6129125" y="2503850"/>
              <a:ext cx="264550" cy="262850"/>
            </a:xfrm>
            <a:custGeom>
              <a:rect b="b" l="l" r="r" t="t"/>
              <a:pathLst>
                <a:path extrusionOk="0" h="10514" w="10582">
                  <a:moveTo>
                    <a:pt x="6377" y="1"/>
                  </a:moveTo>
                  <a:cubicBezTo>
                    <a:pt x="4739" y="1"/>
                    <a:pt x="1656" y="903"/>
                    <a:pt x="1" y="7170"/>
                  </a:cubicBezTo>
                  <a:cubicBezTo>
                    <a:pt x="1" y="7170"/>
                    <a:pt x="1154" y="8493"/>
                    <a:pt x="6113" y="10324"/>
                  </a:cubicBezTo>
                  <a:cubicBezTo>
                    <a:pt x="6465" y="10454"/>
                    <a:pt x="6773" y="10514"/>
                    <a:pt x="7043" y="10514"/>
                  </a:cubicBezTo>
                  <a:cubicBezTo>
                    <a:pt x="10582" y="10514"/>
                    <a:pt x="7467" y="148"/>
                    <a:pt x="7467" y="148"/>
                  </a:cubicBezTo>
                  <a:cubicBezTo>
                    <a:pt x="7467" y="148"/>
                    <a:pt x="7040" y="1"/>
                    <a:pt x="6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6103175" y="2453050"/>
              <a:ext cx="843025" cy="772925"/>
            </a:xfrm>
            <a:custGeom>
              <a:rect b="b" l="l" r="r" t="t"/>
              <a:pathLst>
                <a:path extrusionOk="0" h="30917" w="33721">
                  <a:moveTo>
                    <a:pt x="18106" y="0"/>
                  </a:moveTo>
                  <a:cubicBezTo>
                    <a:pt x="13480" y="0"/>
                    <a:pt x="10100" y="650"/>
                    <a:pt x="10100" y="650"/>
                  </a:cubicBezTo>
                  <a:cubicBezTo>
                    <a:pt x="10100" y="650"/>
                    <a:pt x="1" y="8693"/>
                    <a:pt x="1" y="25095"/>
                  </a:cubicBezTo>
                  <a:cubicBezTo>
                    <a:pt x="1" y="25095"/>
                    <a:pt x="6415" y="30917"/>
                    <a:pt x="18641" y="30917"/>
                  </a:cubicBezTo>
                  <a:cubicBezTo>
                    <a:pt x="22752" y="30917"/>
                    <a:pt x="27519" y="30259"/>
                    <a:pt x="32920" y="28500"/>
                  </a:cubicBezTo>
                  <a:cubicBezTo>
                    <a:pt x="32920" y="28500"/>
                    <a:pt x="33721" y="2113"/>
                    <a:pt x="25713" y="650"/>
                  </a:cubicBezTo>
                  <a:cubicBezTo>
                    <a:pt x="23044" y="163"/>
                    <a:pt x="20419" y="0"/>
                    <a:pt x="18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6187275" y="2503875"/>
              <a:ext cx="222075" cy="438775"/>
            </a:xfrm>
            <a:custGeom>
              <a:rect b="b" l="l" r="r" t="t"/>
              <a:pathLst>
                <a:path extrusionOk="0" h="17551" w="8883">
                  <a:moveTo>
                    <a:pt x="4805" y="0"/>
                  </a:moveTo>
                  <a:cubicBezTo>
                    <a:pt x="4805" y="0"/>
                    <a:pt x="890" y="7264"/>
                    <a:pt x="1" y="16026"/>
                  </a:cubicBezTo>
                  <a:lnTo>
                    <a:pt x="6736" y="17550"/>
                  </a:lnTo>
                  <a:cubicBezTo>
                    <a:pt x="6736" y="17550"/>
                    <a:pt x="7450" y="6108"/>
                    <a:pt x="8882" y="209"/>
                  </a:cubicBezTo>
                  <a:lnTo>
                    <a:pt x="4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08750" y="2469300"/>
              <a:ext cx="236450" cy="492400"/>
            </a:xfrm>
            <a:custGeom>
              <a:rect b="b" l="l" r="r" t="t"/>
              <a:pathLst>
                <a:path extrusionOk="0" h="19696" w="9458">
                  <a:moveTo>
                    <a:pt x="5490" y="0"/>
                  </a:moveTo>
                  <a:lnTo>
                    <a:pt x="0" y="1383"/>
                  </a:lnTo>
                  <a:lnTo>
                    <a:pt x="1578" y="19695"/>
                  </a:lnTo>
                  <a:lnTo>
                    <a:pt x="9458" y="17599"/>
                  </a:lnTo>
                  <a:lnTo>
                    <a:pt x="5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945150" y="2715475"/>
              <a:ext cx="1087600" cy="1040950"/>
            </a:xfrm>
            <a:custGeom>
              <a:rect b="b" l="l" r="r" t="t"/>
              <a:pathLst>
                <a:path extrusionOk="0" h="41638" w="43504">
                  <a:moveTo>
                    <a:pt x="11387" y="1"/>
                  </a:moveTo>
                  <a:cubicBezTo>
                    <a:pt x="10356" y="3734"/>
                    <a:pt x="8574" y="9848"/>
                    <a:pt x="8574" y="9848"/>
                  </a:cubicBezTo>
                  <a:lnTo>
                    <a:pt x="6322" y="9086"/>
                  </a:lnTo>
                  <a:cubicBezTo>
                    <a:pt x="3305" y="18125"/>
                    <a:pt x="1" y="36065"/>
                    <a:pt x="1" y="36065"/>
                  </a:cubicBezTo>
                  <a:cubicBezTo>
                    <a:pt x="9518" y="41017"/>
                    <a:pt x="19156" y="41017"/>
                    <a:pt x="19156" y="41017"/>
                  </a:cubicBezTo>
                  <a:lnTo>
                    <a:pt x="20214" y="33906"/>
                  </a:lnTo>
                  <a:lnTo>
                    <a:pt x="22277" y="33906"/>
                  </a:lnTo>
                  <a:lnTo>
                    <a:pt x="22259" y="40971"/>
                  </a:lnTo>
                  <a:cubicBezTo>
                    <a:pt x="24549" y="41448"/>
                    <a:pt x="26771" y="41637"/>
                    <a:pt x="28855" y="41637"/>
                  </a:cubicBezTo>
                  <a:cubicBezTo>
                    <a:pt x="36915" y="41637"/>
                    <a:pt x="42920" y="38801"/>
                    <a:pt x="42920" y="38801"/>
                  </a:cubicBezTo>
                  <a:cubicBezTo>
                    <a:pt x="43504" y="31372"/>
                    <a:pt x="40887" y="12514"/>
                    <a:pt x="40887" y="12514"/>
                  </a:cubicBezTo>
                  <a:lnTo>
                    <a:pt x="37141" y="11490"/>
                  </a:lnTo>
                  <a:lnTo>
                    <a:pt x="34325" y="310"/>
                  </a:lnTo>
                  <a:lnTo>
                    <a:pt x="12973" y="310"/>
                  </a:lnTo>
                  <a:lnTo>
                    <a:pt x="113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945125" y="3334550"/>
              <a:ext cx="504875" cy="406350"/>
            </a:xfrm>
            <a:custGeom>
              <a:rect b="b" l="l" r="r" t="t"/>
              <a:pathLst>
                <a:path extrusionOk="0" h="16254" w="20195">
                  <a:moveTo>
                    <a:pt x="2289" y="1"/>
                  </a:moveTo>
                  <a:cubicBezTo>
                    <a:pt x="948" y="6163"/>
                    <a:pt x="0" y="11302"/>
                    <a:pt x="0" y="11302"/>
                  </a:cubicBezTo>
                  <a:cubicBezTo>
                    <a:pt x="9519" y="16254"/>
                    <a:pt x="19157" y="16254"/>
                    <a:pt x="19157" y="16254"/>
                  </a:cubicBezTo>
                  <a:lnTo>
                    <a:pt x="20195" y="9275"/>
                  </a:lnTo>
                  <a:cubicBezTo>
                    <a:pt x="13496" y="7868"/>
                    <a:pt x="7184" y="4867"/>
                    <a:pt x="2289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173050" y="2865075"/>
              <a:ext cx="616250" cy="373750"/>
            </a:xfrm>
            <a:custGeom>
              <a:rect b="b" l="l" r="r" t="t"/>
              <a:pathLst>
                <a:path extrusionOk="0" h="14950" w="24650">
                  <a:moveTo>
                    <a:pt x="3654" y="1"/>
                  </a:moveTo>
                  <a:lnTo>
                    <a:pt x="3654" y="1"/>
                  </a:lnTo>
                  <a:cubicBezTo>
                    <a:pt x="3654" y="1"/>
                    <a:pt x="1" y="13826"/>
                    <a:pt x="12386" y="14892"/>
                  </a:cubicBezTo>
                  <a:cubicBezTo>
                    <a:pt x="12834" y="14931"/>
                    <a:pt x="13265" y="14949"/>
                    <a:pt x="13677" y="14949"/>
                  </a:cubicBezTo>
                  <a:cubicBezTo>
                    <a:pt x="24650" y="14949"/>
                    <a:pt x="23076" y="1768"/>
                    <a:pt x="23076" y="1768"/>
                  </a:cubicBezTo>
                  <a:lnTo>
                    <a:pt x="3654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047500" y="1680850"/>
              <a:ext cx="958575" cy="875425"/>
            </a:xfrm>
            <a:custGeom>
              <a:rect b="b" l="l" r="r" t="t"/>
              <a:pathLst>
                <a:path extrusionOk="0" h="35017" w="38343">
                  <a:moveTo>
                    <a:pt x="18444" y="0"/>
                  </a:moveTo>
                  <a:cubicBezTo>
                    <a:pt x="7983" y="0"/>
                    <a:pt x="2349" y="10172"/>
                    <a:pt x="4423" y="19233"/>
                  </a:cubicBezTo>
                  <a:cubicBezTo>
                    <a:pt x="4423" y="19233"/>
                    <a:pt x="0" y="22536"/>
                    <a:pt x="3710" y="27948"/>
                  </a:cubicBezTo>
                  <a:cubicBezTo>
                    <a:pt x="6018" y="31314"/>
                    <a:pt x="12900" y="35016"/>
                    <a:pt x="19647" y="35016"/>
                  </a:cubicBezTo>
                  <a:cubicBezTo>
                    <a:pt x="25749" y="35016"/>
                    <a:pt x="31741" y="31987"/>
                    <a:pt x="34136" y="22937"/>
                  </a:cubicBezTo>
                  <a:cubicBezTo>
                    <a:pt x="34136" y="22937"/>
                    <a:pt x="38343" y="5438"/>
                    <a:pt x="24244" y="957"/>
                  </a:cubicBezTo>
                  <a:cubicBezTo>
                    <a:pt x="22178" y="300"/>
                    <a:pt x="20240" y="0"/>
                    <a:pt x="18444" y="0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096625" y="2161675"/>
              <a:ext cx="804325" cy="405000"/>
            </a:xfrm>
            <a:custGeom>
              <a:rect b="b" l="l" r="r" t="t"/>
              <a:pathLst>
                <a:path extrusionOk="0" h="16200" w="32173">
                  <a:moveTo>
                    <a:pt x="2458" y="0"/>
                  </a:moveTo>
                  <a:cubicBezTo>
                    <a:pt x="2458" y="1"/>
                    <a:pt x="2303" y="108"/>
                    <a:pt x="2040" y="344"/>
                  </a:cubicBezTo>
                  <a:cubicBezTo>
                    <a:pt x="1658" y="692"/>
                    <a:pt x="1324" y="1084"/>
                    <a:pt x="1043" y="1517"/>
                  </a:cubicBezTo>
                  <a:cubicBezTo>
                    <a:pt x="680" y="2073"/>
                    <a:pt x="315" y="2824"/>
                    <a:pt x="162" y="3760"/>
                  </a:cubicBezTo>
                  <a:cubicBezTo>
                    <a:pt x="1" y="4689"/>
                    <a:pt x="90" y="5793"/>
                    <a:pt x="487" y="6893"/>
                  </a:cubicBezTo>
                  <a:lnTo>
                    <a:pt x="839" y="7711"/>
                  </a:lnTo>
                  <a:cubicBezTo>
                    <a:pt x="960" y="7990"/>
                    <a:pt x="1135" y="8243"/>
                    <a:pt x="1285" y="8517"/>
                  </a:cubicBezTo>
                  <a:cubicBezTo>
                    <a:pt x="1370" y="8657"/>
                    <a:pt x="1431" y="8781"/>
                    <a:pt x="1535" y="8934"/>
                  </a:cubicBezTo>
                  <a:cubicBezTo>
                    <a:pt x="1627" y="9060"/>
                    <a:pt x="1719" y="9185"/>
                    <a:pt x="1813" y="9311"/>
                  </a:cubicBezTo>
                  <a:cubicBezTo>
                    <a:pt x="1985" y="9567"/>
                    <a:pt x="2236" y="9814"/>
                    <a:pt x="2451" y="10070"/>
                  </a:cubicBezTo>
                  <a:cubicBezTo>
                    <a:pt x="3360" y="11051"/>
                    <a:pt x="4468" y="11908"/>
                    <a:pt x="5686" y="12670"/>
                  </a:cubicBezTo>
                  <a:cubicBezTo>
                    <a:pt x="6940" y="13452"/>
                    <a:pt x="8264" y="14113"/>
                    <a:pt x="9641" y="14645"/>
                  </a:cubicBezTo>
                  <a:cubicBezTo>
                    <a:pt x="11064" y="15195"/>
                    <a:pt x="12537" y="15611"/>
                    <a:pt x="14038" y="15882"/>
                  </a:cubicBezTo>
                  <a:cubicBezTo>
                    <a:pt x="15216" y="16088"/>
                    <a:pt x="16414" y="16199"/>
                    <a:pt x="17602" y="16199"/>
                  </a:cubicBezTo>
                  <a:cubicBezTo>
                    <a:pt x="17938" y="16199"/>
                    <a:pt x="18274" y="16190"/>
                    <a:pt x="18608" y="16172"/>
                  </a:cubicBezTo>
                  <a:cubicBezTo>
                    <a:pt x="20099" y="16097"/>
                    <a:pt x="21569" y="15807"/>
                    <a:pt x="22975" y="15312"/>
                  </a:cubicBezTo>
                  <a:cubicBezTo>
                    <a:pt x="24350" y="14841"/>
                    <a:pt x="25578" y="14119"/>
                    <a:pt x="26619" y="13300"/>
                  </a:cubicBezTo>
                  <a:cubicBezTo>
                    <a:pt x="27160" y="12914"/>
                    <a:pt x="27602" y="12442"/>
                    <a:pt x="28056" y="12017"/>
                  </a:cubicBezTo>
                  <a:lnTo>
                    <a:pt x="28652" y="11321"/>
                  </a:lnTo>
                  <a:lnTo>
                    <a:pt x="28940" y="10984"/>
                  </a:lnTo>
                  <a:cubicBezTo>
                    <a:pt x="29031" y="10867"/>
                    <a:pt x="29109" y="10745"/>
                    <a:pt x="29193" y="10628"/>
                  </a:cubicBezTo>
                  <a:cubicBezTo>
                    <a:pt x="29523" y="10157"/>
                    <a:pt x="29849" y="9716"/>
                    <a:pt x="30086" y="9248"/>
                  </a:cubicBezTo>
                  <a:lnTo>
                    <a:pt x="30457" y="8584"/>
                  </a:lnTo>
                  <a:cubicBezTo>
                    <a:pt x="30578" y="8370"/>
                    <a:pt x="30660" y="8144"/>
                    <a:pt x="30760" y="7934"/>
                  </a:cubicBezTo>
                  <a:cubicBezTo>
                    <a:pt x="30940" y="7508"/>
                    <a:pt x="31148" y="7126"/>
                    <a:pt x="31266" y="6743"/>
                  </a:cubicBezTo>
                  <a:lnTo>
                    <a:pt x="31629" y="5708"/>
                  </a:lnTo>
                  <a:cubicBezTo>
                    <a:pt x="31751" y="5400"/>
                    <a:pt x="31809" y="5109"/>
                    <a:pt x="31876" y="4862"/>
                  </a:cubicBezTo>
                  <a:cubicBezTo>
                    <a:pt x="31939" y="4614"/>
                    <a:pt x="31993" y="4402"/>
                    <a:pt x="32037" y="4230"/>
                  </a:cubicBezTo>
                  <a:lnTo>
                    <a:pt x="32172" y="3706"/>
                  </a:lnTo>
                  <a:lnTo>
                    <a:pt x="31991" y="4217"/>
                  </a:lnTo>
                  <a:cubicBezTo>
                    <a:pt x="31867" y="4548"/>
                    <a:pt x="31720" y="5044"/>
                    <a:pt x="31470" y="5652"/>
                  </a:cubicBezTo>
                  <a:cubicBezTo>
                    <a:pt x="31341" y="5952"/>
                    <a:pt x="31199" y="6286"/>
                    <a:pt x="31044" y="6650"/>
                  </a:cubicBezTo>
                  <a:cubicBezTo>
                    <a:pt x="30903" y="7019"/>
                    <a:pt x="30671" y="7382"/>
                    <a:pt x="30469" y="7789"/>
                  </a:cubicBezTo>
                  <a:cubicBezTo>
                    <a:pt x="30358" y="7988"/>
                    <a:pt x="30263" y="8203"/>
                    <a:pt x="30130" y="8405"/>
                  </a:cubicBezTo>
                  <a:lnTo>
                    <a:pt x="29727" y="9029"/>
                  </a:lnTo>
                  <a:cubicBezTo>
                    <a:pt x="29468" y="9468"/>
                    <a:pt x="29135" y="9885"/>
                    <a:pt x="28795" y="10323"/>
                  </a:cubicBezTo>
                  <a:cubicBezTo>
                    <a:pt x="28707" y="10432"/>
                    <a:pt x="28628" y="10547"/>
                    <a:pt x="28536" y="10654"/>
                  </a:cubicBezTo>
                  <a:lnTo>
                    <a:pt x="28243" y="10967"/>
                  </a:lnTo>
                  <a:lnTo>
                    <a:pt x="27640" y="11606"/>
                  </a:lnTo>
                  <a:cubicBezTo>
                    <a:pt x="27185" y="11991"/>
                    <a:pt x="26754" y="12433"/>
                    <a:pt x="26225" y="12781"/>
                  </a:cubicBezTo>
                  <a:cubicBezTo>
                    <a:pt x="25209" y="13524"/>
                    <a:pt x="24028" y="14162"/>
                    <a:pt x="22722" y="14587"/>
                  </a:cubicBezTo>
                  <a:cubicBezTo>
                    <a:pt x="21420" y="15022"/>
                    <a:pt x="20008" y="15258"/>
                    <a:pt x="18564" y="15330"/>
                  </a:cubicBezTo>
                  <a:cubicBezTo>
                    <a:pt x="18288" y="15343"/>
                    <a:pt x="18010" y="15350"/>
                    <a:pt x="17732" y="15350"/>
                  </a:cubicBezTo>
                  <a:cubicBezTo>
                    <a:pt x="16555" y="15350"/>
                    <a:pt x="15364" y="15234"/>
                    <a:pt x="14190" y="15024"/>
                  </a:cubicBezTo>
                  <a:cubicBezTo>
                    <a:pt x="12740" y="14771"/>
                    <a:pt x="11317" y="14380"/>
                    <a:pt x="9940" y="13857"/>
                  </a:cubicBezTo>
                  <a:cubicBezTo>
                    <a:pt x="8579" y="13339"/>
                    <a:pt x="7274" y="12729"/>
                    <a:pt x="6086" y="12016"/>
                  </a:cubicBezTo>
                  <a:cubicBezTo>
                    <a:pt x="4902" y="11300"/>
                    <a:pt x="3801" y="10515"/>
                    <a:pt x="2920" y="9622"/>
                  </a:cubicBezTo>
                  <a:cubicBezTo>
                    <a:pt x="2714" y="9389"/>
                    <a:pt x="2492" y="9199"/>
                    <a:pt x="2303" y="8939"/>
                  </a:cubicBezTo>
                  <a:lnTo>
                    <a:pt x="2014" y="8571"/>
                  </a:lnTo>
                  <a:cubicBezTo>
                    <a:pt x="1940" y="8469"/>
                    <a:pt x="1854" y="8325"/>
                    <a:pt x="1776" y="8207"/>
                  </a:cubicBezTo>
                  <a:cubicBezTo>
                    <a:pt x="1623" y="7954"/>
                    <a:pt x="1442" y="7720"/>
                    <a:pt x="1319" y="7464"/>
                  </a:cubicBezTo>
                  <a:lnTo>
                    <a:pt x="951" y="6711"/>
                  </a:lnTo>
                  <a:cubicBezTo>
                    <a:pt x="540" y="5699"/>
                    <a:pt x="389" y="4687"/>
                    <a:pt x="481" y="3800"/>
                  </a:cubicBezTo>
                  <a:cubicBezTo>
                    <a:pt x="566" y="2912"/>
                    <a:pt x="868" y="2168"/>
                    <a:pt x="1186" y="1604"/>
                  </a:cubicBezTo>
                  <a:cubicBezTo>
                    <a:pt x="1509" y="1041"/>
                    <a:pt x="1831" y="634"/>
                    <a:pt x="2072" y="378"/>
                  </a:cubicBezTo>
                  <a:cubicBezTo>
                    <a:pt x="2313" y="122"/>
                    <a:pt x="2458" y="1"/>
                    <a:pt x="2458" y="0"/>
                  </a:cubicBezTo>
                  <a:close/>
                </a:path>
              </a:pathLst>
            </a:custGeom>
            <a:solidFill>
              <a:srgbClr val="562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6795275" y="2159175"/>
              <a:ext cx="238975" cy="218950"/>
            </a:xfrm>
            <a:custGeom>
              <a:rect b="b" l="l" r="r" t="t"/>
              <a:pathLst>
                <a:path extrusionOk="0" h="8758" w="9559">
                  <a:moveTo>
                    <a:pt x="5839" y="1"/>
                  </a:moveTo>
                  <a:cubicBezTo>
                    <a:pt x="4209" y="1"/>
                    <a:pt x="2774" y="2713"/>
                    <a:pt x="2774" y="2713"/>
                  </a:cubicBezTo>
                  <a:cubicBezTo>
                    <a:pt x="2774" y="2713"/>
                    <a:pt x="2097" y="2330"/>
                    <a:pt x="1491" y="2330"/>
                  </a:cubicBezTo>
                  <a:cubicBezTo>
                    <a:pt x="682" y="2330"/>
                    <a:pt x="1" y="3012"/>
                    <a:pt x="1224" y="6196"/>
                  </a:cubicBezTo>
                  <a:cubicBezTo>
                    <a:pt x="1923" y="8013"/>
                    <a:pt x="3130" y="8757"/>
                    <a:pt x="4362" y="8757"/>
                  </a:cubicBezTo>
                  <a:cubicBezTo>
                    <a:pt x="6908" y="8757"/>
                    <a:pt x="9558" y="5581"/>
                    <a:pt x="8041" y="2133"/>
                  </a:cubicBezTo>
                  <a:cubicBezTo>
                    <a:pt x="7342" y="548"/>
                    <a:pt x="6571" y="1"/>
                    <a:pt x="5839" y="1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6880450" y="2208000"/>
              <a:ext cx="91900" cy="124200"/>
            </a:xfrm>
            <a:custGeom>
              <a:rect b="b" l="l" r="r" t="t"/>
              <a:pathLst>
                <a:path extrusionOk="0" h="4968" w="3676">
                  <a:moveTo>
                    <a:pt x="2188" y="0"/>
                  </a:moveTo>
                  <a:cubicBezTo>
                    <a:pt x="2080" y="0"/>
                    <a:pt x="2026" y="20"/>
                    <a:pt x="1937" y="29"/>
                  </a:cubicBezTo>
                  <a:cubicBezTo>
                    <a:pt x="1848" y="44"/>
                    <a:pt x="1759" y="47"/>
                    <a:pt x="1673" y="79"/>
                  </a:cubicBezTo>
                  <a:cubicBezTo>
                    <a:pt x="1501" y="140"/>
                    <a:pt x="1324" y="197"/>
                    <a:pt x="1172" y="308"/>
                  </a:cubicBezTo>
                  <a:cubicBezTo>
                    <a:pt x="1008" y="398"/>
                    <a:pt x="885" y="535"/>
                    <a:pt x="750" y="659"/>
                  </a:cubicBezTo>
                  <a:cubicBezTo>
                    <a:pt x="641" y="798"/>
                    <a:pt x="526" y="938"/>
                    <a:pt x="450" y="1091"/>
                  </a:cubicBezTo>
                  <a:cubicBezTo>
                    <a:pt x="356" y="1238"/>
                    <a:pt x="302" y="1396"/>
                    <a:pt x="238" y="1551"/>
                  </a:cubicBezTo>
                  <a:cubicBezTo>
                    <a:pt x="134" y="1858"/>
                    <a:pt x="65" y="2173"/>
                    <a:pt x="30" y="2494"/>
                  </a:cubicBezTo>
                  <a:cubicBezTo>
                    <a:pt x="14" y="2652"/>
                    <a:pt x="5" y="2808"/>
                    <a:pt x="2" y="2966"/>
                  </a:cubicBezTo>
                  <a:cubicBezTo>
                    <a:pt x="0" y="3126"/>
                    <a:pt x="7" y="3286"/>
                    <a:pt x="22" y="3446"/>
                  </a:cubicBezTo>
                  <a:lnTo>
                    <a:pt x="45" y="3705"/>
                  </a:lnTo>
                  <a:lnTo>
                    <a:pt x="264" y="3779"/>
                  </a:lnTo>
                  <a:cubicBezTo>
                    <a:pt x="491" y="3854"/>
                    <a:pt x="721" y="3924"/>
                    <a:pt x="917" y="4021"/>
                  </a:cubicBezTo>
                  <a:cubicBezTo>
                    <a:pt x="1003" y="4062"/>
                    <a:pt x="1086" y="4111"/>
                    <a:pt x="1163" y="4170"/>
                  </a:cubicBezTo>
                  <a:cubicBezTo>
                    <a:pt x="1195" y="4193"/>
                    <a:pt x="1207" y="4211"/>
                    <a:pt x="1219" y="4217"/>
                  </a:cubicBezTo>
                  <a:cubicBezTo>
                    <a:pt x="1222" y="4223"/>
                    <a:pt x="1241" y="4217"/>
                    <a:pt x="1238" y="4235"/>
                  </a:cubicBezTo>
                  <a:cubicBezTo>
                    <a:pt x="1242" y="4271"/>
                    <a:pt x="1172" y="4357"/>
                    <a:pt x="1092" y="4427"/>
                  </a:cubicBezTo>
                  <a:cubicBezTo>
                    <a:pt x="1002" y="4502"/>
                    <a:pt x="903" y="4568"/>
                    <a:pt x="801" y="4625"/>
                  </a:cubicBezTo>
                  <a:cubicBezTo>
                    <a:pt x="589" y="4751"/>
                    <a:pt x="359" y="4859"/>
                    <a:pt x="123" y="4967"/>
                  </a:cubicBezTo>
                  <a:cubicBezTo>
                    <a:pt x="143" y="4967"/>
                    <a:pt x="163" y="4967"/>
                    <a:pt x="182" y="4967"/>
                  </a:cubicBezTo>
                  <a:cubicBezTo>
                    <a:pt x="425" y="4967"/>
                    <a:pt x="667" y="4941"/>
                    <a:pt x="903" y="4890"/>
                  </a:cubicBezTo>
                  <a:cubicBezTo>
                    <a:pt x="1037" y="4859"/>
                    <a:pt x="1167" y="4817"/>
                    <a:pt x="1293" y="4761"/>
                  </a:cubicBezTo>
                  <a:cubicBezTo>
                    <a:pt x="1423" y="4699"/>
                    <a:pt x="1570" y="4628"/>
                    <a:pt x="1679" y="4430"/>
                  </a:cubicBezTo>
                  <a:cubicBezTo>
                    <a:pt x="1738" y="4334"/>
                    <a:pt x="1750" y="4191"/>
                    <a:pt x="1727" y="4076"/>
                  </a:cubicBezTo>
                  <a:cubicBezTo>
                    <a:pt x="1702" y="3976"/>
                    <a:pt x="1658" y="3881"/>
                    <a:pt x="1595" y="3799"/>
                  </a:cubicBezTo>
                  <a:cubicBezTo>
                    <a:pt x="1488" y="3651"/>
                    <a:pt x="1366" y="3561"/>
                    <a:pt x="1250" y="3475"/>
                  </a:cubicBezTo>
                  <a:cubicBezTo>
                    <a:pt x="1101" y="3372"/>
                    <a:pt x="945" y="3279"/>
                    <a:pt x="785" y="3196"/>
                  </a:cubicBezTo>
                  <a:lnTo>
                    <a:pt x="785" y="3196"/>
                  </a:lnTo>
                  <a:cubicBezTo>
                    <a:pt x="790" y="3133"/>
                    <a:pt x="796" y="3070"/>
                    <a:pt x="801" y="3009"/>
                  </a:cubicBezTo>
                  <a:cubicBezTo>
                    <a:pt x="815" y="2874"/>
                    <a:pt x="833" y="2741"/>
                    <a:pt x="856" y="2607"/>
                  </a:cubicBezTo>
                  <a:cubicBezTo>
                    <a:pt x="900" y="2350"/>
                    <a:pt x="966" y="2095"/>
                    <a:pt x="1052" y="1848"/>
                  </a:cubicBezTo>
                  <a:cubicBezTo>
                    <a:pt x="1104" y="1736"/>
                    <a:pt x="1146" y="1615"/>
                    <a:pt x="1207" y="1514"/>
                  </a:cubicBezTo>
                  <a:cubicBezTo>
                    <a:pt x="1259" y="1402"/>
                    <a:pt x="1334" y="1319"/>
                    <a:pt x="1399" y="1224"/>
                  </a:cubicBezTo>
                  <a:cubicBezTo>
                    <a:pt x="1477" y="1149"/>
                    <a:pt x="1544" y="1056"/>
                    <a:pt x="1638" y="1005"/>
                  </a:cubicBezTo>
                  <a:cubicBezTo>
                    <a:pt x="1719" y="933"/>
                    <a:pt x="1822" y="895"/>
                    <a:pt x="1920" y="846"/>
                  </a:cubicBezTo>
                  <a:cubicBezTo>
                    <a:pt x="1966" y="820"/>
                    <a:pt x="2029" y="820"/>
                    <a:pt x="2081" y="800"/>
                  </a:cubicBezTo>
                  <a:cubicBezTo>
                    <a:pt x="2126" y="789"/>
                    <a:pt x="2208" y="761"/>
                    <a:pt x="2227" y="761"/>
                  </a:cubicBezTo>
                  <a:cubicBezTo>
                    <a:pt x="2227" y="761"/>
                    <a:pt x="2228" y="761"/>
                    <a:pt x="2228" y="761"/>
                  </a:cubicBezTo>
                  <a:cubicBezTo>
                    <a:pt x="2333" y="755"/>
                    <a:pt x="2449" y="743"/>
                    <a:pt x="2530" y="743"/>
                  </a:cubicBezTo>
                  <a:cubicBezTo>
                    <a:pt x="2561" y="743"/>
                    <a:pt x="2587" y="745"/>
                    <a:pt x="2605" y="749"/>
                  </a:cubicBezTo>
                  <a:cubicBezTo>
                    <a:pt x="2612" y="749"/>
                    <a:pt x="2618" y="748"/>
                    <a:pt x="2625" y="748"/>
                  </a:cubicBezTo>
                  <a:cubicBezTo>
                    <a:pt x="2665" y="748"/>
                    <a:pt x="2705" y="756"/>
                    <a:pt x="2743" y="772"/>
                  </a:cubicBezTo>
                  <a:cubicBezTo>
                    <a:pt x="2788" y="786"/>
                    <a:pt x="2841" y="792"/>
                    <a:pt x="2875" y="823"/>
                  </a:cubicBezTo>
                  <a:cubicBezTo>
                    <a:pt x="2913" y="846"/>
                    <a:pt x="2959" y="864"/>
                    <a:pt x="2989" y="906"/>
                  </a:cubicBezTo>
                  <a:cubicBezTo>
                    <a:pt x="3030" y="936"/>
                    <a:pt x="3064" y="976"/>
                    <a:pt x="3090" y="1021"/>
                  </a:cubicBezTo>
                  <a:cubicBezTo>
                    <a:pt x="3127" y="1067"/>
                    <a:pt x="3154" y="1117"/>
                    <a:pt x="3173" y="1172"/>
                  </a:cubicBezTo>
                  <a:cubicBezTo>
                    <a:pt x="3200" y="1229"/>
                    <a:pt x="3220" y="1289"/>
                    <a:pt x="3232" y="1350"/>
                  </a:cubicBezTo>
                  <a:cubicBezTo>
                    <a:pt x="3271" y="1480"/>
                    <a:pt x="3295" y="1614"/>
                    <a:pt x="3304" y="1749"/>
                  </a:cubicBezTo>
                  <a:cubicBezTo>
                    <a:pt x="3329" y="2039"/>
                    <a:pt x="3329" y="2328"/>
                    <a:pt x="3304" y="2618"/>
                  </a:cubicBezTo>
                  <a:cubicBezTo>
                    <a:pt x="3381" y="2488"/>
                    <a:pt x="3445" y="2351"/>
                    <a:pt x="3496" y="2209"/>
                  </a:cubicBezTo>
                  <a:cubicBezTo>
                    <a:pt x="3548" y="2068"/>
                    <a:pt x="3599" y="1922"/>
                    <a:pt x="3625" y="1769"/>
                  </a:cubicBezTo>
                  <a:cubicBezTo>
                    <a:pt x="3659" y="1612"/>
                    <a:pt x="3675" y="1453"/>
                    <a:pt x="3674" y="1293"/>
                  </a:cubicBezTo>
                  <a:cubicBezTo>
                    <a:pt x="3674" y="1209"/>
                    <a:pt x="3666" y="1125"/>
                    <a:pt x="3649" y="1042"/>
                  </a:cubicBezTo>
                  <a:cubicBezTo>
                    <a:pt x="3637" y="953"/>
                    <a:pt x="3614" y="867"/>
                    <a:pt x="3579" y="784"/>
                  </a:cubicBezTo>
                  <a:cubicBezTo>
                    <a:pt x="3516" y="599"/>
                    <a:pt x="3399" y="436"/>
                    <a:pt x="3246" y="315"/>
                  </a:cubicBezTo>
                  <a:cubicBezTo>
                    <a:pt x="3174" y="242"/>
                    <a:pt x="3085" y="202"/>
                    <a:pt x="2998" y="157"/>
                  </a:cubicBezTo>
                  <a:cubicBezTo>
                    <a:pt x="2910" y="110"/>
                    <a:pt x="2815" y="76"/>
                    <a:pt x="2717" y="59"/>
                  </a:cubicBezTo>
                  <a:cubicBezTo>
                    <a:pt x="2496" y="1"/>
                    <a:pt x="2371" y="9"/>
                    <a:pt x="2222" y="1"/>
                  </a:cubicBezTo>
                  <a:cubicBezTo>
                    <a:pt x="2210" y="1"/>
                    <a:pt x="2199" y="0"/>
                    <a:pt x="2188" y="0"/>
                  </a:cubicBezTo>
                  <a:close/>
                </a:path>
              </a:pathLst>
            </a:custGeom>
            <a:solidFill>
              <a:srgbClr val="562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6138875" y="1483100"/>
              <a:ext cx="375100" cy="317575"/>
            </a:xfrm>
            <a:custGeom>
              <a:rect b="b" l="l" r="r" t="t"/>
              <a:pathLst>
                <a:path extrusionOk="0" h="12703" w="15004">
                  <a:moveTo>
                    <a:pt x="8503" y="1"/>
                  </a:moveTo>
                  <a:cubicBezTo>
                    <a:pt x="7676" y="1"/>
                    <a:pt x="6894" y="228"/>
                    <a:pt x="6179" y="622"/>
                  </a:cubicBezTo>
                  <a:cubicBezTo>
                    <a:pt x="1917" y="2966"/>
                    <a:pt x="0" y="11217"/>
                    <a:pt x="4590" y="12703"/>
                  </a:cubicBezTo>
                  <a:cubicBezTo>
                    <a:pt x="6646" y="11723"/>
                    <a:pt x="8387" y="10138"/>
                    <a:pt x="10729" y="9624"/>
                  </a:cubicBezTo>
                  <a:cubicBezTo>
                    <a:pt x="11707" y="9410"/>
                    <a:pt x="12693" y="9255"/>
                    <a:pt x="13684" y="9120"/>
                  </a:cubicBezTo>
                  <a:cubicBezTo>
                    <a:pt x="14228" y="6940"/>
                    <a:pt x="15004" y="1500"/>
                    <a:pt x="9662" y="148"/>
                  </a:cubicBezTo>
                  <a:cubicBezTo>
                    <a:pt x="9268" y="48"/>
                    <a:pt x="8881" y="1"/>
                    <a:pt x="8503" y="1"/>
                  </a:cubicBezTo>
                  <a:close/>
                </a:path>
              </a:pathLst>
            </a:custGeom>
            <a:solidFill>
              <a:srgbClr val="19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917775" y="1400750"/>
              <a:ext cx="402175" cy="282750"/>
            </a:xfrm>
            <a:custGeom>
              <a:rect b="b" l="l" r="r" t="t"/>
              <a:pathLst>
                <a:path extrusionOk="0" h="11310" w="16087">
                  <a:moveTo>
                    <a:pt x="9699" y="1"/>
                  </a:moveTo>
                  <a:cubicBezTo>
                    <a:pt x="4721" y="1"/>
                    <a:pt x="1" y="7217"/>
                    <a:pt x="4918" y="9998"/>
                  </a:cubicBezTo>
                  <a:cubicBezTo>
                    <a:pt x="6573" y="10934"/>
                    <a:pt x="7961" y="11310"/>
                    <a:pt x="9107" y="11310"/>
                  </a:cubicBezTo>
                  <a:cubicBezTo>
                    <a:pt x="11609" y="11310"/>
                    <a:pt x="12952" y="9514"/>
                    <a:pt x="13378" y="7836"/>
                  </a:cubicBezTo>
                  <a:cubicBezTo>
                    <a:pt x="13378" y="7836"/>
                    <a:pt x="16087" y="1280"/>
                    <a:pt x="10765" y="115"/>
                  </a:cubicBezTo>
                  <a:cubicBezTo>
                    <a:pt x="10411" y="37"/>
                    <a:pt x="10054" y="1"/>
                    <a:pt x="9699" y="1"/>
                  </a:cubicBezTo>
                  <a:close/>
                </a:path>
              </a:pathLst>
            </a:custGeom>
            <a:solidFill>
              <a:srgbClr val="19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910625" y="1610425"/>
              <a:ext cx="218575" cy="154950"/>
            </a:xfrm>
            <a:custGeom>
              <a:rect b="b" l="l" r="r" t="t"/>
              <a:pathLst>
                <a:path extrusionOk="0" h="6198" w="8743">
                  <a:moveTo>
                    <a:pt x="3367" y="1"/>
                  </a:moveTo>
                  <a:cubicBezTo>
                    <a:pt x="2542" y="1"/>
                    <a:pt x="1629" y="476"/>
                    <a:pt x="975" y="2152"/>
                  </a:cubicBezTo>
                  <a:cubicBezTo>
                    <a:pt x="1" y="4650"/>
                    <a:pt x="1980" y="6198"/>
                    <a:pt x="4003" y="6198"/>
                  </a:cubicBezTo>
                  <a:cubicBezTo>
                    <a:pt x="5114" y="6198"/>
                    <a:pt x="6240" y="5730"/>
                    <a:pt x="6895" y="4695"/>
                  </a:cubicBezTo>
                  <a:cubicBezTo>
                    <a:pt x="8742" y="1779"/>
                    <a:pt x="5377" y="816"/>
                    <a:pt x="5377" y="816"/>
                  </a:cubicBezTo>
                  <a:cubicBezTo>
                    <a:pt x="5377" y="816"/>
                    <a:pt x="4447" y="1"/>
                    <a:pt x="3367" y="1"/>
                  </a:cubicBezTo>
                  <a:close/>
                </a:path>
              </a:pathLst>
            </a:custGeom>
            <a:solidFill>
              <a:srgbClr val="19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910850" y="1746400"/>
              <a:ext cx="133750" cy="114375"/>
            </a:xfrm>
            <a:custGeom>
              <a:rect b="b" l="l" r="r" t="t"/>
              <a:pathLst>
                <a:path extrusionOk="0" h="4575" w="5350">
                  <a:moveTo>
                    <a:pt x="2158" y="1"/>
                  </a:moveTo>
                  <a:cubicBezTo>
                    <a:pt x="1333" y="1"/>
                    <a:pt x="0" y="335"/>
                    <a:pt x="257" y="2559"/>
                  </a:cubicBezTo>
                  <a:cubicBezTo>
                    <a:pt x="419" y="3972"/>
                    <a:pt x="1373" y="4574"/>
                    <a:pt x="2401" y="4574"/>
                  </a:cubicBezTo>
                  <a:cubicBezTo>
                    <a:pt x="3687" y="4574"/>
                    <a:pt x="5089" y="3632"/>
                    <a:pt x="5204" y="2159"/>
                  </a:cubicBezTo>
                  <a:cubicBezTo>
                    <a:pt x="5350" y="290"/>
                    <a:pt x="4085" y="14"/>
                    <a:pt x="3324" y="14"/>
                  </a:cubicBezTo>
                  <a:cubicBezTo>
                    <a:pt x="3004" y="14"/>
                    <a:pt x="2774" y="63"/>
                    <a:pt x="2774" y="63"/>
                  </a:cubicBezTo>
                  <a:cubicBezTo>
                    <a:pt x="2774" y="63"/>
                    <a:pt x="2513" y="1"/>
                    <a:pt x="2158" y="1"/>
                  </a:cubicBezTo>
                  <a:close/>
                </a:path>
              </a:pathLst>
            </a:custGeom>
            <a:solidFill>
              <a:srgbClr val="19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798900" y="1847875"/>
              <a:ext cx="235850" cy="211225"/>
            </a:xfrm>
            <a:custGeom>
              <a:rect b="b" l="l" r="r" t="t"/>
              <a:pathLst>
                <a:path extrusionOk="0" h="8449" w="9434">
                  <a:moveTo>
                    <a:pt x="6498" y="1"/>
                  </a:moveTo>
                  <a:cubicBezTo>
                    <a:pt x="0" y="2572"/>
                    <a:pt x="3205" y="8448"/>
                    <a:pt x="3205" y="8448"/>
                  </a:cubicBezTo>
                  <a:cubicBezTo>
                    <a:pt x="5231" y="8085"/>
                    <a:pt x="6168" y="5544"/>
                    <a:pt x="6168" y="5544"/>
                  </a:cubicBezTo>
                  <a:lnTo>
                    <a:pt x="6769" y="6970"/>
                  </a:lnTo>
                  <a:cubicBezTo>
                    <a:pt x="9434" y="3294"/>
                    <a:pt x="6498" y="1"/>
                    <a:pt x="6498" y="1"/>
                  </a:cubicBezTo>
                  <a:close/>
                </a:path>
              </a:pathLst>
            </a:custGeom>
            <a:solidFill>
              <a:srgbClr val="19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5854750" y="1751675"/>
              <a:ext cx="260425" cy="158450"/>
            </a:xfrm>
            <a:custGeom>
              <a:rect b="b" l="l" r="r" t="t"/>
              <a:pathLst>
                <a:path extrusionOk="0" h="6338" w="10417">
                  <a:moveTo>
                    <a:pt x="1865" y="0"/>
                  </a:moveTo>
                  <a:cubicBezTo>
                    <a:pt x="1736" y="0"/>
                    <a:pt x="1601" y="50"/>
                    <a:pt x="1463" y="160"/>
                  </a:cubicBezTo>
                  <a:cubicBezTo>
                    <a:pt x="0" y="1319"/>
                    <a:pt x="133" y="4404"/>
                    <a:pt x="716" y="4741"/>
                  </a:cubicBezTo>
                  <a:cubicBezTo>
                    <a:pt x="852" y="4820"/>
                    <a:pt x="1098" y="4850"/>
                    <a:pt x="1395" y="4850"/>
                  </a:cubicBezTo>
                  <a:cubicBezTo>
                    <a:pt x="2367" y="4850"/>
                    <a:pt x="3883" y="4528"/>
                    <a:pt x="3883" y="4528"/>
                  </a:cubicBezTo>
                  <a:cubicBezTo>
                    <a:pt x="3883" y="4528"/>
                    <a:pt x="5561" y="6338"/>
                    <a:pt x="6559" y="6338"/>
                  </a:cubicBezTo>
                  <a:cubicBezTo>
                    <a:pt x="6751" y="6338"/>
                    <a:pt x="6918" y="6271"/>
                    <a:pt x="7043" y="6112"/>
                  </a:cubicBezTo>
                  <a:cubicBezTo>
                    <a:pt x="7043" y="6112"/>
                    <a:pt x="10416" y="3548"/>
                    <a:pt x="8848" y="2530"/>
                  </a:cubicBezTo>
                  <a:cubicBezTo>
                    <a:pt x="8622" y="2383"/>
                    <a:pt x="8357" y="2320"/>
                    <a:pt x="8071" y="2320"/>
                  </a:cubicBezTo>
                  <a:cubicBezTo>
                    <a:pt x="6371" y="2320"/>
                    <a:pt x="3885" y="4529"/>
                    <a:pt x="3885" y="4529"/>
                  </a:cubicBezTo>
                  <a:cubicBezTo>
                    <a:pt x="3885" y="4529"/>
                    <a:pt x="3100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740700" y="1524275"/>
              <a:ext cx="376775" cy="330700"/>
            </a:xfrm>
            <a:custGeom>
              <a:rect b="b" l="l" r="r" t="t"/>
              <a:pathLst>
                <a:path extrusionOk="0" h="13228" w="15071">
                  <a:moveTo>
                    <a:pt x="7442" y="1"/>
                  </a:moveTo>
                  <a:cubicBezTo>
                    <a:pt x="7261" y="1"/>
                    <a:pt x="7077" y="11"/>
                    <a:pt x="6891" y="33"/>
                  </a:cubicBezTo>
                  <a:cubicBezTo>
                    <a:pt x="1" y="822"/>
                    <a:pt x="1851" y="9331"/>
                    <a:pt x="1851" y="9331"/>
                  </a:cubicBezTo>
                  <a:cubicBezTo>
                    <a:pt x="1851" y="9331"/>
                    <a:pt x="2277" y="13115"/>
                    <a:pt x="9341" y="13227"/>
                  </a:cubicBezTo>
                  <a:cubicBezTo>
                    <a:pt x="9369" y="13227"/>
                    <a:pt x="9397" y="13227"/>
                    <a:pt x="9425" y="13227"/>
                  </a:cubicBezTo>
                  <a:cubicBezTo>
                    <a:pt x="15071" y="13227"/>
                    <a:pt x="14402" y="4016"/>
                    <a:pt x="10280" y="968"/>
                  </a:cubicBezTo>
                  <a:cubicBezTo>
                    <a:pt x="9463" y="363"/>
                    <a:pt x="8509" y="1"/>
                    <a:pt x="7442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6980100" y="1468050"/>
              <a:ext cx="384675" cy="284600"/>
            </a:xfrm>
            <a:custGeom>
              <a:rect b="b" l="l" r="r" t="t"/>
              <a:pathLst>
                <a:path extrusionOk="0" h="11384" w="15387">
                  <a:moveTo>
                    <a:pt x="5829" y="1"/>
                  </a:moveTo>
                  <a:cubicBezTo>
                    <a:pt x="5697" y="1"/>
                    <a:pt x="5563" y="6"/>
                    <a:pt x="5429" y="17"/>
                  </a:cubicBezTo>
                  <a:cubicBezTo>
                    <a:pt x="1" y="463"/>
                    <a:pt x="1811" y="7321"/>
                    <a:pt x="1811" y="7321"/>
                  </a:cubicBezTo>
                  <a:cubicBezTo>
                    <a:pt x="2028" y="9209"/>
                    <a:pt x="3322" y="11384"/>
                    <a:pt x="6345" y="11384"/>
                  </a:cubicBezTo>
                  <a:cubicBezTo>
                    <a:pt x="7337" y="11384"/>
                    <a:pt x="8517" y="11149"/>
                    <a:pt x="9906" y="10593"/>
                  </a:cubicBezTo>
                  <a:cubicBezTo>
                    <a:pt x="15387" y="8397"/>
                    <a:pt x="11082" y="1"/>
                    <a:pt x="5829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7139550" y="1698575"/>
              <a:ext cx="205650" cy="152875"/>
            </a:xfrm>
            <a:custGeom>
              <a:rect b="b" l="l" r="r" t="t"/>
              <a:pathLst>
                <a:path extrusionOk="0" h="6115" w="8226">
                  <a:moveTo>
                    <a:pt x="5260" y="1"/>
                  </a:moveTo>
                  <a:cubicBezTo>
                    <a:pt x="4306" y="1"/>
                    <a:pt x="3462" y="561"/>
                    <a:pt x="3462" y="561"/>
                  </a:cubicBezTo>
                  <a:cubicBezTo>
                    <a:pt x="3462" y="561"/>
                    <a:pt x="0" y="1067"/>
                    <a:pt x="1442" y="4203"/>
                  </a:cubicBezTo>
                  <a:cubicBezTo>
                    <a:pt x="2036" y="5495"/>
                    <a:pt x="3359" y="6114"/>
                    <a:pt x="4641" y="6114"/>
                  </a:cubicBezTo>
                  <a:cubicBezTo>
                    <a:pt x="6474" y="6114"/>
                    <a:pt x="8225" y="4849"/>
                    <a:pt x="7648" y="2472"/>
                  </a:cubicBezTo>
                  <a:cubicBezTo>
                    <a:pt x="7170" y="505"/>
                    <a:pt x="6165" y="1"/>
                    <a:pt x="5260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7205325" y="1833650"/>
              <a:ext cx="140050" cy="117300"/>
            </a:xfrm>
            <a:custGeom>
              <a:rect b="b" l="l" r="r" t="t"/>
              <a:pathLst>
                <a:path extrusionOk="0" h="4692" w="5602">
                  <a:moveTo>
                    <a:pt x="1857" y="0"/>
                  </a:moveTo>
                  <a:cubicBezTo>
                    <a:pt x="1114" y="0"/>
                    <a:pt x="178" y="320"/>
                    <a:pt x="89" y="1902"/>
                  </a:cubicBezTo>
                  <a:cubicBezTo>
                    <a:pt x="0" y="3507"/>
                    <a:pt x="1505" y="4692"/>
                    <a:pt x="2882" y="4692"/>
                  </a:cubicBezTo>
                  <a:cubicBezTo>
                    <a:pt x="3783" y="4692"/>
                    <a:pt x="4629" y="4185"/>
                    <a:pt x="4940" y="2958"/>
                  </a:cubicBezTo>
                  <a:cubicBezTo>
                    <a:pt x="5601" y="349"/>
                    <a:pt x="3623" y="141"/>
                    <a:pt x="2976" y="141"/>
                  </a:cubicBezTo>
                  <a:cubicBezTo>
                    <a:pt x="2853" y="141"/>
                    <a:pt x="2778" y="148"/>
                    <a:pt x="2778" y="148"/>
                  </a:cubicBezTo>
                  <a:cubicBezTo>
                    <a:pt x="2778" y="148"/>
                    <a:pt x="2362" y="0"/>
                    <a:pt x="1857" y="0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7196400" y="1938875"/>
              <a:ext cx="236150" cy="220325"/>
            </a:xfrm>
            <a:custGeom>
              <a:rect b="b" l="l" r="r" t="t"/>
              <a:pathLst>
                <a:path extrusionOk="0" h="8813" w="9446">
                  <a:moveTo>
                    <a:pt x="3350" y="0"/>
                  </a:moveTo>
                  <a:cubicBezTo>
                    <a:pt x="3350" y="0"/>
                    <a:pt x="0" y="2872"/>
                    <a:pt x="2151" y="6872"/>
                  </a:cubicBezTo>
                  <a:lnTo>
                    <a:pt x="2936" y="5538"/>
                  </a:lnTo>
                  <a:cubicBezTo>
                    <a:pt x="2936" y="5538"/>
                    <a:pt x="3526" y="8181"/>
                    <a:pt x="5486" y="8813"/>
                  </a:cubicBezTo>
                  <a:cubicBezTo>
                    <a:pt x="5486" y="8813"/>
                    <a:pt x="9446" y="3415"/>
                    <a:pt x="3350" y="0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7128700" y="1851450"/>
              <a:ext cx="265500" cy="141675"/>
            </a:xfrm>
            <a:custGeom>
              <a:rect b="b" l="l" r="r" t="t"/>
              <a:pathLst>
                <a:path extrusionOk="0" h="5667" w="10620">
                  <a:moveTo>
                    <a:pt x="8879" y="0"/>
                  </a:moveTo>
                  <a:cubicBezTo>
                    <a:pt x="7674" y="0"/>
                    <a:pt x="6342" y="4224"/>
                    <a:pt x="6342" y="4224"/>
                  </a:cubicBezTo>
                  <a:cubicBezTo>
                    <a:pt x="6342" y="4224"/>
                    <a:pt x="8240" y="4902"/>
                    <a:pt x="9135" y="4902"/>
                  </a:cubicBezTo>
                  <a:cubicBezTo>
                    <a:pt x="9265" y="4902"/>
                    <a:pt x="9374" y="4888"/>
                    <a:pt x="9452" y="4856"/>
                  </a:cubicBezTo>
                  <a:cubicBezTo>
                    <a:pt x="10075" y="4600"/>
                    <a:pt x="10619" y="1561"/>
                    <a:pt x="9324" y="216"/>
                  </a:cubicBezTo>
                  <a:cubicBezTo>
                    <a:pt x="9179" y="67"/>
                    <a:pt x="9030" y="0"/>
                    <a:pt x="8879" y="0"/>
                  </a:cubicBezTo>
                  <a:close/>
                  <a:moveTo>
                    <a:pt x="2254" y="1459"/>
                  </a:moveTo>
                  <a:cubicBezTo>
                    <a:pt x="2056" y="1459"/>
                    <a:pt x="1866" y="1496"/>
                    <a:pt x="1690" y="1579"/>
                  </a:cubicBezTo>
                  <a:cubicBezTo>
                    <a:pt x="1" y="2380"/>
                    <a:pt x="3001" y="5369"/>
                    <a:pt x="3001" y="5369"/>
                  </a:cubicBezTo>
                  <a:cubicBezTo>
                    <a:pt x="3125" y="5581"/>
                    <a:pt x="3329" y="5666"/>
                    <a:pt x="3576" y="5666"/>
                  </a:cubicBezTo>
                  <a:cubicBezTo>
                    <a:pt x="4592" y="5666"/>
                    <a:pt x="6342" y="4224"/>
                    <a:pt x="6342" y="4224"/>
                  </a:cubicBezTo>
                  <a:cubicBezTo>
                    <a:pt x="6342" y="4224"/>
                    <a:pt x="3964" y="1459"/>
                    <a:pt x="2254" y="14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6208275" y="1664025"/>
              <a:ext cx="879325" cy="573800"/>
            </a:xfrm>
            <a:custGeom>
              <a:rect b="b" l="l" r="r" t="t"/>
              <a:pathLst>
                <a:path extrusionOk="0" h="22952" w="35173">
                  <a:moveTo>
                    <a:pt x="13212" y="1"/>
                  </a:moveTo>
                  <a:cubicBezTo>
                    <a:pt x="2374" y="1"/>
                    <a:pt x="1" y="7362"/>
                    <a:pt x="1" y="7362"/>
                  </a:cubicBezTo>
                  <a:cubicBezTo>
                    <a:pt x="3474" y="4896"/>
                    <a:pt x="7148" y="4080"/>
                    <a:pt x="10489" y="4080"/>
                  </a:cubicBezTo>
                  <a:cubicBezTo>
                    <a:pt x="17032" y="4080"/>
                    <a:pt x="22300" y="7209"/>
                    <a:pt x="22300" y="7209"/>
                  </a:cubicBezTo>
                  <a:cubicBezTo>
                    <a:pt x="20491" y="14944"/>
                    <a:pt x="25997" y="16517"/>
                    <a:pt x="25997" y="16517"/>
                  </a:cubicBezTo>
                  <a:cubicBezTo>
                    <a:pt x="23050" y="20979"/>
                    <a:pt x="23983" y="22951"/>
                    <a:pt x="25211" y="22951"/>
                  </a:cubicBezTo>
                  <a:cubicBezTo>
                    <a:pt x="25785" y="22951"/>
                    <a:pt x="26423" y="22519"/>
                    <a:pt x="26759" y="21709"/>
                  </a:cubicBezTo>
                  <a:cubicBezTo>
                    <a:pt x="27289" y="20430"/>
                    <a:pt x="28253" y="20113"/>
                    <a:pt x="29080" y="20113"/>
                  </a:cubicBezTo>
                  <a:cubicBezTo>
                    <a:pt x="29896" y="20113"/>
                    <a:pt x="30578" y="20422"/>
                    <a:pt x="30578" y="20422"/>
                  </a:cubicBezTo>
                  <a:cubicBezTo>
                    <a:pt x="30578" y="20422"/>
                    <a:pt x="35173" y="3933"/>
                    <a:pt x="19312" y="672"/>
                  </a:cubicBezTo>
                  <a:cubicBezTo>
                    <a:pt x="17029" y="202"/>
                    <a:pt x="15005" y="1"/>
                    <a:pt x="13212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359800" y="2231425"/>
              <a:ext cx="90700" cy="63425"/>
            </a:xfrm>
            <a:custGeom>
              <a:rect b="b" l="l" r="r" t="t"/>
              <a:pathLst>
                <a:path extrusionOk="0" h="2537" w="3628">
                  <a:moveTo>
                    <a:pt x="1093" y="0"/>
                  </a:moveTo>
                  <a:cubicBezTo>
                    <a:pt x="934" y="0"/>
                    <a:pt x="760" y="25"/>
                    <a:pt x="584" y="108"/>
                  </a:cubicBezTo>
                  <a:cubicBezTo>
                    <a:pt x="321" y="223"/>
                    <a:pt x="137" y="485"/>
                    <a:pt x="77" y="695"/>
                  </a:cubicBezTo>
                  <a:cubicBezTo>
                    <a:pt x="0" y="914"/>
                    <a:pt x="6" y="1105"/>
                    <a:pt x="13" y="1275"/>
                  </a:cubicBezTo>
                  <a:cubicBezTo>
                    <a:pt x="28" y="1428"/>
                    <a:pt x="60" y="1578"/>
                    <a:pt x="106" y="1725"/>
                  </a:cubicBezTo>
                  <a:cubicBezTo>
                    <a:pt x="167" y="1936"/>
                    <a:pt x="255" y="2138"/>
                    <a:pt x="368" y="2326"/>
                  </a:cubicBezTo>
                  <a:cubicBezTo>
                    <a:pt x="449" y="2463"/>
                    <a:pt x="503" y="2537"/>
                    <a:pt x="503" y="2537"/>
                  </a:cubicBezTo>
                  <a:cubicBezTo>
                    <a:pt x="503" y="2537"/>
                    <a:pt x="520" y="2443"/>
                    <a:pt x="537" y="2290"/>
                  </a:cubicBezTo>
                  <a:cubicBezTo>
                    <a:pt x="554" y="2143"/>
                    <a:pt x="577" y="1932"/>
                    <a:pt x="604" y="1680"/>
                  </a:cubicBezTo>
                  <a:cubicBezTo>
                    <a:pt x="617" y="1557"/>
                    <a:pt x="647" y="1434"/>
                    <a:pt x="669" y="1308"/>
                  </a:cubicBezTo>
                  <a:cubicBezTo>
                    <a:pt x="702" y="1190"/>
                    <a:pt x="738" y="1069"/>
                    <a:pt x="790" y="996"/>
                  </a:cubicBezTo>
                  <a:cubicBezTo>
                    <a:pt x="840" y="910"/>
                    <a:pt x="880" y="895"/>
                    <a:pt x="928" y="881"/>
                  </a:cubicBezTo>
                  <a:cubicBezTo>
                    <a:pt x="974" y="871"/>
                    <a:pt x="1021" y="867"/>
                    <a:pt x="1068" y="867"/>
                  </a:cubicBezTo>
                  <a:cubicBezTo>
                    <a:pt x="1111" y="867"/>
                    <a:pt x="1154" y="870"/>
                    <a:pt x="1196" y="878"/>
                  </a:cubicBezTo>
                  <a:cubicBezTo>
                    <a:pt x="1441" y="905"/>
                    <a:pt x="1740" y="1014"/>
                    <a:pt x="2016" y="1114"/>
                  </a:cubicBezTo>
                  <a:cubicBezTo>
                    <a:pt x="2303" y="1226"/>
                    <a:pt x="2571" y="1328"/>
                    <a:pt x="2801" y="1417"/>
                  </a:cubicBezTo>
                  <a:cubicBezTo>
                    <a:pt x="3272" y="1603"/>
                    <a:pt x="3628" y="1703"/>
                    <a:pt x="3628" y="1703"/>
                  </a:cubicBezTo>
                  <a:cubicBezTo>
                    <a:pt x="3628" y="1703"/>
                    <a:pt x="3454" y="1374"/>
                    <a:pt x="3076" y="1000"/>
                  </a:cubicBezTo>
                  <a:cubicBezTo>
                    <a:pt x="2861" y="781"/>
                    <a:pt x="2622" y="588"/>
                    <a:pt x="2363" y="425"/>
                  </a:cubicBezTo>
                  <a:cubicBezTo>
                    <a:pt x="2070" y="249"/>
                    <a:pt x="1740" y="74"/>
                    <a:pt x="1310" y="13"/>
                  </a:cubicBezTo>
                  <a:cubicBezTo>
                    <a:pt x="1241" y="6"/>
                    <a:pt x="1169" y="0"/>
                    <a:pt x="1093" y="0"/>
                  </a:cubicBezTo>
                  <a:close/>
                </a:path>
              </a:pathLst>
            </a:custGeom>
            <a:solidFill>
              <a:srgbClr val="562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202575" y="2065475"/>
              <a:ext cx="156975" cy="144375"/>
            </a:xfrm>
            <a:custGeom>
              <a:rect b="b" l="l" r="r" t="t"/>
              <a:pathLst>
                <a:path extrusionOk="0" h="5775" w="6279">
                  <a:moveTo>
                    <a:pt x="2921" y="797"/>
                  </a:moveTo>
                  <a:lnTo>
                    <a:pt x="2927" y="799"/>
                  </a:lnTo>
                  <a:lnTo>
                    <a:pt x="2927" y="799"/>
                  </a:lnTo>
                  <a:cubicBezTo>
                    <a:pt x="2924" y="798"/>
                    <a:pt x="2921" y="798"/>
                    <a:pt x="2919" y="797"/>
                  </a:cubicBezTo>
                  <a:close/>
                  <a:moveTo>
                    <a:pt x="2944" y="800"/>
                  </a:moveTo>
                  <a:lnTo>
                    <a:pt x="2945" y="801"/>
                  </a:lnTo>
                  <a:cubicBezTo>
                    <a:pt x="2946" y="801"/>
                    <a:pt x="2946" y="801"/>
                    <a:pt x="2946" y="801"/>
                  </a:cubicBezTo>
                  <a:cubicBezTo>
                    <a:pt x="2946" y="801"/>
                    <a:pt x="2945" y="801"/>
                    <a:pt x="2944" y="800"/>
                  </a:cubicBezTo>
                  <a:close/>
                  <a:moveTo>
                    <a:pt x="2742" y="0"/>
                  </a:moveTo>
                  <a:cubicBezTo>
                    <a:pt x="2316" y="0"/>
                    <a:pt x="1870" y="81"/>
                    <a:pt x="1469" y="284"/>
                  </a:cubicBezTo>
                  <a:cubicBezTo>
                    <a:pt x="1003" y="506"/>
                    <a:pt x="672" y="916"/>
                    <a:pt x="454" y="1311"/>
                  </a:cubicBezTo>
                  <a:cubicBezTo>
                    <a:pt x="232" y="1713"/>
                    <a:pt x="135" y="2131"/>
                    <a:pt x="72" y="2519"/>
                  </a:cubicBezTo>
                  <a:cubicBezTo>
                    <a:pt x="10" y="2909"/>
                    <a:pt x="0" y="3275"/>
                    <a:pt x="11" y="3609"/>
                  </a:cubicBezTo>
                  <a:cubicBezTo>
                    <a:pt x="28" y="4144"/>
                    <a:pt x="98" y="4675"/>
                    <a:pt x="221" y="5195"/>
                  </a:cubicBezTo>
                  <a:cubicBezTo>
                    <a:pt x="266" y="5391"/>
                    <a:pt x="321" y="5584"/>
                    <a:pt x="385" y="5774"/>
                  </a:cubicBezTo>
                  <a:cubicBezTo>
                    <a:pt x="385" y="5774"/>
                    <a:pt x="376" y="5556"/>
                    <a:pt x="377" y="5179"/>
                  </a:cubicBezTo>
                  <a:cubicBezTo>
                    <a:pt x="376" y="4663"/>
                    <a:pt x="405" y="4146"/>
                    <a:pt x="463" y="3632"/>
                  </a:cubicBezTo>
                  <a:cubicBezTo>
                    <a:pt x="545" y="3011"/>
                    <a:pt x="681" y="2269"/>
                    <a:pt x="1057" y="1661"/>
                  </a:cubicBezTo>
                  <a:cubicBezTo>
                    <a:pt x="1247" y="1362"/>
                    <a:pt x="1498" y="1113"/>
                    <a:pt x="1809" y="971"/>
                  </a:cubicBezTo>
                  <a:cubicBezTo>
                    <a:pt x="2065" y="848"/>
                    <a:pt x="2361" y="791"/>
                    <a:pt x="2672" y="791"/>
                  </a:cubicBezTo>
                  <a:cubicBezTo>
                    <a:pt x="2739" y="791"/>
                    <a:pt x="2806" y="794"/>
                    <a:pt x="2873" y="799"/>
                  </a:cubicBezTo>
                  <a:lnTo>
                    <a:pt x="2939" y="800"/>
                  </a:lnTo>
                  <a:lnTo>
                    <a:pt x="2939" y="800"/>
                  </a:lnTo>
                  <a:lnTo>
                    <a:pt x="2950" y="802"/>
                  </a:lnTo>
                  <a:lnTo>
                    <a:pt x="2991" y="808"/>
                  </a:lnTo>
                  <a:lnTo>
                    <a:pt x="3151" y="833"/>
                  </a:lnTo>
                  <a:lnTo>
                    <a:pt x="3471" y="882"/>
                  </a:lnTo>
                  <a:cubicBezTo>
                    <a:pt x="3675" y="922"/>
                    <a:pt x="3809" y="1001"/>
                    <a:pt x="3983" y="1050"/>
                  </a:cubicBezTo>
                  <a:cubicBezTo>
                    <a:pt x="4140" y="1139"/>
                    <a:pt x="4305" y="1227"/>
                    <a:pt x="4456" y="1325"/>
                  </a:cubicBezTo>
                  <a:lnTo>
                    <a:pt x="4663" y="1500"/>
                  </a:lnTo>
                  <a:lnTo>
                    <a:pt x="4768" y="1587"/>
                  </a:lnTo>
                  <a:lnTo>
                    <a:pt x="4854" y="1691"/>
                  </a:lnTo>
                  <a:cubicBezTo>
                    <a:pt x="4974" y="1826"/>
                    <a:pt x="5087" y="1963"/>
                    <a:pt x="5178" y="2119"/>
                  </a:cubicBezTo>
                  <a:cubicBezTo>
                    <a:pt x="5224" y="2196"/>
                    <a:pt x="5276" y="2268"/>
                    <a:pt x="5319" y="2344"/>
                  </a:cubicBezTo>
                  <a:lnTo>
                    <a:pt x="5434" y="2582"/>
                  </a:lnTo>
                  <a:cubicBezTo>
                    <a:pt x="5582" y="2895"/>
                    <a:pt x="5688" y="3218"/>
                    <a:pt x="5773" y="3520"/>
                  </a:cubicBezTo>
                  <a:cubicBezTo>
                    <a:pt x="5901" y="4019"/>
                    <a:pt x="5992" y="4525"/>
                    <a:pt x="6042" y="5037"/>
                  </a:cubicBezTo>
                  <a:cubicBezTo>
                    <a:pt x="6081" y="5414"/>
                    <a:pt x="6088" y="5633"/>
                    <a:pt x="6088" y="5633"/>
                  </a:cubicBezTo>
                  <a:cubicBezTo>
                    <a:pt x="6088" y="5633"/>
                    <a:pt x="6101" y="5579"/>
                    <a:pt x="6124" y="5480"/>
                  </a:cubicBezTo>
                  <a:cubicBezTo>
                    <a:pt x="6144" y="5378"/>
                    <a:pt x="6180" y="5231"/>
                    <a:pt x="6200" y="5040"/>
                  </a:cubicBezTo>
                  <a:cubicBezTo>
                    <a:pt x="6272" y="4508"/>
                    <a:pt x="6279" y="3970"/>
                    <a:pt x="6220" y="3436"/>
                  </a:cubicBezTo>
                  <a:cubicBezTo>
                    <a:pt x="6180" y="3102"/>
                    <a:pt x="6119" y="2735"/>
                    <a:pt x="5984" y="2363"/>
                  </a:cubicBezTo>
                  <a:cubicBezTo>
                    <a:pt x="5950" y="2269"/>
                    <a:pt x="5917" y="2174"/>
                    <a:pt x="5881" y="2078"/>
                  </a:cubicBezTo>
                  <a:cubicBezTo>
                    <a:pt x="5842" y="1983"/>
                    <a:pt x="5791" y="1891"/>
                    <a:pt x="5745" y="1796"/>
                  </a:cubicBezTo>
                  <a:cubicBezTo>
                    <a:pt x="5661" y="1598"/>
                    <a:pt x="5526" y="1423"/>
                    <a:pt x="5389" y="1242"/>
                  </a:cubicBezTo>
                  <a:lnTo>
                    <a:pt x="5288" y="1106"/>
                  </a:lnTo>
                  <a:lnTo>
                    <a:pt x="5164" y="986"/>
                  </a:lnTo>
                  <a:lnTo>
                    <a:pt x="4911" y="744"/>
                  </a:lnTo>
                  <a:cubicBezTo>
                    <a:pt x="4727" y="597"/>
                    <a:pt x="4520" y="472"/>
                    <a:pt x="4307" y="356"/>
                  </a:cubicBezTo>
                  <a:cubicBezTo>
                    <a:pt x="4077" y="273"/>
                    <a:pt x="3819" y="158"/>
                    <a:pt x="3602" y="114"/>
                  </a:cubicBezTo>
                  <a:lnTo>
                    <a:pt x="3283" y="57"/>
                  </a:lnTo>
                  <a:lnTo>
                    <a:pt x="3123" y="28"/>
                  </a:lnTo>
                  <a:lnTo>
                    <a:pt x="3008" y="9"/>
                  </a:lnTo>
                  <a:lnTo>
                    <a:pt x="2918" y="5"/>
                  </a:lnTo>
                  <a:cubicBezTo>
                    <a:pt x="2860" y="2"/>
                    <a:pt x="2801" y="0"/>
                    <a:pt x="2742" y="0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497125" y="2069575"/>
              <a:ext cx="156125" cy="147725"/>
            </a:xfrm>
            <a:custGeom>
              <a:rect b="b" l="l" r="r" t="t"/>
              <a:pathLst>
                <a:path extrusionOk="0" h="5909" w="6245">
                  <a:moveTo>
                    <a:pt x="2775" y="1"/>
                  </a:moveTo>
                  <a:cubicBezTo>
                    <a:pt x="2437" y="1"/>
                    <a:pt x="2091" y="54"/>
                    <a:pt x="1765" y="186"/>
                  </a:cubicBezTo>
                  <a:cubicBezTo>
                    <a:pt x="1282" y="367"/>
                    <a:pt x="919" y="747"/>
                    <a:pt x="667" y="1123"/>
                  </a:cubicBezTo>
                  <a:cubicBezTo>
                    <a:pt x="411" y="1506"/>
                    <a:pt x="280" y="1914"/>
                    <a:pt x="184" y="2295"/>
                  </a:cubicBezTo>
                  <a:cubicBezTo>
                    <a:pt x="88" y="2677"/>
                    <a:pt x="50" y="3042"/>
                    <a:pt x="31" y="3376"/>
                  </a:cubicBezTo>
                  <a:cubicBezTo>
                    <a:pt x="0" y="3910"/>
                    <a:pt x="27" y="4445"/>
                    <a:pt x="105" y="4974"/>
                  </a:cubicBezTo>
                  <a:cubicBezTo>
                    <a:pt x="132" y="5172"/>
                    <a:pt x="171" y="5369"/>
                    <a:pt x="220" y="5566"/>
                  </a:cubicBezTo>
                  <a:cubicBezTo>
                    <a:pt x="220" y="5566"/>
                    <a:pt x="229" y="5346"/>
                    <a:pt x="264" y="4971"/>
                  </a:cubicBezTo>
                  <a:cubicBezTo>
                    <a:pt x="307" y="4456"/>
                    <a:pt x="379" y="3944"/>
                    <a:pt x="482" y="3436"/>
                  </a:cubicBezTo>
                  <a:cubicBezTo>
                    <a:pt x="615" y="2824"/>
                    <a:pt x="815" y="2098"/>
                    <a:pt x="1241" y="1523"/>
                  </a:cubicBezTo>
                  <a:cubicBezTo>
                    <a:pt x="1455" y="1241"/>
                    <a:pt x="1727" y="1014"/>
                    <a:pt x="2050" y="899"/>
                  </a:cubicBezTo>
                  <a:cubicBezTo>
                    <a:pt x="2255" y="821"/>
                    <a:pt x="2481" y="785"/>
                    <a:pt x="2718" y="785"/>
                  </a:cubicBezTo>
                  <a:cubicBezTo>
                    <a:pt x="2851" y="785"/>
                    <a:pt x="2988" y="797"/>
                    <a:pt x="3125" y="819"/>
                  </a:cubicBezTo>
                  <a:lnTo>
                    <a:pt x="3192" y="826"/>
                  </a:lnTo>
                  <a:lnTo>
                    <a:pt x="3192" y="826"/>
                  </a:lnTo>
                  <a:lnTo>
                    <a:pt x="3200" y="828"/>
                  </a:lnTo>
                  <a:lnTo>
                    <a:pt x="3240" y="839"/>
                  </a:lnTo>
                  <a:lnTo>
                    <a:pt x="3396" y="877"/>
                  </a:lnTo>
                  <a:lnTo>
                    <a:pt x="3712" y="954"/>
                  </a:lnTo>
                  <a:cubicBezTo>
                    <a:pt x="3912" y="1009"/>
                    <a:pt x="4039" y="1101"/>
                    <a:pt x="4209" y="1164"/>
                  </a:cubicBezTo>
                  <a:cubicBezTo>
                    <a:pt x="4356" y="1265"/>
                    <a:pt x="4514" y="1366"/>
                    <a:pt x="4655" y="1478"/>
                  </a:cubicBezTo>
                  <a:lnTo>
                    <a:pt x="4847" y="1670"/>
                  </a:lnTo>
                  <a:lnTo>
                    <a:pt x="4943" y="1765"/>
                  </a:lnTo>
                  <a:lnTo>
                    <a:pt x="5020" y="1875"/>
                  </a:lnTo>
                  <a:cubicBezTo>
                    <a:pt x="5127" y="2021"/>
                    <a:pt x="5229" y="2167"/>
                    <a:pt x="5305" y="2331"/>
                  </a:cubicBezTo>
                  <a:cubicBezTo>
                    <a:pt x="5345" y="2410"/>
                    <a:pt x="5391" y="2485"/>
                    <a:pt x="5428" y="2567"/>
                  </a:cubicBezTo>
                  <a:lnTo>
                    <a:pt x="5521" y="2812"/>
                  </a:lnTo>
                  <a:cubicBezTo>
                    <a:pt x="5642" y="3139"/>
                    <a:pt x="5721" y="3468"/>
                    <a:pt x="5777" y="3776"/>
                  </a:cubicBezTo>
                  <a:cubicBezTo>
                    <a:pt x="5865" y="4284"/>
                    <a:pt x="5911" y="4797"/>
                    <a:pt x="5918" y="5311"/>
                  </a:cubicBezTo>
                  <a:cubicBezTo>
                    <a:pt x="5925" y="5690"/>
                    <a:pt x="5914" y="5909"/>
                    <a:pt x="5914" y="5909"/>
                  </a:cubicBezTo>
                  <a:lnTo>
                    <a:pt x="5961" y="5759"/>
                  </a:lnTo>
                  <a:cubicBezTo>
                    <a:pt x="5989" y="5661"/>
                    <a:pt x="6038" y="5517"/>
                    <a:pt x="6075" y="5328"/>
                  </a:cubicBezTo>
                  <a:cubicBezTo>
                    <a:pt x="6193" y="4804"/>
                    <a:pt x="6245" y="4267"/>
                    <a:pt x="6231" y="3730"/>
                  </a:cubicBezTo>
                  <a:cubicBezTo>
                    <a:pt x="6220" y="3395"/>
                    <a:pt x="6190" y="3024"/>
                    <a:pt x="6087" y="2640"/>
                  </a:cubicBezTo>
                  <a:cubicBezTo>
                    <a:pt x="6061" y="2545"/>
                    <a:pt x="6036" y="2447"/>
                    <a:pt x="6010" y="2348"/>
                  </a:cubicBezTo>
                  <a:cubicBezTo>
                    <a:pt x="5978" y="2251"/>
                    <a:pt x="5935" y="2154"/>
                    <a:pt x="5897" y="2055"/>
                  </a:cubicBezTo>
                  <a:cubicBezTo>
                    <a:pt x="5831" y="1852"/>
                    <a:pt x="5710" y="1667"/>
                    <a:pt x="5590" y="1475"/>
                  </a:cubicBezTo>
                  <a:lnTo>
                    <a:pt x="5501" y="1330"/>
                  </a:lnTo>
                  <a:lnTo>
                    <a:pt x="5388" y="1199"/>
                  </a:lnTo>
                  <a:lnTo>
                    <a:pt x="5155" y="935"/>
                  </a:lnTo>
                  <a:cubicBezTo>
                    <a:pt x="4985" y="775"/>
                    <a:pt x="4790" y="633"/>
                    <a:pt x="4586" y="499"/>
                  </a:cubicBezTo>
                  <a:cubicBezTo>
                    <a:pt x="4365" y="396"/>
                    <a:pt x="4119" y="261"/>
                    <a:pt x="3905" y="198"/>
                  </a:cubicBezTo>
                  <a:lnTo>
                    <a:pt x="3593" y="114"/>
                  </a:lnTo>
                  <a:lnTo>
                    <a:pt x="3436" y="72"/>
                  </a:lnTo>
                  <a:lnTo>
                    <a:pt x="3323" y="45"/>
                  </a:lnTo>
                  <a:lnTo>
                    <a:pt x="3232" y="32"/>
                  </a:lnTo>
                  <a:cubicBezTo>
                    <a:pt x="3084" y="12"/>
                    <a:pt x="2930" y="1"/>
                    <a:pt x="2775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6377800" y="2317025"/>
              <a:ext cx="244600" cy="122075"/>
            </a:xfrm>
            <a:custGeom>
              <a:rect b="b" l="l" r="r" t="t"/>
              <a:pathLst>
                <a:path extrusionOk="0" h="4883" w="9784">
                  <a:moveTo>
                    <a:pt x="6862" y="0"/>
                  </a:moveTo>
                  <a:cubicBezTo>
                    <a:pt x="6527" y="0"/>
                    <a:pt x="6197" y="74"/>
                    <a:pt x="5903" y="236"/>
                  </a:cubicBezTo>
                  <a:cubicBezTo>
                    <a:pt x="5324" y="556"/>
                    <a:pt x="4773" y="655"/>
                    <a:pt x="4313" y="655"/>
                  </a:cubicBezTo>
                  <a:cubicBezTo>
                    <a:pt x="3559" y="655"/>
                    <a:pt x="3047" y="390"/>
                    <a:pt x="3047" y="390"/>
                  </a:cubicBezTo>
                  <a:cubicBezTo>
                    <a:pt x="2823" y="213"/>
                    <a:pt x="2528" y="127"/>
                    <a:pt x="2224" y="127"/>
                  </a:cubicBezTo>
                  <a:cubicBezTo>
                    <a:pt x="1170" y="127"/>
                    <a:pt x="0" y="1156"/>
                    <a:pt x="1227" y="3022"/>
                  </a:cubicBezTo>
                  <a:cubicBezTo>
                    <a:pt x="2102" y="4354"/>
                    <a:pt x="3561" y="4883"/>
                    <a:pt x="4992" y="4883"/>
                  </a:cubicBezTo>
                  <a:cubicBezTo>
                    <a:pt x="6783" y="4883"/>
                    <a:pt x="8531" y="4055"/>
                    <a:pt x="9042" y="2938"/>
                  </a:cubicBezTo>
                  <a:cubicBezTo>
                    <a:pt x="9784" y="1315"/>
                    <a:pt x="8275" y="0"/>
                    <a:pt x="6862" y="0"/>
                  </a:cubicBezTo>
                  <a:close/>
                </a:path>
              </a:pathLst>
            </a:custGeom>
            <a:solidFill>
              <a:srgbClr val="ED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377775" y="2317050"/>
              <a:ext cx="244625" cy="117775"/>
            </a:xfrm>
            <a:custGeom>
              <a:rect b="b" l="l" r="r" t="t"/>
              <a:pathLst>
                <a:path extrusionOk="0" h="4711" w="9785">
                  <a:moveTo>
                    <a:pt x="6864" y="1"/>
                  </a:moveTo>
                  <a:cubicBezTo>
                    <a:pt x="6528" y="1"/>
                    <a:pt x="6198" y="75"/>
                    <a:pt x="5904" y="237"/>
                  </a:cubicBezTo>
                  <a:cubicBezTo>
                    <a:pt x="5325" y="557"/>
                    <a:pt x="4774" y="656"/>
                    <a:pt x="4314" y="656"/>
                  </a:cubicBezTo>
                  <a:cubicBezTo>
                    <a:pt x="3560" y="656"/>
                    <a:pt x="3048" y="390"/>
                    <a:pt x="3048" y="390"/>
                  </a:cubicBezTo>
                  <a:cubicBezTo>
                    <a:pt x="2824" y="213"/>
                    <a:pt x="2529" y="127"/>
                    <a:pt x="2225" y="127"/>
                  </a:cubicBezTo>
                  <a:cubicBezTo>
                    <a:pt x="1171" y="127"/>
                    <a:pt x="1" y="1157"/>
                    <a:pt x="1228" y="3024"/>
                  </a:cubicBezTo>
                  <a:cubicBezTo>
                    <a:pt x="1823" y="3929"/>
                    <a:pt x="2689" y="4462"/>
                    <a:pt x="3632" y="4711"/>
                  </a:cubicBezTo>
                  <a:cubicBezTo>
                    <a:pt x="3671" y="3659"/>
                    <a:pt x="4606" y="2972"/>
                    <a:pt x="5648" y="2788"/>
                  </a:cubicBezTo>
                  <a:cubicBezTo>
                    <a:pt x="5853" y="2752"/>
                    <a:pt x="6046" y="2735"/>
                    <a:pt x="6231" y="2735"/>
                  </a:cubicBezTo>
                  <a:cubicBezTo>
                    <a:pt x="7133" y="2735"/>
                    <a:pt x="7818" y="3139"/>
                    <a:pt x="8491" y="3671"/>
                  </a:cubicBezTo>
                  <a:cubicBezTo>
                    <a:pt x="8733" y="3447"/>
                    <a:pt x="8923" y="3202"/>
                    <a:pt x="9043" y="2938"/>
                  </a:cubicBezTo>
                  <a:cubicBezTo>
                    <a:pt x="9785" y="1314"/>
                    <a:pt x="8276" y="1"/>
                    <a:pt x="6864" y="1"/>
                  </a:cubicBezTo>
                  <a:close/>
                </a:path>
              </a:pathLst>
            </a:custGeom>
            <a:solidFill>
              <a:srgbClr val="9B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5707025" y="389738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6981238" y="3439725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9"/>
          <p:cNvSpPr/>
          <p:nvPr/>
        </p:nvSpPr>
        <p:spPr>
          <a:xfrm>
            <a:off x="2871100" y="1539325"/>
            <a:ext cx="2740500" cy="830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 txBox="1"/>
          <p:nvPr/>
        </p:nvSpPr>
        <p:spPr>
          <a:xfrm>
            <a:off x="2966533" y="1737317"/>
            <a:ext cx="27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Normalized our clean dataset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39"/>
          <p:cNvSpPr/>
          <p:nvPr/>
        </p:nvSpPr>
        <p:spPr>
          <a:xfrm>
            <a:off x="5537825" y="2585288"/>
            <a:ext cx="2742000" cy="751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4217150" y="3628550"/>
            <a:ext cx="2675400" cy="78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9"/>
          <p:cNvSpPr txBox="1"/>
          <p:nvPr/>
        </p:nvSpPr>
        <p:spPr>
          <a:xfrm>
            <a:off x="5622031" y="2784926"/>
            <a:ext cx="26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Created a correlation matrix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39"/>
          <p:cNvSpPr txBox="1"/>
          <p:nvPr/>
        </p:nvSpPr>
        <p:spPr>
          <a:xfrm>
            <a:off x="4221550" y="3838100"/>
            <a:ext cx="27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Dropped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unnecessary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columns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39"/>
          <p:cNvSpPr/>
          <p:nvPr/>
        </p:nvSpPr>
        <p:spPr>
          <a:xfrm rot="2055477">
            <a:off x="5707032" y="2232334"/>
            <a:ext cx="390620" cy="227249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9"/>
          <p:cNvSpPr/>
          <p:nvPr/>
        </p:nvSpPr>
        <p:spPr>
          <a:xfrm rot="8100043">
            <a:off x="5058956" y="3259058"/>
            <a:ext cx="390620" cy="227250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0"/>
          <p:cNvSpPr txBox="1"/>
          <p:nvPr>
            <p:ph type="title"/>
          </p:nvPr>
        </p:nvSpPr>
        <p:spPr>
          <a:xfrm>
            <a:off x="0" y="110525"/>
            <a:ext cx="84288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BUILDING</a:t>
            </a:r>
            <a:endParaRPr sz="3000"/>
          </a:p>
        </p:txBody>
      </p:sp>
      <p:sp>
        <p:nvSpPr>
          <p:cNvPr id="618" name="Google Shape;618;p40"/>
          <p:cNvSpPr txBox="1"/>
          <p:nvPr>
            <p:ph idx="1" type="subTitle"/>
          </p:nvPr>
        </p:nvSpPr>
        <p:spPr>
          <a:xfrm>
            <a:off x="3880550" y="957200"/>
            <a:ext cx="52635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Of Model:</a:t>
            </a:r>
            <a:r>
              <a:rPr b="1" lang="en"/>
              <a:t>Linear Regression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Birth Weight :</a:t>
            </a:r>
            <a:r>
              <a:rPr b="1" lang="en"/>
              <a:t>Numeric and Continuous</a:t>
            </a:r>
            <a:r>
              <a:rPr lang="en"/>
              <a:t> so this model best fits for evaluation.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Assumption Of Linear</a:t>
            </a:r>
            <a:r>
              <a:rPr lang="en"/>
              <a:t> relationship :  </a:t>
            </a:r>
            <a:r>
              <a:rPr b="1" lang="en"/>
              <a:t>Predictors</a:t>
            </a:r>
            <a:r>
              <a:rPr lang="en"/>
              <a:t> (maternal health variables) and the </a:t>
            </a:r>
            <a:r>
              <a:rPr b="1" lang="en"/>
              <a:t>Target variable</a:t>
            </a:r>
            <a:r>
              <a:rPr lang="en"/>
              <a:t> (BWEIGHT).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Baseline Model: </a:t>
            </a:r>
            <a:r>
              <a:rPr b="1" lang="en"/>
              <a:t>Tested first</a:t>
            </a:r>
            <a:r>
              <a:rPr lang="en"/>
              <a:t> before moving to more </a:t>
            </a:r>
            <a:r>
              <a:rPr b="1" lang="en"/>
              <a:t>advanced techniques.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40"/>
          <p:cNvGrpSpPr/>
          <p:nvPr/>
        </p:nvGrpSpPr>
        <p:grpSpPr>
          <a:xfrm>
            <a:off x="23907" y="1207172"/>
            <a:ext cx="4112568" cy="3936341"/>
            <a:chOff x="23907" y="1207172"/>
            <a:chExt cx="4112568" cy="3936341"/>
          </a:xfrm>
        </p:grpSpPr>
        <p:sp>
          <p:nvSpPr>
            <p:cNvPr id="620" name="Google Shape;620;p40"/>
            <p:cNvSpPr/>
            <p:nvPr/>
          </p:nvSpPr>
          <p:spPr>
            <a:xfrm flipH="1">
              <a:off x="3652950" y="5140950"/>
              <a:ext cx="50" cy="2550"/>
            </a:xfrm>
            <a:custGeom>
              <a:rect b="b" l="l" r="r" t="t"/>
              <a:pathLst>
                <a:path extrusionOk="0" h="102" w="2">
                  <a:moveTo>
                    <a:pt x="0" y="0"/>
                  </a:moveTo>
                  <a:lnTo>
                    <a:pt x="0" y="101"/>
                  </a:lnTo>
                  <a:lnTo>
                    <a:pt x="2" y="101"/>
                  </a:lnTo>
                  <a:cubicBezTo>
                    <a:pt x="0" y="68"/>
                    <a:pt x="0" y="34"/>
                    <a:pt x="0" y="0"/>
                  </a:cubicBezTo>
                  <a:close/>
                </a:path>
              </a:pathLst>
            </a:custGeom>
            <a:solidFill>
              <a:srgbClr val="E53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1" name="Google Shape;621;p40"/>
            <p:cNvGrpSpPr/>
            <p:nvPr/>
          </p:nvGrpSpPr>
          <p:grpSpPr>
            <a:xfrm>
              <a:off x="267213" y="1207172"/>
              <a:ext cx="824906" cy="1386668"/>
              <a:chOff x="267213" y="1207172"/>
              <a:chExt cx="824906" cy="1386668"/>
            </a:xfrm>
          </p:grpSpPr>
          <p:sp>
            <p:nvSpPr>
              <p:cNvPr id="622" name="Google Shape;622;p40"/>
              <p:cNvSpPr/>
              <p:nvPr/>
            </p:nvSpPr>
            <p:spPr>
              <a:xfrm flipH="1">
                <a:off x="267213" y="1207172"/>
                <a:ext cx="824906" cy="1386668"/>
              </a:xfrm>
              <a:custGeom>
                <a:rect b="b" l="l" r="r" t="t"/>
                <a:pathLst>
                  <a:path extrusionOk="0" h="49961" w="29721">
                    <a:moveTo>
                      <a:pt x="0" y="1"/>
                    </a:moveTo>
                    <a:lnTo>
                      <a:pt x="0" y="49960"/>
                    </a:lnTo>
                    <a:lnTo>
                      <a:pt x="29720" y="49960"/>
                    </a:lnTo>
                    <a:lnTo>
                      <a:pt x="29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 flipH="1">
                <a:off x="352782" y="1287217"/>
                <a:ext cx="657127" cy="89205"/>
              </a:xfrm>
              <a:custGeom>
                <a:rect b="b" l="l" r="r" t="t"/>
                <a:pathLst>
                  <a:path extrusionOk="0" h="3214" w="23676">
                    <a:moveTo>
                      <a:pt x="0" y="1"/>
                    </a:moveTo>
                    <a:lnTo>
                      <a:pt x="0" y="3213"/>
                    </a:lnTo>
                    <a:lnTo>
                      <a:pt x="23675" y="3213"/>
                    </a:lnTo>
                    <a:lnTo>
                      <a:pt x="236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 flipH="1">
                <a:off x="674463" y="1840311"/>
                <a:ext cx="335447" cy="408193"/>
              </a:xfrm>
              <a:custGeom>
                <a:rect b="b" l="l" r="r" t="t"/>
                <a:pathLst>
                  <a:path extrusionOk="0" h="14707" w="12086">
                    <a:moveTo>
                      <a:pt x="0" y="1"/>
                    </a:moveTo>
                    <a:lnTo>
                      <a:pt x="0" y="14707"/>
                    </a:lnTo>
                    <a:lnTo>
                      <a:pt x="12086" y="14707"/>
                    </a:lnTo>
                    <a:lnTo>
                      <a:pt x="12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 flipH="1">
                <a:off x="352782" y="1450691"/>
                <a:ext cx="657127" cy="28060"/>
              </a:xfrm>
              <a:custGeom>
                <a:rect b="b" l="l" r="r" t="t"/>
                <a:pathLst>
                  <a:path extrusionOk="0" h="1011" w="23676">
                    <a:moveTo>
                      <a:pt x="0" y="0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 flipH="1">
                <a:off x="352782" y="1509309"/>
                <a:ext cx="657127" cy="28060"/>
              </a:xfrm>
              <a:custGeom>
                <a:rect b="b" l="l" r="r" t="t"/>
                <a:pathLst>
                  <a:path extrusionOk="0" h="1011" w="23676">
                    <a:moveTo>
                      <a:pt x="0" y="0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 flipH="1">
                <a:off x="352782" y="1567927"/>
                <a:ext cx="657127" cy="28088"/>
              </a:xfrm>
              <a:custGeom>
                <a:rect b="b" l="l" r="r" t="t"/>
                <a:pathLst>
                  <a:path extrusionOk="0" h="1012" w="23676">
                    <a:moveTo>
                      <a:pt x="0" y="1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0"/>
              <p:cNvSpPr/>
              <p:nvPr/>
            </p:nvSpPr>
            <p:spPr>
              <a:xfrm flipH="1">
                <a:off x="352782" y="1626572"/>
                <a:ext cx="657127" cy="28060"/>
              </a:xfrm>
              <a:custGeom>
                <a:rect b="b" l="l" r="r" t="t"/>
                <a:pathLst>
                  <a:path extrusionOk="0" h="1011" w="23676">
                    <a:moveTo>
                      <a:pt x="0" y="0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 flipH="1">
                <a:off x="352782" y="2309836"/>
                <a:ext cx="657127" cy="28060"/>
              </a:xfrm>
              <a:custGeom>
                <a:rect b="b" l="l" r="r" t="t"/>
                <a:pathLst>
                  <a:path extrusionOk="0" h="1011" w="23676">
                    <a:moveTo>
                      <a:pt x="0" y="0"/>
                    </a:moveTo>
                    <a:lnTo>
                      <a:pt x="0" y="1010"/>
                    </a:lnTo>
                    <a:lnTo>
                      <a:pt x="23675" y="1010"/>
                    </a:lnTo>
                    <a:lnTo>
                      <a:pt x="23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 flipH="1">
                <a:off x="352782" y="2368454"/>
                <a:ext cx="657127" cy="28060"/>
              </a:xfrm>
              <a:custGeom>
                <a:rect b="b" l="l" r="r" t="t"/>
                <a:pathLst>
                  <a:path extrusionOk="0" h="1011" w="23676">
                    <a:moveTo>
                      <a:pt x="0" y="0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 flipH="1">
                <a:off x="352782" y="2427071"/>
                <a:ext cx="657127" cy="28088"/>
              </a:xfrm>
              <a:custGeom>
                <a:rect b="b" l="l" r="r" t="t"/>
                <a:pathLst>
                  <a:path extrusionOk="0" h="1012" w="23676">
                    <a:moveTo>
                      <a:pt x="0" y="1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 flipH="1">
                <a:off x="352782" y="2485689"/>
                <a:ext cx="657127" cy="28088"/>
              </a:xfrm>
              <a:custGeom>
                <a:rect b="b" l="l" r="r" t="t"/>
                <a:pathLst>
                  <a:path extrusionOk="0" h="1012" w="23676">
                    <a:moveTo>
                      <a:pt x="0" y="1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 flipH="1">
                <a:off x="674463" y="1685190"/>
                <a:ext cx="335447" cy="28060"/>
              </a:xfrm>
              <a:custGeom>
                <a:rect b="b" l="l" r="r" t="t"/>
                <a:pathLst>
                  <a:path extrusionOk="0" h="1011" w="12086">
                    <a:moveTo>
                      <a:pt x="0" y="0"/>
                    </a:moveTo>
                    <a:lnTo>
                      <a:pt x="0" y="1011"/>
                    </a:lnTo>
                    <a:lnTo>
                      <a:pt x="12086" y="1011"/>
                    </a:lnTo>
                    <a:lnTo>
                      <a:pt x="120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 flipH="1">
                <a:off x="674463" y="1743808"/>
                <a:ext cx="335447" cy="28088"/>
              </a:xfrm>
              <a:custGeom>
                <a:rect b="b" l="l" r="r" t="t"/>
                <a:pathLst>
                  <a:path extrusionOk="0" h="1012" w="12086">
                    <a:moveTo>
                      <a:pt x="0" y="1"/>
                    </a:moveTo>
                    <a:lnTo>
                      <a:pt x="0" y="1011"/>
                    </a:lnTo>
                    <a:lnTo>
                      <a:pt x="12086" y="1011"/>
                    </a:lnTo>
                    <a:lnTo>
                      <a:pt x="12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 flipH="1">
                <a:off x="348818" y="1961710"/>
                <a:ext cx="286820" cy="289707"/>
              </a:xfrm>
              <a:custGeom>
                <a:rect b="b" l="l" r="r" t="t"/>
                <a:pathLst>
                  <a:path extrusionOk="0" h="10438" w="10334">
                    <a:moveTo>
                      <a:pt x="41" y="1"/>
                    </a:moveTo>
                    <a:cubicBezTo>
                      <a:pt x="39" y="18"/>
                      <a:pt x="27" y="94"/>
                      <a:pt x="20" y="214"/>
                    </a:cubicBezTo>
                    <a:cubicBezTo>
                      <a:pt x="19" y="220"/>
                      <a:pt x="19" y="227"/>
                      <a:pt x="20" y="233"/>
                    </a:cubicBezTo>
                    <a:cubicBezTo>
                      <a:pt x="1" y="647"/>
                      <a:pt x="62" y="1564"/>
                      <a:pt x="734" y="2625"/>
                    </a:cubicBezTo>
                    <a:cubicBezTo>
                      <a:pt x="798" y="2726"/>
                      <a:pt x="867" y="2827"/>
                      <a:pt x="942" y="2929"/>
                    </a:cubicBezTo>
                    <a:cubicBezTo>
                      <a:pt x="1233" y="3327"/>
                      <a:pt x="1613" y="3739"/>
                      <a:pt x="2107" y="4147"/>
                    </a:cubicBezTo>
                    <a:cubicBezTo>
                      <a:pt x="2259" y="4272"/>
                      <a:pt x="2421" y="4399"/>
                      <a:pt x="2596" y="4522"/>
                    </a:cubicBezTo>
                    <a:cubicBezTo>
                      <a:pt x="3056" y="4852"/>
                      <a:pt x="3602" y="5176"/>
                      <a:pt x="4240" y="5486"/>
                    </a:cubicBezTo>
                    <a:lnTo>
                      <a:pt x="4242" y="5486"/>
                    </a:lnTo>
                    <a:cubicBezTo>
                      <a:pt x="4420" y="5573"/>
                      <a:pt x="4604" y="5658"/>
                      <a:pt x="4798" y="5739"/>
                    </a:cubicBezTo>
                    <a:cubicBezTo>
                      <a:pt x="4878" y="5775"/>
                      <a:pt x="4959" y="5810"/>
                      <a:pt x="5044" y="5844"/>
                    </a:cubicBezTo>
                    <a:lnTo>
                      <a:pt x="5071" y="5855"/>
                    </a:lnTo>
                    <a:cubicBezTo>
                      <a:pt x="5103" y="5869"/>
                      <a:pt x="5135" y="5882"/>
                      <a:pt x="5165" y="5895"/>
                    </a:cubicBezTo>
                    <a:cubicBezTo>
                      <a:pt x="5337" y="5969"/>
                      <a:pt x="5502" y="6041"/>
                      <a:pt x="5659" y="6115"/>
                    </a:cubicBezTo>
                    <a:cubicBezTo>
                      <a:pt x="6519" y="6514"/>
                      <a:pt x="7191" y="6928"/>
                      <a:pt x="7714" y="7332"/>
                    </a:cubicBezTo>
                    <a:cubicBezTo>
                      <a:pt x="7878" y="7457"/>
                      <a:pt x="8025" y="7582"/>
                      <a:pt x="8160" y="7706"/>
                    </a:cubicBezTo>
                    <a:cubicBezTo>
                      <a:pt x="8630" y="8137"/>
                      <a:pt x="8944" y="8553"/>
                      <a:pt x="9153" y="8925"/>
                    </a:cubicBezTo>
                    <a:cubicBezTo>
                      <a:pt x="9222" y="9045"/>
                      <a:pt x="9283" y="9170"/>
                      <a:pt x="9336" y="9298"/>
                    </a:cubicBezTo>
                    <a:cubicBezTo>
                      <a:pt x="9579" y="9879"/>
                      <a:pt x="9565" y="10306"/>
                      <a:pt x="9552" y="10437"/>
                    </a:cubicBezTo>
                    <a:lnTo>
                      <a:pt x="10306" y="10437"/>
                    </a:lnTo>
                    <a:cubicBezTo>
                      <a:pt x="10333" y="10006"/>
                      <a:pt x="10277" y="8929"/>
                      <a:pt x="9219" y="7706"/>
                    </a:cubicBezTo>
                    <a:cubicBezTo>
                      <a:pt x="9113" y="7582"/>
                      <a:pt x="8996" y="7457"/>
                      <a:pt x="8867" y="7330"/>
                    </a:cubicBezTo>
                    <a:cubicBezTo>
                      <a:pt x="8457" y="6928"/>
                      <a:pt x="7932" y="6516"/>
                      <a:pt x="7263" y="6113"/>
                    </a:cubicBezTo>
                    <a:cubicBezTo>
                      <a:pt x="7055" y="5988"/>
                      <a:pt x="6834" y="5863"/>
                      <a:pt x="6596" y="5739"/>
                    </a:cubicBezTo>
                    <a:cubicBezTo>
                      <a:pt x="6433" y="5653"/>
                      <a:pt x="6264" y="5568"/>
                      <a:pt x="6086" y="5486"/>
                    </a:cubicBezTo>
                    <a:cubicBezTo>
                      <a:pt x="5847" y="5370"/>
                      <a:pt x="5594" y="5261"/>
                      <a:pt x="5327" y="5151"/>
                    </a:cubicBezTo>
                    <a:cubicBezTo>
                      <a:pt x="5273" y="5128"/>
                      <a:pt x="5220" y="5106"/>
                      <a:pt x="5165" y="5082"/>
                    </a:cubicBezTo>
                    <a:cubicBezTo>
                      <a:pt x="4739" y="4901"/>
                      <a:pt x="4352" y="4713"/>
                      <a:pt x="4004" y="4520"/>
                    </a:cubicBezTo>
                    <a:cubicBezTo>
                      <a:pt x="3780" y="4399"/>
                      <a:pt x="3570" y="4272"/>
                      <a:pt x="3374" y="4147"/>
                    </a:cubicBezTo>
                    <a:cubicBezTo>
                      <a:pt x="2747" y="3743"/>
                      <a:pt x="2269" y="3330"/>
                      <a:pt x="1906" y="2929"/>
                    </a:cubicBezTo>
                    <a:cubicBezTo>
                      <a:pt x="1789" y="2803"/>
                      <a:pt x="1687" y="2676"/>
                      <a:pt x="1594" y="2554"/>
                    </a:cubicBezTo>
                    <a:cubicBezTo>
                      <a:pt x="1258" y="2113"/>
                      <a:pt x="1056" y="1694"/>
                      <a:pt x="936" y="1337"/>
                    </a:cubicBezTo>
                    <a:cubicBezTo>
                      <a:pt x="894" y="1215"/>
                      <a:pt x="859" y="1090"/>
                      <a:pt x="830" y="963"/>
                    </a:cubicBezTo>
                    <a:cubicBezTo>
                      <a:pt x="787" y="758"/>
                      <a:pt x="764" y="551"/>
                      <a:pt x="763" y="341"/>
                    </a:cubicBezTo>
                    <a:cubicBezTo>
                      <a:pt x="763" y="301"/>
                      <a:pt x="766" y="264"/>
                      <a:pt x="768" y="235"/>
                    </a:cubicBezTo>
                    <a:cubicBezTo>
                      <a:pt x="771" y="175"/>
                      <a:pt x="777" y="140"/>
                      <a:pt x="779" y="129"/>
                    </a:cubicBezTo>
                    <a:lnTo>
                      <a:pt x="763" y="127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0"/>
              <p:cNvSpPr/>
              <p:nvPr/>
            </p:nvSpPr>
            <p:spPr>
              <a:xfrm flipH="1">
                <a:off x="348956" y="1961765"/>
                <a:ext cx="286903" cy="289679"/>
              </a:xfrm>
              <a:custGeom>
                <a:rect b="b" l="l" r="r" t="t"/>
                <a:pathLst>
                  <a:path extrusionOk="0" h="10437" w="10337">
                    <a:moveTo>
                      <a:pt x="10296" y="0"/>
                    </a:moveTo>
                    <a:lnTo>
                      <a:pt x="9573" y="125"/>
                    </a:lnTo>
                    <a:lnTo>
                      <a:pt x="9559" y="129"/>
                    </a:lnTo>
                    <a:cubicBezTo>
                      <a:pt x="9563" y="162"/>
                      <a:pt x="9567" y="198"/>
                      <a:pt x="9570" y="233"/>
                    </a:cubicBezTo>
                    <a:cubicBezTo>
                      <a:pt x="9571" y="263"/>
                      <a:pt x="9573" y="299"/>
                      <a:pt x="9573" y="340"/>
                    </a:cubicBezTo>
                    <a:cubicBezTo>
                      <a:pt x="9573" y="549"/>
                      <a:pt x="9550" y="759"/>
                      <a:pt x="9506" y="963"/>
                    </a:cubicBezTo>
                    <a:cubicBezTo>
                      <a:pt x="9483" y="1062"/>
                      <a:pt x="9454" y="1170"/>
                      <a:pt x="9419" y="1282"/>
                    </a:cubicBezTo>
                    <a:cubicBezTo>
                      <a:pt x="9414" y="1301"/>
                      <a:pt x="9408" y="1319"/>
                      <a:pt x="9401" y="1338"/>
                    </a:cubicBezTo>
                    <a:cubicBezTo>
                      <a:pt x="9281" y="1697"/>
                      <a:pt x="9079" y="2114"/>
                      <a:pt x="8744" y="2555"/>
                    </a:cubicBezTo>
                    <a:cubicBezTo>
                      <a:pt x="8649" y="2677"/>
                      <a:pt x="8546" y="2802"/>
                      <a:pt x="8431" y="2931"/>
                    </a:cubicBezTo>
                    <a:cubicBezTo>
                      <a:pt x="8067" y="3332"/>
                      <a:pt x="7589" y="3742"/>
                      <a:pt x="6962" y="4148"/>
                    </a:cubicBezTo>
                    <a:cubicBezTo>
                      <a:pt x="6768" y="4273"/>
                      <a:pt x="6558" y="4398"/>
                      <a:pt x="6333" y="4522"/>
                    </a:cubicBezTo>
                    <a:cubicBezTo>
                      <a:pt x="5985" y="4714"/>
                      <a:pt x="5599" y="4900"/>
                      <a:pt x="5173" y="5081"/>
                    </a:cubicBezTo>
                    <a:cubicBezTo>
                      <a:pt x="5119" y="5104"/>
                      <a:pt x="5064" y="5129"/>
                      <a:pt x="5008" y="5152"/>
                    </a:cubicBezTo>
                    <a:cubicBezTo>
                      <a:pt x="4742" y="5263"/>
                      <a:pt x="4490" y="5372"/>
                      <a:pt x="4250" y="5487"/>
                    </a:cubicBezTo>
                    <a:lnTo>
                      <a:pt x="4248" y="5487"/>
                    </a:lnTo>
                    <a:cubicBezTo>
                      <a:pt x="4072" y="5571"/>
                      <a:pt x="3902" y="5656"/>
                      <a:pt x="3741" y="5739"/>
                    </a:cubicBezTo>
                    <a:cubicBezTo>
                      <a:pt x="3502" y="5862"/>
                      <a:pt x="3281" y="5989"/>
                      <a:pt x="3074" y="6114"/>
                    </a:cubicBezTo>
                    <a:cubicBezTo>
                      <a:pt x="2405" y="6517"/>
                      <a:pt x="1879" y="6929"/>
                      <a:pt x="1470" y="7332"/>
                    </a:cubicBezTo>
                    <a:cubicBezTo>
                      <a:pt x="1340" y="7457"/>
                      <a:pt x="1225" y="7582"/>
                      <a:pt x="1117" y="7707"/>
                    </a:cubicBezTo>
                    <a:cubicBezTo>
                      <a:pt x="57" y="8929"/>
                      <a:pt x="1" y="10007"/>
                      <a:pt x="30" y="10437"/>
                    </a:cubicBezTo>
                    <a:lnTo>
                      <a:pt x="782" y="10437"/>
                    </a:lnTo>
                    <a:cubicBezTo>
                      <a:pt x="769" y="10304"/>
                      <a:pt x="756" y="9880"/>
                      <a:pt x="1000" y="9298"/>
                    </a:cubicBezTo>
                    <a:cubicBezTo>
                      <a:pt x="1053" y="9170"/>
                      <a:pt x="1114" y="9045"/>
                      <a:pt x="1183" y="8924"/>
                    </a:cubicBezTo>
                    <a:cubicBezTo>
                      <a:pt x="1392" y="8552"/>
                      <a:pt x="1706" y="8137"/>
                      <a:pt x="2176" y="7707"/>
                    </a:cubicBezTo>
                    <a:cubicBezTo>
                      <a:pt x="2311" y="7582"/>
                      <a:pt x="2458" y="7457"/>
                      <a:pt x="2622" y="7332"/>
                    </a:cubicBezTo>
                    <a:cubicBezTo>
                      <a:pt x="3145" y="6927"/>
                      <a:pt x="3817" y="6514"/>
                      <a:pt x="4676" y="6114"/>
                    </a:cubicBezTo>
                    <a:cubicBezTo>
                      <a:pt x="4806" y="6053"/>
                      <a:pt x="4941" y="5994"/>
                      <a:pt x="5079" y="5933"/>
                    </a:cubicBezTo>
                    <a:cubicBezTo>
                      <a:pt x="5109" y="5920"/>
                      <a:pt x="5141" y="5906"/>
                      <a:pt x="5173" y="5893"/>
                    </a:cubicBezTo>
                    <a:cubicBezTo>
                      <a:pt x="5214" y="5877"/>
                      <a:pt x="5252" y="5859"/>
                      <a:pt x="5294" y="5843"/>
                    </a:cubicBezTo>
                    <a:cubicBezTo>
                      <a:pt x="5377" y="5810"/>
                      <a:pt x="5457" y="5774"/>
                      <a:pt x="5538" y="5737"/>
                    </a:cubicBezTo>
                    <a:cubicBezTo>
                      <a:pt x="5732" y="5656"/>
                      <a:pt x="5916" y="5571"/>
                      <a:pt x="6094" y="5486"/>
                    </a:cubicBezTo>
                    <a:cubicBezTo>
                      <a:pt x="6736" y="5174"/>
                      <a:pt x="7281" y="4850"/>
                      <a:pt x="7745" y="4520"/>
                    </a:cubicBezTo>
                    <a:cubicBezTo>
                      <a:pt x="7918" y="4395"/>
                      <a:pt x="8080" y="4271"/>
                      <a:pt x="8232" y="4146"/>
                    </a:cubicBezTo>
                    <a:cubicBezTo>
                      <a:pt x="8726" y="3736"/>
                      <a:pt x="9106" y="3325"/>
                      <a:pt x="9397" y="2929"/>
                    </a:cubicBezTo>
                    <a:cubicBezTo>
                      <a:pt x="9405" y="2916"/>
                      <a:pt x="9413" y="2905"/>
                      <a:pt x="9419" y="2897"/>
                    </a:cubicBezTo>
                    <a:cubicBezTo>
                      <a:pt x="10266" y="1721"/>
                      <a:pt x="10336" y="682"/>
                      <a:pt x="10316" y="233"/>
                    </a:cubicBezTo>
                    <a:cubicBezTo>
                      <a:pt x="10317" y="226"/>
                      <a:pt x="10317" y="220"/>
                      <a:pt x="10316" y="214"/>
                    </a:cubicBezTo>
                    <a:cubicBezTo>
                      <a:pt x="10314" y="143"/>
                      <a:pt x="10308" y="71"/>
                      <a:pt x="10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 flipH="1">
                <a:off x="492395" y="1723325"/>
                <a:ext cx="120401" cy="10408"/>
              </a:xfrm>
              <a:custGeom>
                <a:rect b="b" l="l" r="r" t="t"/>
                <a:pathLst>
                  <a:path extrusionOk="0" h="375" w="4338">
                    <a:moveTo>
                      <a:pt x="1" y="1"/>
                    </a:moveTo>
                    <a:lnTo>
                      <a:pt x="1" y="375"/>
                    </a:lnTo>
                    <a:lnTo>
                      <a:pt x="4338" y="375"/>
                    </a:lnTo>
                    <a:lnTo>
                      <a:pt x="43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 flipH="1">
                <a:off x="492395" y="1767483"/>
                <a:ext cx="103831" cy="10464"/>
              </a:xfrm>
              <a:custGeom>
                <a:rect b="b" l="l" r="r" t="t"/>
                <a:pathLst>
                  <a:path extrusionOk="0" h="377" w="3741">
                    <a:moveTo>
                      <a:pt x="0" y="1"/>
                    </a:moveTo>
                    <a:cubicBezTo>
                      <a:pt x="121" y="124"/>
                      <a:pt x="252" y="250"/>
                      <a:pt x="393" y="376"/>
                    </a:cubicBezTo>
                    <a:lnTo>
                      <a:pt x="3741" y="376"/>
                    </a:lnTo>
                    <a:lnTo>
                      <a:pt x="37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0"/>
              <p:cNvSpPr/>
              <p:nvPr/>
            </p:nvSpPr>
            <p:spPr>
              <a:xfrm flipH="1">
                <a:off x="492395" y="1855853"/>
                <a:ext cx="86068" cy="10436"/>
              </a:xfrm>
              <a:custGeom>
                <a:rect b="b" l="l" r="r" t="t"/>
                <a:pathLst>
                  <a:path extrusionOk="0" h="376" w="3101">
                    <a:moveTo>
                      <a:pt x="388" y="1"/>
                    </a:moveTo>
                    <a:cubicBezTo>
                      <a:pt x="263" y="131"/>
                      <a:pt x="132" y="252"/>
                      <a:pt x="0" y="376"/>
                    </a:cubicBezTo>
                    <a:lnTo>
                      <a:pt x="3101" y="376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0"/>
              <p:cNvSpPr/>
              <p:nvPr/>
            </p:nvSpPr>
            <p:spPr>
              <a:xfrm flipH="1">
                <a:off x="492395" y="1900067"/>
                <a:ext cx="117015" cy="10436"/>
              </a:xfrm>
              <a:custGeom>
                <a:rect b="b" l="l" r="r" t="t"/>
                <a:pathLst>
                  <a:path extrusionOk="0" h="376" w="4216">
                    <a:moveTo>
                      <a:pt x="171" y="0"/>
                    </a:moveTo>
                    <a:cubicBezTo>
                      <a:pt x="111" y="124"/>
                      <a:pt x="55" y="249"/>
                      <a:pt x="1" y="376"/>
                    </a:cubicBezTo>
                    <a:lnTo>
                      <a:pt x="4216" y="376"/>
                    </a:lnTo>
                    <a:lnTo>
                      <a:pt x="4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 flipH="1">
                <a:off x="492395" y="1944252"/>
                <a:ext cx="120401" cy="10408"/>
              </a:xfrm>
              <a:custGeom>
                <a:rect b="b" l="l" r="r" t="t"/>
                <a:pathLst>
                  <a:path extrusionOk="0" h="375" w="4338">
                    <a:moveTo>
                      <a:pt x="1" y="1"/>
                    </a:moveTo>
                    <a:lnTo>
                      <a:pt x="1" y="375"/>
                    </a:lnTo>
                    <a:lnTo>
                      <a:pt x="4338" y="375"/>
                    </a:lnTo>
                    <a:lnTo>
                      <a:pt x="43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 flipH="1">
                <a:off x="492395" y="1988437"/>
                <a:ext cx="120401" cy="10436"/>
              </a:xfrm>
              <a:custGeom>
                <a:rect b="b" l="l" r="r" t="t"/>
                <a:pathLst>
                  <a:path extrusionOk="0" h="376" w="4338">
                    <a:moveTo>
                      <a:pt x="1" y="0"/>
                    </a:moveTo>
                    <a:lnTo>
                      <a:pt x="1" y="375"/>
                    </a:lnTo>
                    <a:lnTo>
                      <a:pt x="4338" y="375"/>
                    </a:lnTo>
                    <a:lnTo>
                      <a:pt x="43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 flipH="1">
                <a:off x="492339" y="2032623"/>
                <a:ext cx="120457" cy="10408"/>
              </a:xfrm>
              <a:custGeom>
                <a:rect b="b" l="l" r="r" t="t"/>
                <a:pathLst>
                  <a:path extrusionOk="0" h="375" w="4340">
                    <a:moveTo>
                      <a:pt x="1" y="1"/>
                    </a:moveTo>
                    <a:lnTo>
                      <a:pt x="1" y="70"/>
                    </a:lnTo>
                    <a:cubicBezTo>
                      <a:pt x="65" y="171"/>
                      <a:pt x="134" y="272"/>
                      <a:pt x="209" y="374"/>
                    </a:cubicBezTo>
                    <a:lnTo>
                      <a:pt x="4339" y="374"/>
                    </a:lnTo>
                    <a:lnTo>
                      <a:pt x="43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 flipH="1">
                <a:off x="492395" y="2076836"/>
                <a:ext cx="82294" cy="10380"/>
              </a:xfrm>
              <a:custGeom>
                <a:rect b="b" l="l" r="r" t="t"/>
                <a:pathLst>
                  <a:path extrusionOk="0" h="374" w="2965">
                    <a:moveTo>
                      <a:pt x="1" y="0"/>
                    </a:moveTo>
                    <a:cubicBezTo>
                      <a:pt x="151" y="125"/>
                      <a:pt x="315" y="251"/>
                      <a:pt x="490" y="374"/>
                    </a:cubicBezTo>
                    <a:lnTo>
                      <a:pt x="2965" y="374"/>
                    </a:lnTo>
                    <a:lnTo>
                      <a:pt x="2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 flipH="1">
                <a:off x="492395" y="2165206"/>
                <a:ext cx="103915" cy="10436"/>
              </a:xfrm>
              <a:custGeom>
                <a:rect b="b" l="l" r="r" t="t"/>
                <a:pathLst>
                  <a:path extrusionOk="0" h="376" w="3744">
                    <a:moveTo>
                      <a:pt x="451" y="0"/>
                    </a:moveTo>
                    <a:cubicBezTo>
                      <a:pt x="403" y="58"/>
                      <a:pt x="348" y="111"/>
                      <a:pt x="291" y="160"/>
                    </a:cubicBezTo>
                    <a:cubicBezTo>
                      <a:pt x="197" y="237"/>
                      <a:pt x="101" y="310"/>
                      <a:pt x="0" y="375"/>
                    </a:cubicBezTo>
                    <a:lnTo>
                      <a:pt x="3744" y="375"/>
                    </a:lnTo>
                    <a:lnTo>
                      <a:pt x="37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 flipH="1">
                <a:off x="492395" y="2209392"/>
                <a:ext cx="120401" cy="10408"/>
              </a:xfrm>
              <a:custGeom>
                <a:rect b="b" l="l" r="r" t="t"/>
                <a:pathLst>
                  <a:path extrusionOk="0" h="375" w="4338">
                    <a:moveTo>
                      <a:pt x="1" y="1"/>
                    </a:moveTo>
                    <a:lnTo>
                      <a:pt x="1" y="374"/>
                    </a:lnTo>
                    <a:lnTo>
                      <a:pt x="4338" y="374"/>
                    </a:lnTo>
                    <a:lnTo>
                      <a:pt x="43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 flipH="1">
                <a:off x="371939" y="1723325"/>
                <a:ext cx="120429" cy="10408"/>
              </a:xfrm>
              <a:custGeom>
                <a:rect b="b" l="l" r="r" t="t"/>
                <a:pathLst>
                  <a:path extrusionOk="0" h="375" w="4339">
                    <a:moveTo>
                      <a:pt x="0" y="1"/>
                    </a:moveTo>
                    <a:lnTo>
                      <a:pt x="0" y="375"/>
                    </a:lnTo>
                    <a:lnTo>
                      <a:pt x="4339" y="375"/>
                    </a:lnTo>
                    <a:lnTo>
                      <a:pt x="43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0"/>
              <p:cNvSpPr/>
              <p:nvPr/>
            </p:nvSpPr>
            <p:spPr>
              <a:xfrm flipH="1">
                <a:off x="394671" y="1767483"/>
                <a:ext cx="97753" cy="10464"/>
              </a:xfrm>
              <a:custGeom>
                <a:rect b="b" l="l" r="r" t="t"/>
                <a:pathLst>
                  <a:path extrusionOk="0" h="377" w="3522">
                    <a:moveTo>
                      <a:pt x="1" y="1"/>
                    </a:moveTo>
                    <a:lnTo>
                      <a:pt x="1" y="376"/>
                    </a:lnTo>
                    <a:lnTo>
                      <a:pt x="3180" y="376"/>
                    </a:lnTo>
                    <a:cubicBezTo>
                      <a:pt x="3266" y="229"/>
                      <a:pt x="3382" y="102"/>
                      <a:pt x="3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40"/>
              <p:cNvSpPr/>
              <p:nvPr/>
            </p:nvSpPr>
            <p:spPr>
              <a:xfrm flipH="1">
                <a:off x="405106" y="1855853"/>
                <a:ext cx="87317" cy="10436"/>
              </a:xfrm>
              <a:custGeom>
                <a:rect b="b" l="l" r="r" t="t"/>
                <a:pathLst>
                  <a:path extrusionOk="0" h="376" w="3146">
                    <a:moveTo>
                      <a:pt x="1" y="1"/>
                    </a:moveTo>
                    <a:lnTo>
                      <a:pt x="1" y="376"/>
                    </a:lnTo>
                    <a:lnTo>
                      <a:pt x="3146" y="376"/>
                    </a:lnTo>
                    <a:cubicBezTo>
                      <a:pt x="3046" y="257"/>
                      <a:pt x="2957" y="132"/>
                      <a:pt x="28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40"/>
              <p:cNvSpPr/>
              <p:nvPr/>
            </p:nvSpPr>
            <p:spPr>
              <a:xfrm flipH="1">
                <a:off x="372078" y="1900067"/>
                <a:ext cx="120346" cy="10436"/>
              </a:xfrm>
              <a:custGeom>
                <a:rect b="b" l="l" r="r" t="t"/>
                <a:pathLst>
                  <a:path extrusionOk="0" h="376" w="4336">
                    <a:moveTo>
                      <a:pt x="1" y="0"/>
                    </a:moveTo>
                    <a:lnTo>
                      <a:pt x="1" y="376"/>
                    </a:lnTo>
                    <a:lnTo>
                      <a:pt x="4336" y="376"/>
                    </a:lnTo>
                    <a:cubicBezTo>
                      <a:pt x="4259" y="247"/>
                      <a:pt x="4179" y="122"/>
                      <a:pt x="40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40"/>
              <p:cNvSpPr/>
              <p:nvPr/>
            </p:nvSpPr>
            <p:spPr>
              <a:xfrm flipH="1">
                <a:off x="366333" y="1944252"/>
                <a:ext cx="126035" cy="10408"/>
              </a:xfrm>
              <a:custGeom>
                <a:rect b="b" l="l" r="r" t="t"/>
                <a:pathLst>
                  <a:path extrusionOk="0" h="375" w="4541">
                    <a:moveTo>
                      <a:pt x="0" y="1"/>
                    </a:moveTo>
                    <a:lnTo>
                      <a:pt x="0" y="375"/>
                    </a:lnTo>
                    <a:lnTo>
                      <a:pt x="4541" y="375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0"/>
              <p:cNvSpPr/>
              <p:nvPr/>
            </p:nvSpPr>
            <p:spPr>
              <a:xfrm flipH="1">
                <a:off x="371939" y="1988437"/>
                <a:ext cx="120429" cy="10436"/>
              </a:xfrm>
              <a:custGeom>
                <a:rect b="b" l="l" r="r" t="t"/>
                <a:pathLst>
                  <a:path extrusionOk="0" h="376" w="4339">
                    <a:moveTo>
                      <a:pt x="0" y="0"/>
                    </a:moveTo>
                    <a:lnTo>
                      <a:pt x="0" y="375"/>
                    </a:lnTo>
                    <a:lnTo>
                      <a:pt x="4339" y="375"/>
                    </a:lnTo>
                    <a:lnTo>
                      <a:pt x="4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 flipH="1">
                <a:off x="374021" y="2032623"/>
                <a:ext cx="118403" cy="10408"/>
              </a:xfrm>
              <a:custGeom>
                <a:rect b="b" l="l" r="r" t="t"/>
                <a:pathLst>
                  <a:path extrusionOk="0" h="375" w="4266">
                    <a:moveTo>
                      <a:pt x="1" y="1"/>
                    </a:moveTo>
                    <a:lnTo>
                      <a:pt x="1" y="374"/>
                    </a:lnTo>
                    <a:lnTo>
                      <a:pt x="4081" y="374"/>
                    </a:lnTo>
                    <a:cubicBezTo>
                      <a:pt x="4148" y="254"/>
                      <a:pt x="4211" y="129"/>
                      <a:pt x="4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 flipH="1">
                <a:off x="419039" y="2076836"/>
                <a:ext cx="73384" cy="10380"/>
              </a:xfrm>
              <a:custGeom>
                <a:rect b="b" l="l" r="r" t="t"/>
                <a:pathLst>
                  <a:path extrusionOk="0" h="374" w="2644">
                    <a:moveTo>
                      <a:pt x="1" y="0"/>
                    </a:moveTo>
                    <a:lnTo>
                      <a:pt x="1" y="374"/>
                    </a:lnTo>
                    <a:lnTo>
                      <a:pt x="2474" y="374"/>
                    </a:lnTo>
                    <a:cubicBezTo>
                      <a:pt x="2503" y="238"/>
                      <a:pt x="2560" y="111"/>
                      <a:pt x="2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 flipH="1">
                <a:off x="385206" y="2165206"/>
                <a:ext cx="107218" cy="10380"/>
              </a:xfrm>
              <a:custGeom>
                <a:rect b="b" l="l" r="r" t="t"/>
                <a:pathLst>
                  <a:path extrusionOk="0" h="374" w="3863">
                    <a:moveTo>
                      <a:pt x="1" y="0"/>
                    </a:moveTo>
                    <a:lnTo>
                      <a:pt x="1" y="374"/>
                    </a:lnTo>
                    <a:lnTo>
                      <a:pt x="3863" y="374"/>
                    </a:lnTo>
                    <a:cubicBezTo>
                      <a:pt x="3751" y="245"/>
                      <a:pt x="3632" y="120"/>
                      <a:pt x="35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 flipH="1">
                <a:off x="371939" y="2209392"/>
                <a:ext cx="120429" cy="10408"/>
              </a:xfrm>
              <a:custGeom>
                <a:rect b="b" l="l" r="r" t="t"/>
                <a:pathLst>
                  <a:path extrusionOk="0" h="375" w="4339">
                    <a:moveTo>
                      <a:pt x="0" y="1"/>
                    </a:moveTo>
                    <a:lnTo>
                      <a:pt x="0" y="374"/>
                    </a:lnTo>
                    <a:lnTo>
                      <a:pt x="4339" y="374"/>
                    </a:lnTo>
                    <a:lnTo>
                      <a:pt x="43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 flipH="1">
                <a:off x="348930" y="1822437"/>
                <a:ext cx="143410" cy="152208"/>
              </a:xfrm>
              <a:custGeom>
                <a:rect b="b" l="l" r="r" t="t"/>
                <a:pathLst>
                  <a:path extrusionOk="0" h="5484" w="5167">
                    <a:moveTo>
                      <a:pt x="922" y="0"/>
                    </a:moveTo>
                    <a:cubicBezTo>
                      <a:pt x="681" y="114"/>
                      <a:pt x="429" y="225"/>
                      <a:pt x="163" y="335"/>
                    </a:cubicBezTo>
                    <a:cubicBezTo>
                      <a:pt x="110" y="356"/>
                      <a:pt x="55" y="379"/>
                      <a:pt x="1" y="404"/>
                    </a:cubicBezTo>
                    <a:cubicBezTo>
                      <a:pt x="546" y="632"/>
                      <a:pt x="1072" y="900"/>
                      <a:pt x="1579" y="1206"/>
                    </a:cubicBezTo>
                    <a:cubicBezTo>
                      <a:pt x="1783" y="1330"/>
                      <a:pt x="1972" y="1455"/>
                      <a:pt x="2148" y="1580"/>
                    </a:cubicBezTo>
                    <a:cubicBezTo>
                      <a:pt x="2719" y="1991"/>
                      <a:pt x="3148" y="2403"/>
                      <a:pt x="3467" y="2797"/>
                    </a:cubicBezTo>
                    <a:cubicBezTo>
                      <a:pt x="3570" y="2926"/>
                      <a:pt x="3661" y="3051"/>
                      <a:pt x="3744" y="3173"/>
                    </a:cubicBezTo>
                    <a:cubicBezTo>
                      <a:pt x="4327" y="4048"/>
                      <a:pt x="4404" y="4794"/>
                      <a:pt x="4400" y="5145"/>
                    </a:cubicBezTo>
                    <a:cubicBezTo>
                      <a:pt x="4400" y="5185"/>
                      <a:pt x="4399" y="5222"/>
                      <a:pt x="4397" y="5251"/>
                    </a:cubicBezTo>
                    <a:cubicBezTo>
                      <a:pt x="4396" y="5287"/>
                      <a:pt x="4392" y="5322"/>
                      <a:pt x="4386" y="5357"/>
                    </a:cubicBezTo>
                    <a:lnTo>
                      <a:pt x="4400" y="5359"/>
                    </a:lnTo>
                    <a:lnTo>
                      <a:pt x="5124" y="5484"/>
                    </a:lnTo>
                    <a:cubicBezTo>
                      <a:pt x="5137" y="5407"/>
                      <a:pt x="5143" y="5330"/>
                      <a:pt x="5145" y="5251"/>
                    </a:cubicBezTo>
                    <a:cubicBezTo>
                      <a:pt x="5145" y="5245"/>
                      <a:pt x="5145" y="5238"/>
                      <a:pt x="5145" y="5234"/>
                    </a:cubicBezTo>
                    <a:cubicBezTo>
                      <a:pt x="5167" y="4643"/>
                      <a:pt x="5027" y="3115"/>
                      <a:pt x="3339" y="1580"/>
                    </a:cubicBezTo>
                    <a:cubicBezTo>
                      <a:pt x="3202" y="1455"/>
                      <a:pt x="3053" y="1331"/>
                      <a:pt x="2894" y="1206"/>
                    </a:cubicBezTo>
                    <a:cubicBezTo>
                      <a:pt x="2368" y="792"/>
                      <a:pt x="1719" y="383"/>
                      <a:pt x="9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0"/>
              <p:cNvSpPr/>
              <p:nvPr/>
            </p:nvSpPr>
            <p:spPr>
              <a:xfrm flipH="1">
                <a:off x="492255" y="1685190"/>
                <a:ext cx="143632" cy="137276"/>
              </a:xfrm>
              <a:custGeom>
                <a:rect b="b" l="l" r="r" t="t"/>
                <a:pathLst>
                  <a:path extrusionOk="0" h="4946" w="5175">
                    <a:moveTo>
                      <a:pt x="29" y="0"/>
                    </a:moveTo>
                    <a:cubicBezTo>
                      <a:pt x="0" y="464"/>
                      <a:pt x="73" y="1652"/>
                      <a:pt x="1340" y="2968"/>
                    </a:cubicBezTo>
                    <a:cubicBezTo>
                      <a:pt x="1460" y="3091"/>
                      <a:pt x="1591" y="3216"/>
                      <a:pt x="1731" y="3341"/>
                    </a:cubicBezTo>
                    <a:cubicBezTo>
                      <a:pt x="2188" y="3749"/>
                      <a:pt x="2765" y="4159"/>
                      <a:pt x="3492" y="4559"/>
                    </a:cubicBezTo>
                    <a:cubicBezTo>
                      <a:pt x="3721" y="4685"/>
                      <a:pt x="3967" y="4810"/>
                      <a:pt x="4228" y="4934"/>
                    </a:cubicBezTo>
                    <a:lnTo>
                      <a:pt x="4251" y="4945"/>
                    </a:lnTo>
                    <a:cubicBezTo>
                      <a:pt x="4260" y="4942"/>
                      <a:pt x="4267" y="4937"/>
                      <a:pt x="4275" y="4934"/>
                    </a:cubicBezTo>
                    <a:cubicBezTo>
                      <a:pt x="4520" y="4815"/>
                      <a:pt x="4778" y="4698"/>
                      <a:pt x="5051" y="4586"/>
                    </a:cubicBezTo>
                    <a:lnTo>
                      <a:pt x="5080" y="4575"/>
                    </a:lnTo>
                    <a:lnTo>
                      <a:pt x="5120" y="4559"/>
                    </a:lnTo>
                    <a:cubicBezTo>
                      <a:pt x="5138" y="4551"/>
                      <a:pt x="5157" y="4543"/>
                      <a:pt x="5174" y="4536"/>
                    </a:cubicBezTo>
                    <a:cubicBezTo>
                      <a:pt x="4255" y="4150"/>
                      <a:pt x="3527" y="3744"/>
                      <a:pt x="2950" y="3341"/>
                    </a:cubicBezTo>
                    <a:cubicBezTo>
                      <a:pt x="2772" y="3215"/>
                      <a:pt x="2608" y="3091"/>
                      <a:pt x="2456" y="2966"/>
                    </a:cubicBezTo>
                    <a:cubicBezTo>
                      <a:pt x="1939" y="2541"/>
                      <a:pt x="1582" y="2127"/>
                      <a:pt x="1332" y="1749"/>
                    </a:cubicBezTo>
                    <a:cubicBezTo>
                      <a:pt x="1251" y="1628"/>
                      <a:pt x="1179" y="1503"/>
                      <a:pt x="1113" y="1375"/>
                    </a:cubicBezTo>
                    <a:cubicBezTo>
                      <a:pt x="759" y="684"/>
                      <a:pt x="769" y="161"/>
                      <a:pt x="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 flipH="1">
                <a:off x="348790" y="1685135"/>
                <a:ext cx="286848" cy="289512"/>
              </a:xfrm>
              <a:custGeom>
                <a:rect b="b" l="l" r="r" t="t"/>
                <a:pathLst>
                  <a:path extrusionOk="0" h="10431" w="10335">
                    <a:moveTo>
                      <a:pt x="9552" y="1"/>
                    </a:moveTo>
                    <a:cubicBezTo>
                      <a:pt x="9567" y="161"/>
                      <a:pt x="9578" y="682"/>
                      <a:pt x="9223" y="1377"/>
                    </a:cubicBezTo>
                    <a:cubicBezTo>
                      <a:pt x="9158" y="1505"/>
                      <a:pt x="9084" y="1630"/>
                      <a:pt x="9004" y="1751"/>
                    </a:cubicBezTo>
                    <a:cubicBezTo>
                      <a:pt x="8755" y="2129"/>
                      <a:pt x="8397" y="2543"/>
                      <a:pt x="7881" y="2968"/>
                    </a:cubicBezTo>
                    <a:cubicBezTo>
                      <a:pt x="7728" y="3091"/>
                      <a:pt x="7563" y="3217"/>
                      <a:pt x="7385" y="3343"/>
                    </a:cubicBezTo>
                    <a:cubicBezTo>
                      <a:pt x="6809" y="3746"/>
                      <a:pt x="6083" y="4150"/>
                      <a:pt x="5164" y="4538"/>
                    </a:cubicBezTo>
                    <a:cubicBezTo>
                      <a:pt x="5148" y="4545"/>
                      <a:pt x="5129" y="4553"/>
                      <a:pt x="5109" y="4561"/>
                    </a:cubicBezTo>
                    <a:lnTo>
                      <a:pt x="5069" y="4577"/>
                    </a:lnTo>
                    <a:lnTo>
                      <a:pt x="5042" y="4588"/>
                    </a:lnTo>
                    <a:cubicBezTo>
                      <a:pt x="4768" y="4700"/>
                      <a:pt x="4509" y="4817"/>
                      <a:pt x="4264" y="4934"/>
                    </a:cubicBezTo>
                    <a:cubicBezTo>
                      <a:pt x="4258" y="4939"/>
                      <a:pt x="4250" y="4942"/>
                      <a:pt x="4240" y="4946"/>
                    </a:cubicBezTo>
                    <a:cubicBezTo>
                      <a:pt x="3445" y="5330"/>
                      <a:pt x="2797" y="5738"/>
                      <a:pt x="2270" y="6152"/>
                    </a:cubicBezTo>
                    <a:cubicBezTo>
                      <a:pt x="2110" y="6275"/>
                      <a:pt x="1961" y="6403"/>
                      <a:pt x="1825" y="6527"/>
                    </a:cubicBezTo>
                    <a:cubicBezTo>
                      <a:pt x="1371" y="6941"/>
                      <a:pt x="1027" y="7351"/>
                      <a:pt x="774" y="7744"/>
                    </a:cubicBezTo>
                    <a:cubicBezTo>
                      <a:pt x="758" y="7765"/>
                      <a:pt x="744" y="7786"/>
                      <a:pt x="732" y="7808"/>
                    </a:cubicBezTo>
                    <a:cubicBezTo>
                      <a:pt x="68" y="8853"/>
                      <a:pt x="1" y="9756"/>
                      <a:pt x="19" y="10179"/>
                    </a:cubicBezTo>
                    <a:cubicBezTo>
                      <a:pt x="17" y="10185"/>
                      <a:pt x="17" y="10192"/>
                      <a:pt x="19" y="10198"/>
                    </a:cubicBezTo>
                    <a:cubicBezTo>
                      <a:pt x="20" y="10275"/>
                      <a:pt x="27" y="10354"/>
                      <a:pt x="38" y="10431"/>
                    </a:cubicBezTo>
                    <a:lnTo>
                      <a:pt x="761" y="10307"/>
                    </a:lnTo>
                    <a:lnTo>
                      <a:pt x="777" y="10306"/>
                    </a:lnTo>
                    <a:cubicBezTo>
                      <a:pt x="774" y="10293"/>
                      <a:pt x="769" y="10258"/>
                      <a:pt x="766" y="10200"/>
                    </a:cubicBezTo>
                    <a:cubicBezTo>
                      <a:pt x="763" y="10169"/>
                      <a:pt x="761" y="10134"/>
                      <a:pt x="761" y="10094"/>
                    </a:cubicBezTo>
                    <a:cubicBezTo>
                      <a:pt x="761" y="9966"/>
                      <a:pt x="771" y="9837"/>
                      <a:pt x="788" y="9711"/>
                    </a:cubicBezTo>
                    <a:cubicBezTo>
                      <a:pt x="805" y="9586"/>
                      <a:pt x="829" y="9459"/>
                      <a:pt x="861" y="9337"/>
                    </a:cubicBezTo>
                    <a:cubicBezTo>
                      <a:pt x="950" y="8991"/>
                      <a:pt x="1117" y="8572"/>
                      <a:pt x="1419" y="8120"/>
                    </a:cubicBezTo>
                    <a:cubicBezTo>
                      <a:pt x="1502" y="7998"/>
                      <a:pt x="1594" y="7873"/>
                      <a:pt x="1696" y="7744"/>
                    </a:cubicBezTo>
                    <a:cubicBezTo>
                      <a:pt x="2017" y="7350"/>
                      <a:pt x="2444" y="6936"/>
                      <a:pt x="3016" y="6527"/>
                    </a:cubicBezTo>
                    <a:cubicBezTo>
                      <a:pt x="3191" y="6402"/>
                      <a:pt x="3380" y="6275"/>
                      <a:pt x="3584" y="6152"/>
                    </a:cubicBezTo>
                    <a:cubicBezTo>
                      <a:pt x="4091" y="5847"/>
                      <a:pt x="4619" y="5579"/>
                      <a:pt x="5164" y="5350"/>
                    </a:cubicBezTo>
                    <a:cubicBezTo>
                      <a:pt x="5217" y="5326"/>
                      <a:pt x="5271" y="5303"/>
                      <a:pt x="5326" y="5281"/>
                    </a:cubicBezTo>
                    <a:cubicBezTo>
                      <a:pt x="5592" y="5170"/>
                      <a:pt x="5846" y="5061"/>
                      <a:pt x="6085" y="4946"/>
                    </a:cubicBezTo>
                    <a:lnTo>
                      <a:pt x="6107" y="4934"/>
                    </a:lnTo>
                    <a:cubicBezTo>
                      <a:pt x="6367" y="4811"/>
                      <a:pt x="6612" y="4686"/>
                      <a:pt x="6843" y="4559"/>
                    </a:cubicBezTo>
                    <a:cubicBezTo>
                      <a:pt x="7571" y="4158"/>
                      <a:pt x="8149" y="3747"/>
                      <a:pt x="8606" y="3342"/>
                    </a:cubicBezTo>
                    <a:cubicBezTo>
                      <a:pt x="8747" y="3217"/>
                      <a:pt x="8875" y="3091"/>
                      <a:pt x="8996" y="2968"/>
                    </a:cubicBezTo>
                    <a:cubicBezTo>
                      <a:pt x="10263" y="1654"/>
                      <a:pt x="10335" y="466"/>
                      <a:pt x="10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0" name="Google Shape;660;p40"/>
            <p:cNvSpPr/>
            <p:nvPr/>
          </p:nvSpPr>
          <p:spPr>
            <a:xfrm flipH="1">
              <a:off x="2461102" y="1272118"/>
              <a:ext cx="1489195" cy="1762581"/>
            </a:xfrm>
            <a:custGeom>
              <a:rect b="b" l="l" r="r" t="t"/>
              <a:pathLst>
                <a:path extrusionOk="0" h="63505" w="53655">
                  <a:moveTo>
                    <a:pt x="18102" y="1"/>
                  </a:moveTo>
                  <a:cubicBezTo>
                    <a:pt x="16327" y="3003"/>
                    <a:pt x="14680" y="6038"/>
                    <a:pt x="13162" y="9103"/>
                  </a:cubicBezTo>
                  <a:cubicBezTo>
                    <a:pt x="10497" y="14484"/>
                    <a:pt x="8231" y="19953"/>
                    <a:pt x="6372" y="25443"/>
                  </a:cubicBezTo>
                  <a:cubicBezTo>
                    <a:pt x="5472" y="28098"/>
                    <a:pt x="4668" y="30752"/>
                    <a:pt x="3959" y="33407"/>
                  </a:cubicBezTo>
                  <a:cubicBezTo>
                    <a:pt x="3058" y="36791"/>
                    <a:pt x="2314" y="40162"/>
                    <a:pt x="1728" y="43522"/>
                  </a:cubicBezTo>
                  <a:cubicBezTo>
                    <a:pt x="543" y="50297"/>
                    <a:pt x="1" y="57000"/>
                    <a:pt x="115" y="63505"/>
                  </a:cubicBezTo>
                  <a:lnTo>
                    <a:pt x="53654" y="63505"/>
                  </a:lnTo>
                  <a:lnTo>
                    <a:pt x="53654" y="3"/>
                  </a:lnTo>
                  <a:lnTo>
                    <a:pt x="18102" y="1"/>
                  </a:lnTo>
                  <a:close/>
                </a:path>
              </a:pathLst>
            </a:custGeom>
            <a:solidFill>
              <a:srgbClr val="BF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 flipH="1">
              <a:off x="2396072" y="1207172"/>
              <a:ext cx="1551060" cy="1892586"/>
            </a:xfrm>
            <a:custGeom>
              <a:rect b="b" l="l" r="r" t="t"/>
              <a:pathLst>
                <a:path extrusionOk="0" h="68189" w="55884">
                  <a:moveTo>
                    <a:pt x="19408" y="1"/>
                  </a:moveTo>
                  <a:cubicBezTo>
                    <a:pt x="18925" y="779"/>
                    <a:pt x="18452" y="1560"/>
                    <a:pt x="17988" y="2343"/>
                  </a:cubicBezTo>
                  <a:lnTo>
                    <a:pt x="53540" y="2343"/>
                  </a:lnTo>
                  <a:lnTo>
                    <a:pt x="53540" y="65845"/>
                  </a:lnTo>
                  <a:lnTo>
                    <a:pt x="1" y="65845"/>
                  </a:lnTo>
                  <a:cubicBezTo>
                    <a:pt x="15" y="66631"/>
                    <a:pt x="39" y="67412"/>
                    <a:pt x="75" y="68188"/>
                  </a:cubicBezTo>
                  <a:lnTo>
                    <a:pt x="55883" y="68188"/>
                  </a:lnTo>
                  <a:lnTo>
                    <a:pt x="55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 flipH="1">
              <a:off x="2461104" y="1524768"/>
              <a:ext cx="1312367" cy="1509928"/>
            </a:xfrm>
            <a:custGeom>
              <a:rect b="b" l="l" r="r" t="t"/>
              <a:pathLst>
                <a:path extrusionOk="0" h="54402" w="47284">
                  <a:moveTo>
                    <a:pt x="6791" y="0"/>
                  </a:moveTo>
                  <a:cubicBezTo>
                    <a:pt x="4126" y="5381"/>
                    <a:pt x="1860" y="10850"/>
                    <a:pt x="1" y="16340"/>
                  </a:cubicBezTo>
                  <a:lnTo>
                    <a:pt x="31799" y="54402"/>
                  </a:lnTo>
                  <a:lnTo>
                    <a:pt x="47283" y="54402"/>
                  </a:lnTo>
                  <a:lnTo>
                    <a:pt x="47283" y="49614"/>
                  </a:lnTo>
                  <a:lnTo>
                    <a:pt x="67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 flipH="1">
              <a:off x="3115149" y="2199289"/>
              <a:ext cx="787187" cy="835398"/>
            </a:xfrm>
            <a:custGeom>
              <a:rect b="b" l="l" r="r" t="t"/>
              <a:pathLst>
                <a:path extrusionOk="0" h="30099" w="28362">
                  <a:moveTo>
                    <a:pt x="2231" y="1"/>
                  </a:moveTo>
                  <a:cubicBezTo>
                    <a:pt x="1330" y="3385"/>
                    <a:pt x="586" y="6756"/>
                    <a:pt x="0" y="10116"/>
                  </a:cubicBezTo>
                  <a:lnTo>
                    <a:pt x="18885" y="30099"/>
                  </a:lnTo>
                  <a:lnTo>
                    <a:pt x="28362" y="30099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 flipH="1">
              <a:off x="61104" y="4296262"/>
              <a:ext cx="1047973" cy="826461"/>
            </a:xfrm>
            <a:custGeom>
              <a:rect b="b" l="l" r="r" t="t"/>
              <a:pathLst>
                <a:path extrusionOk="0" h="29777" w="37758">
                  <a:moveTo>
                    <a:pt x="13147" y="0"/>
                  </a:moveTo>
                  <a:cubicBezTo>
                    <a:pt x="12918" y="164"/>
                    <a:pt x="0" y="9494"/>
                    <a:pt x="8161" y="17608"/>
                  </a:cubicBezTo>
                  <a:lnTo>
                    <a:pt x="7182" y="26447"/>
                  </a:lnTo>
                  <a:lnTo>
                    <a:pt x="7179" y="26447"/>
                  </a:lnTo>
                  <a:cubicBezTo>
                    <a:pt x="6507" y="27634"/>
                    <a:pt x="5904" y="28713"/>
                    <a:pt x="5355" y="29698"/>
                  </a:cubicBezTo>
                  <a:lnTo>
                    <a:pt x="6217" y="29776"/>
                  </a:lnTo>
                  <a:cubicBezTo>
                    <a:pt x="6602" y="29085"/>
                    <a:pt x="7014" y="28347"/>
                    <a:pt x="7460" y="27560"/>
                  </a:cubicBezTo>
                  <a:cubicBezTo>
                    <a:pt x="9200" y="28544"/>
                    <a:pt x="10824" y="28947"/>
                    <a:pt x="12250" y="28947"/>
                  </a:cubicBezTo>
                  <a:cubicBezTo>
                    <a:pt x="14415" y="28947"/>
                    <a:pt x="16123" y="28019"/>
                    <a:pt x="17085" y="26787"/>
                  </a:cubicBezTo>
                  <a:cubicBezTo>
                    <a:pt x="18749" y="24657"/>
                    <a:pt x="20979" y="24479"/>
                    <a:pt x="20979" y="24479"/>
                  </a:cubicBezTo>
                  <a:cubicBezTo>
                    <a:pt x="19080" y="23532"/>
                    <a:pt x="17309" y="23168"/>
                    <a:pt x="15709" y="23168"/>
                  </a:cubicBezTo>
                  <a:cubicBezTo>
                    <a:pt x="12490" y="23168"/>
                    <a:pt x="9959" y="24641"/>
                    <a:pt x="8454" y="25812"/>
                  </a:cubicBezTo>
                  <a:cubicBezTo>
                    <a:pt x="9174" y="24551"/>
                    <a:pt x="9971" y="23183"/>
                    <a:pt x="10865" y="21695"/>
                  </a:cubicBezTo>
                  <a:cubicBezTo>
                    <a:pt x="11654" y="20371"/>
                    <a:pt x="12544" y="19111"/>
                    <a:pt x="13527" y="17924"/>
                  </a:cubicBezTo>
                  <a:lnTo>
                    <a:pt x="13530" y="17921"/>
                  </a:lnTo>
                  <a:lnTo>
                    <a:pt x="16777" y="16689"/>
                  </a:lnTo>
                  <a:cubicBezTo>
                    <a:pt x="19005" y="18467"/>
                    <a:pt x="21111" y="19089"/>
                    <a:pt x="22967" y="19089"/>
                  </a:cubicBezTo>
                  <a:cubicBezTo>
                    <a:pt x="27303" y="19089"/>
                    <a:pt x="30277" y="15691"/>
                    <a:pt x="30277" y="15691"/>
                  </a:cubicBezTo>
                  <a:cubicBezTo>
                    <a:pt x="30277" y="15691"/>
                    <a:pt x="27856" y="15471"/>
                    <a:pt x="24207" y="14039"/>
                  </a:cubicBezTo>
                  <a:cubicBezTo>
                    <a:pt x="23628" y="13812"/>
                    <a:pt x="23037" y="13716"/>
                    <a:pt x="22451" y="13716"/>
                  </a:cubicBezTo>
                  <a:cubicBezTo>
                    <a:pt x="20490" y="13716"/>
                    <a:pt x="18598" y="14790"/>
                    <a:pt x="17473" y="15581"/>
                  </a:cubicBezTo>
                  <a:lnTo>
                    <a:pt x="14647" y="16650"/>
                  </a:lnTo>
                  <a:cubicBezTo>
                    <a:pt x="19498" y="11463"/>
                    <a:pt x="24953" y="9560"/>
                    <a:pt x="27723" y="8894"/>
                  </a:cubicBezTo>
                  <a:lnTo>
                    <a:pt x="27726" y="8891"/>
                  </a:lnTo>
                  <a:cubicBezTo>
                    <a:pt x="29123" y="9797"/>
                    <a:pt x="30425" y="10142"/>
                    <a:pt x="31598" y="10142"/>
                  </a:cubicBezTo>
                  <a:cubicBezTo>
                    <a:pt x="35270" y="10142"/>
                    <a:pt x="37679" y="6767"/>
                    <a:pt x="37757" y="6657"/>
                  </a:cubicBezTo>
                  <a:lnTo>
                    <a:pt x="37757" y="6657"/>
                  </a:lnTo>
                  <a:cubicBezTo>
                    <a:pt x="37711" y="6684"/>
                    <a:pt x="37221" y="6954"/>
                    <a:pt x="36250" y="6954"/>
                  </a:cubicBezTo>
                  <a:cubicBezTo>
                    <a:pt x="35517" y="6954"/>
                    <a:pt x="34509" y="6800"/>
                    <a:pt x="33210" y="6272"/>
                  </a:cubicBezTo>
                  <a:cubicBezTo>
                    <a:pt x="32752" y="6086"/>
                    <a:pt x="32302" y="6007"/>
                    <a:pt x="31869" y="6007"/>
                  </a:cubicBezTo>
                  <a:cubicBezTo>
                    <a:pt x="30163" y="6007"/>
                    <a:pt x="28707" y="7233"/>
                    <a:pt x="27948" y="8020"/>
                  </a:cubicBezTo>
                  <a:lnTo>
                    <a:pt x="27946" y="8020"/>
                  </a:lnTo>
                  <a:cubicBezTo>
                    <a:pt x="26708" y="8291"/>
                    <a:pt x="24817" y="8819"/>
                    <a:pt x="22615" y="9852"/>
                  </a:cubicBezTo>
                  <a:cubicBezTo>
                    <a:pt x="21438" y="10406"/>
                    <a:pt x="20300" y="11045"/>
                    <a:pt x="19213" y="11762"/>
                  </a:cubicBezTo>
                  <a:lnTo>
                    <a:pt x="19211" y="11762"/>
                  </a:lnTo>
                  <a:lnTo>
                    <a:pt x="19949" y="10046"/>
                  </a:lnTo>
                  <a:cubicBezTo>
                    <a:pt x="21500" y="9306"/>
                    <a:pt x="25847" y="6697"/>
                    <a:pt x="25989" y="628"/>
                  </a:cubicBezTo>
                  <a:lnTo>
                    <a:pt x="25989" y="628"/>
                  </a:lnTo>
                  <a:cubicBezTo>
                    <a:pt x="25989" y="628"/>
                    <a:pt x="24241" y="2438"/>
                    <a:pt x="22140" y="3306"/>
                  </a:cubicBezTo>
                  <a:cubicBezTo>
                    <a:pt x="20154" y="4124"/>
                    <a:pt x="18425" y="6344"/>
                    <a:pt x="19239" y="9698"/>
                  </a:cubicBezTo>
                  <a:lnTo>
                    <a:pt x="17981" y="12621"/>
                  </a:lnTo>
                  <a:lnTo>
                    <a:pt x="17980" y="12623"/>
                  </a:lnTo>
                  <a:cubicBezTo>
                    <a:pt x="15348" y="14565"/>
                    <a:pt x="12549" y="17342"/>
                    <a:pt x="10188" y="21284"/>
                  </a:cubicBezTo>
                  <a:cubicBezTo>
                    <a:pt x="9452" y="22509"/>
                    <a:pt x="8786" y="23651"/>
                    <a:pt x="8169" y="24716"/>
                  </a:cubicBezTo>
                  <a:lnTo>
                    <a:pt x="8948" y="17677"/>
                  </a:lnTo>
                  <a:cubicBezTo>
                    <a:pt x="10281" y="16761"/>
                    <a:pt x="14217" y="13593"/>
                    <a:pt x="13093" y="8735"/>
                  </a:cubicBezTo>
                  <a:cubicBezTo>
                    <a:pt x="11771" y="3016"/>
                    <a:pt x="13104" y="98"/>
                    <a:pt x="13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 flipH="1">
              <a:off x="23907" y="2851884"/>
              <a:ext cx="1512536" cy="1810431"/>
            </a:xfrm>
            <a:custGeom>
              <a:rect b="b" l="l" r="r" t="t"/>
              <a:pathLst>
                <a:path extrusionOk="0" h="65229" w="54496">
                  <a:moveTo>
                    <a:pt x="48642" y="1"/>
                  </a:moveTo>
                  <a:cubicBezTo>
                    <a:pt x="48167" y="1"/>
                    <a:pt x="47670" y="64"/>
                    <a:pt x="47157" y="183"/>
                  </a:cubicBezTo>
                  <a:cubicBezTo>
                    <a:pt x="44743" y="738"/>
                    <a:pt x="41989" y="2525"/>
                    <a:pt x="39599" y="4668"/>
                  </a:cubicBezTo>
                  <a:cubicBezTo>
                    <a:pt x="35352" y="8365"/>
                    <a:pt x="32218" y="13157"/>
                    <a:pt x="32218" y="13167"/>
                  </a:cubicBezTo>
                  <a:cubicBezTo>
                    <a:pt x="32218" y="13167"/>
                    <a:pt x="32217" y="13167"/>
                    <a:pt x="32217" y="13167"/>
                  </a:cubicBezTo>
                  <a:cubicBezTo>
                    <a:pt x="32114" y="13167"/>
                    <a:pt x="32786" y="5070"/>
                    <a:pt x="29182" y="5070"/>
                  </a:cubicBezTo>
                  <a:cubicBezTo>
                    <a:pt x="28783" y="5070"/>
                    <a:pt x="28330" y="5170"/>
                    <a:pt x="27819" y="5391"/>
                  </a:cubicBezTo>
                  <a:cubicBezTo>
                    <a:pt x="22351" y="7731"/>
                    <a:pt x="20429" y="23573"/>
                    <a:pt x="20625" y="24229"/>
                  </a:cubicBezTo>
                  <a:lnTo>
                    <a:pt x="20625" y="24229"/>
                  </a:lnTo>
                  <a:cubicBezTo>
                    <a:pt x="20369" y="23815"/>
                    <a:pt x="17782" y="17180"/>
                    <a:pt x="14497" y="17180"/>
                  </a:cubicBezTo>
                  <a:cubicBezTo>
                    <a:pt x="13667" y="17180"/>
                    <a:pt x="12793" y="17604"/>
                    <a:pt x="11900" y="18658"/>
                  </a:cubicBezTo>
                  <a:cubicBezTo>
                    <a:pt x="6873" y="24444"/>
                    <a:pt x="11276" y="43459"/>
                    <a:pt x="11263" y="43634"/>
                  </a:cubicBezTo>
                  <a:cubicBezTo>
                    <a:pt x="11253" y="43648"/>
                    <a:pt x="11238" y="43655"/>
                    <a:pt x="11218" y="43655"/>
                  </a:cubicBezTo>
                  <a:cubicBezTo>
                    <a:pt x="10670" y="43655"/>
                    <a:pt x="6584" y="38393"/>
                    <a:pt x="3861" y="38393"/>
                  </a:cubicBezTo>
                  <a:cubicBezTo>
                    <a:pt x="2826" y="38393"/>
                    <a:pt x="1988" y="39153"/>
                    <a:pt x="1616" y="41252"/>
                  </a:cubicBezTo>
                  <a:cubicBezTo>
                    <a:pt x="1" y="49378"/>
                    <a:pt x="8103" y="64917"/>
                    <a:pt x="8417" y="64917"/>
                  </a:cubicBezTo>
                  <a:cubicBezTo>
                    <a:pt x="8419" y="64917"/>
                    <a:pt x="8421" y="64916"/>
                    <a:pt x="8423" y="64914"/>
                  </a:cubicBezTo>
                  <a:cubicBezTo>
                    <a:pt x="8468" y="65018"/>
                    <a:pt x="8513" y="65124"/>
                    <a:pt x="8559" y="65229"/>
                  </a:cubicBezTo>
                  <a:lnTo>
                    <a:pt x="18184" y="65158"/>
                  </a:lnTo>
                  <a:cubicBezTo>
                    <a:pt x="22673" y="62754"/>
                    <a:pt x="31320" y="58160"/>
                    <a:pt x="34261" y="55100"/>
                  </a:cubicBezTo>
                  <a:cubicBezTo>
                    <a:pt x="38346" y="50455"/>
                    <a:pt x="25785" y="50373"/>
                    <a:pt x="25788" y="49992"/>
                  </a:cubicBezTo>
                  <a:cubicBezTo>
                    <a:pt x="25870" y="49069"/>
                    <a:pt x="42133" y="43682"/>
                    <a:pt x="44207" y="39313"/>
                  </a:cubicBezTo>
                  <a:cubicBezTo>
                    <a:pt x="46260" y="34698"/>
                    <a:pt x="36875" y="33710"/>
                    <a:pt x="35603" y="33710"/>
                  </a:cubicBezTo>
                  <a:cubicBezTo>
                    <a:pt x="35516" y="33710"/>
                    <a:pt x="35467" y="33715"/>
                    <a:pt x="35463" y="33724"/>
                  </a:cubicBezTo>
                  <a:cubicBezTo>
                    <a:pt x="35472" y="33489"/>
                    <a:pt x="43391" y="30373"/>
                    <a:pt x="47355" y="26947"/>
                  </a:cubicBezTo>
                  <a:cubicBezTo>
                    <a:pt x="48515" y="25943"/>
                    <a:pt x="49336" y="24913"/>
                    <a:pt x="49524" y="23922"/>
                  </a:cubicBezTo>
                  <a:cubicBezTo>
                    <a:pt x="49869" y="22094"/>
                    <a:pt x="48789" y="21164"/>
                    <a:pt x="47307" y="20718"/>
                  </a:cubicBezTo>
                  <a:cubicBezTo>
                    <a:pt x="46388" y="20441"/>
                    <a:pt x="45315" y="20351"/>
                    <a:pt x="44337" y="20351"/>
                  </a:cubicBezTo>
                  <a:cubicBezTo>
                    <a:pt x="42740" y="20351"/>
                    <a:pt x="41395" y="20589"/>
                    <a:pt x="41378" y="20636"/>
                  </a:cubicBezTo>
                  <a:cubicBezTo>
                    <a:pt x="41246" y="20451"/>
                    <a:pt x="44292" y="17773"/>
                    <a:pt x="47261" y="14338"/>
                  </a:cubicBezTo>
                  <a:cubicBezTo>
                    <a:pt x="50937" y="10084"/>
                    <a:pt x="54496" y="4668"/>
                    <a:pt x="51757" y="1393"/>
                  </a:cubicBezTo>
                  <a:cubicBezTo>
                    <a:pt x="50936" y="419"/>
                    <a:pt x="49862" y="1"/>
                    <a:pt x="48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 flipH="1">
              <a:off x="275897" y="3055797"/>
              <a:ext cx="1056050" cy="1605793"/>
            </a:xfrm>
            <a:custGeom>
              <a:rect b="b" l="l" r="r" t="t"/>
              <a:pathLst>
                <a:path extrusionOk="0" h="57856" w="38049">
                  <a:moveTo>
                    <a:pt x="38048" y="1"/>
                  </a:moveTo>
                  <a:lnTo>
                    <a:pt x="38048" y="1"/>
                  </a:lnTo>
                  <a:cubicBezTo>
                    <a:pt x="35497" y="2376"/>
                    <a:pt x="33072" y="4864"/>
                    <a:pt x="30770" y="7464"/>
                  </a:cubicBezTo>
                  <a:cubicBezTo>
                    <a:pt x="30876" y="6949"/>
                    <a:pt x="30980" y="6436"/>
                    <a:pt x="31071" y="5921"/>
                  </a:cubicBezTo>
                  <a:cubicBezTo>
                    <a:pt x="31168" y="5377"/>
                    <a:pt x="31261" y="4832"/>
                    <a:pt x="31336" y="4283"/>
                  </a:cubicBezTo>
                  <a:cubicBezTo>
                    <a:pt x="31407" y="3736"/>
                    <a:pt x="31484" y="3186"/>
                    <a:pt x="31516" y="2630"/>
                  </a:cubicBezTo>
                  <a:lnTo>
                    <a:pt x="31516" y="2630"/>
                  </a:lnTo>
                  <a:cubicBezTo>
                    <a:pt x="31229" y="3157"/>
                    <a:pt x="30991" y="3690"/>
                    <a:pt x="30760" y="4222"/>
                  </a:cubicBezTo>
                  <a:cubicBezTo>
                    <a:pt x="30534" y="4755"/>
                    <a:pt x="30330" y="5292"/>
                    <a:pt x="30140" y="5829"/>
                  </a:cubicBezTo>
                  <a:cubicBezTo>
                    <a:pt x="29769" y="6891"/>
                    <a:pt x="29455" y="7970"/>
                    <a:pt x="29193" y="9064"/>
                  </a:cubicBezTo>
                  <a:cubicBezTo>
                    <a:pt x="29169" y="9164"/>
                    <a:pt x="29144" y="9265"/>
                    <a:pt x="29121" y="9364"/>
                  </a:cubicBezTo>
                  <a:cubicBezTo>
                    <a:pt x="27982" y="10710"/>
                    <a:pt x="26876" y="12078"/>
                    <a:pt x="25801" y="13472"/>
                  </a:cubicBezTo>
                  <a:cubicBezTo>
                    <a:pt x="24103" y="15658"/>
                    <a:pt x="22502" y="17916"/>
                    <a:pt x="20967" y="20216"/>
                  </a:cubicBezTo>
                  <a:cubicBezTo>
                    <a:pt x="20884" y="19456"/>
                    <a:pt x="20807" y="18692"/>
                    <a:pt x="20738" y="17927"/>
                  </a:cubicBezTo>
                  <a:cubicBezTo>
                    <a:pt x="20600" y="16665"/>
                    <a:pt x="20503" y="15388"/>
                    <a:pt x="20383" y="14115"/>
                  </a:cubicBezTo>
                  <a:cubicBezTo>
                    <a:pt x="20276" y="12837"/>
                    <a:pt x="20165" y="11560"/>
                    <a:pt x="20067" y="10272"/>
                  </a:cubicBezTo>
                  <a:cubicBezTo>
                    <a:pt x="19957" y="8987"/>
                    <a:pt x="19867" y="7693"/>
                    <a:pt x="19740" y="6408"/>
                  </a:cubicBezTo>
                  <a:cubicBezTo>
                    <a:pt x="19583" y="7760"/>
                    <a:pt x="19506" y="9098"/>
                    <a:pt x="19448" y="10428"/>
                  </a:cubicBezTo>
                  <a:cubicBezTo>
                    <a:pt x="19402" y="11754"/>
                    <a:pt x="19384" y="13071"/>
                    <a:pt x="19413" y="14373"/>
                  </a:cubicBezTo>
                  <a:cubicBezTo>
                    <a:pt x="19424" y="15682"/>
                    <a:pt x="19499" y="16967"/>
                    <a:pt x="19576" y="18253"/>
                  </a:cubicBezTo>
                  <a:cubicBezTo>
                    <a:pt x="19668" y="19457"/>
                    <a:pt x="19777" y="20656"/>
                    <a:pt x="19905" y="21846"/>
                  </a:cubicBezTo>
                  <a:cubicBezTo>
                    <a:pt x="18481" y="24080"/>
                    <a:pt x="17124" y="26356"/>
                    <a:pt x="15838" y="28673"/>
                  </a:cubicBezTo>
                  <a:cubicBezTo>
                    <a:pt x="14635" y="30879"/>
                    <a:pt x="13494" y="33118"/>
                    <a:pt x="12420" y="35390"/>
                  </a:cubicBezTo>
                  <a:cubicBezTo>
                    <a:pt x="12122" y="34399"/>
                    <a:pt x="11834" y="33402"/>
                    <a:pt x="11547" y="32399"/>
                  </a:cubicBezTo>
                  <a:cubicBezTo>
                    <a:pt x="11126" y="30949"/>
                    <a:pt x="10742" y="29475"/>
                    <a:pt x="10344" y="28005"/>
                  </a:cubicBezTo>
                  <a:cubicBezTo>
                    <a:pt x="9963" y="26526"/>
                    <a:pt x="9579" y="25042"/>
                    <a:pt x="9217" y="23546"/>
                  </a:cubicBezTo>
                  <a:cubicBezTo>
                    <a:pt x="8843" y="22056"/>
                    <a:pt x="8494" y="20548"/>
                    <a:pt x="8117" y="19050"/>
                  </a:cubicBezTo>
                  <a:lnTo>
                    <a:pt x="8117" y="19050"/>
                  </a:lnTo>
                  <a:cubicBezTo>
                    <a:pt x="8227" y="20665"/>
                    <a:pt x="8415" y="22247"/>
                    <a:pt x="8635" y="23814"/>
                  </a:cubicBezTo>
                  <a:cubicBezTo>
                    <a:pt x="8862" y="25374"/>
                    <a:pt x="9121" y="26920"/>
                    <a:pt x="9432" y="28439"/>
                  </a:cubicBezTo>
                  <a:cubicBezTo>
                    <a:pt x="9730" y="29963"/>
                    <a:pt x="10088" y="31454"/>
                    <a:pt x="10460" y="32935"/>
                  </a:cubicBezTo>
                  <a:cubicBezTo>
                    <a:pt x="10818" y="34338"/>
                    <a:pt x="11220" y="35719"/>
                    <a:pt x="11634" y="37086"/>
                  </a:cubicBezTo>
                  <a:cubicBezTo>
                    <a:pt x="10436" y="39764"/>
                    <a:pt x="9310" y="42475"/>
                    <a:pt x="8314" y="45240"/>
                  </a:cubicBezTo>
                  <a:cubicBezTo>
                    <a:pt x="7648" y="47075"/>
                    <a:pt x="7028" y="48924"/>
                    <a:pt x="6452" y="50792"/>
                  </a:cubicBezTo>
                  <a:cubicBezTo>
                    <a:pt x="6027" y="50055"/>
                    <a:pt x="5613" y="49310"/>
                    <a:pt x="5188" y="48573"/>
                  </a:cubicBezTo>
                  <a:cubicBezTo>
                    <a:pt x="4607" y="47561"/>
                    <a:pt x="4043" y="46531"/>
                    <a:pt x="3465" y="45516"/>
                  </a:cubicBezTo>
                  <a:cubicBezTo>
                    <a:pt x="2899" y="44488"/>
                    <a:pt x="2320" y="43468"/>
                    <a:pt x="1749" y="42438"/>
                  </a:cubicBezTo>
                  <a:cubicBezTo>
                    <a:pt x="1172" y="41416"/>
                    <a:pt x="602" y="40382"/>
                    <a:pt x="1" y="39371"/>
                  </a:cubicBezTo>
                  <a:lnTo>
                    <a:pt x="1" y="39371"/>
                  </a:lnTo>
                  <a:cubicBezTo>
                    <a:pt x="373" y="40560"/>
                    <a:pt x="801" y="41705"/>
                    <a:pt x="1244" y="42836"/>
                  </a:cubicBezTo>
                  <a:cubicBezTo>
                    <a:pt x="1699" y="43962"/>
                    <a:pt x="2166" y="45071"/>
                    <a:pt x="2673" y="46154"/>
                  </a:cubicBezTo>
                  <a:cubicBezTo>
                    <a:pt x="3165" y="47245"/>
                    <a:pt x="3700" y="48300"/>
                    <a:pt x="4238" y="49351"/>
                  </a:cubicBezTo>
                  <a:cubicBezTo>
                    <a:pt x="4777" y="50403"/>
                    <a:pt x="5355" y="51416"/>
                    <a:pt x="5931" y="52428"/>
                  </a:cubicBezTo>
                  <a:cubicBezTo>
                    <a:pt x="5937" y="52443"/>
                    <a:pt x="5945" y="52454"/>
                    <a:pt x="5951" y="52467"/>
                  </a:cubicBezTo>
                  <a:cubicBezTo>
                    <a:pt x="5432" y="54249"/>
                    <a:pt x="4957" y="56045"/>
                    <a:pt x="4529" y="57856"/>
                  </a:cubicBezTo>
                  <a:lnTo>
                    <a:pt x="4894" y="57854"/>
                  </a:lnTo>
                  <a:cubicBezTo>
                    <a:pt x="5419" y="56106"/>
                    <a:pt x="5972" y="54374"/>
                    <a:pt x="6553" y="52653"/>
                  </a:cubicBezTo>
                  <a:cubicBezTo>
                    <a:pt x="6556" y="52653"/>
                    <a:pt x="6558" y="52650"/>
                    <a:pt x="6561" y="52650"/>
                  </a:cubicBezTo>
                  <a:cubicBezTo>
                    <a:pt x="7709" y="52202"/>
                    <a:pt x="8853" y="51742"/>
                    <a:pt x="10000" y="51317"/>
                  </a:cubicBezTo>
                  <a:cubicBezTo>
                    <a:pt x="11142" y="50868"/>
                    <a:pt x="12290" y="50452"/>
                    <a:pt x="13430" y="50019"/>
                  </a:cubicBezTo>
                  <a:cubicBezTo>
                    <a:pt x="14000" y="49803"/>
                    <a:pt x="14571" y="49594"/>
                    <a:pt x="15142" y="49387"/>
                  </a:cubicBezTo>
                  <a:cubicBezTo>
                    <a:pt x="15711" y="49174"/>
                    <a:pt x="16279" y="48964"/>
                    <a:pt x="16848" y="48757"/>
                  </a:cubicBezTo>
                  <a:cubicBezTo>
                    <a:pt x="17984" y="48332"/>
                    <a:pt x="19121" y="47928"/>
                    <a:pt x="20247" y="47488"/>
                  </a:cubicBezTo>
                  <a:lnTo>
                    <a:pt x="20247" y="47488"/>
                  </a:lnTo>
                  <a:cubicBezTo>
                    <a:pt x="19070" y="47652"/>
                    <a:pt x="17902" y="47891"/>
                    <a:pt x="16733" y="48141"/>
                  </a:cubicBezTo>
                  <a:cubicBezTo>
                    <a:pt x="16149" y="48276"/>
                    <a:pt x="15565" y="48415"/>
                    <a:pt x="14981" y="48560"/>
                  </a:cubicBezTo>
                  <a:cubicBezTo>
                    <a:pt x="14401" y="48711"/>
                    <a:pt x="13817" y="48868"/>
                    <a:pt x="13236" y="49028"/>
                  </a:cubicBezTo>
                  <a:cubicBezTo>
                    <a:pt x="12072" y="49349"/>
                    <a:pt x="10915" y="49726"/>
                    <a:pt x="9753" y="50108"/>
                  </a:cubicBezTo>
                  <a:cubicBezTo>
                    <a:pt x="8869" y="50416"/>
                    <a:pt x="7984" y="50733"/>
                    <a:pt x="7098" y="51065"/>
                  </a:cubicBezTo>
                  <a:cubicBezTo>
                    <a:pt x="7748" y="49214"/>
                    <a:pt x="8434" y="47381"/>
                    <a:pt x="9156" y="45561"/>
                  </a:cubicBezTo>
                  <a:cubicBezTo>
                    <a:pt x="10239" y="42856"/>
                    <a:pt x="11376" y="40176"/>
                    <a:pt x="12616" y="37549"/>
                  </a:cubicBezTo>
                  <a:cubicBezTo>
                    <a:pt x="13968" y="37007"/>
                    <a:pt x="15320" y="36491"/>
                    <a:pt x="16673" y="36003"/>
                  </a:cubicBezTo>
                  <a:cubicBezTo>
                    <a:pt x="18094" y="35463"/>
                    <a:pt x="19523" y="34980"/>
                    <a:pt x="20943" y="34479"/>
                  </a:cubicBezTo>
                  <a:cubicBezTo>
                    <a:pt x="22362" y="33997"/>
                    <a:pt x="23780" y="33519"/>
                    <a:pt x="25196" y="33068"/>
                  </a:cubicBezTo>
                  <a:cubicBezTo>
                    <a:pt x="26608" y="32603"/>
                    <a:pt x="28021" y="32173"/>
                    <a:pt x="29427" y="31721"/>
                  </a:cubicBezTo>
                  <a:lnTo>
                    <a:pt x="29427" y="31721"/>
                  </a:lnTo>
                  <a:cubicBezTo>
                    <a:pt x="27981" y="31907"/>
                    <a:pt x="26540" y="32175"/>
                    <a:pt x="25097" y="32470"/>
                  </a:cubicBezTo>
                  <a:cubicBezTo>
                    <a:pt x="23655" y="32778"/>
                    <a:pt x="22212" y="33122"/>
                    <a:pt x="20770" y="33519"/>
                  </a:cubicBezTo>
                  <a:cubicBezTo>
                    <a:pt x="19326" y="33900"/>
                    <a:pt x="17889" y="34361"/>
                    <a:pt x="16446" y="34823"/>
                  </a:cubicBezTo>
                  <a:cubicBezTo>
                    <a:pt x="15427" y="35171"/>
                    <a:pt x="14409" y="35533"/>
                    <a:pt x="13389" y="35913"/>
                  </a:cubicBezTo>
                  <a:lnTo>
                    <a:pt x="13389" y="35913"/>
                  </a:lnTo>
                  <a:cubicBezTo>
                    <a:pt x="14478" y="33652"/>
                    <a:pt x="15631" y="31424"/>
                    <a:pt x="16847" y="29230"/>
                  </a:cubicBezTo>
                  <a:cubicBezTo>
                    <a:pt x="18107" y="26922"/>
                    <a:pt x="19435" y="24656"/>
                    <a:pt x="20832" y="22431"/>
                  </a:cubicBezTo>
                  <a:cubicBezTo>
                    <a:pt x="21947" y="22035"/>
                    <a:pt x="23060" y="21658"/>
                    <a:pt x="24173" y="21300"/>
                  </a:cubicBezTo>
                  <a:cubicBezTo>
                    <a:pt x="25350" y="20898"/>
                    <a:pt x="26529" y="20537"/>
                    <a:pt x="27702" y="20157"/>
                  </a:cubicBezTo>
                  <a:cubicBezTo>
                    <a:pt x="28877" y="19789"/>
                    <a:pt x="30047" y="19417"/>
                    <a:pt x="31217" y="19061"/>
                  </a:cubicBezTo>
                  <a:cubicBezTo>
                    <a:pt x="32383" y="18692"/>
                    <a:pt x="33553" y="18348"/>
                    <a:pt x="34712" y="17972"/>
                  </a:cubicBezTo>
                  <a:lnTo>
                    <a:pt x="34712" y="17972"/>
                  </a:lnTo>
                  <a:cubicBezTo>
                    <a:pt x="33524" y="18083"/>
                    <a:pt x="32337" y="18266"/>
                    <a:pt x="31145" y="18466"/>
                  </a:cubicBezTo>
                  <a:cubicBezTo>
                    <a:pt x="29957" y="18680"/>
                    <a:pt x="28765" y="18919"/>
                    <a:pt x="27573" y="19202"/>
                  </a:cubicBezTo>
                  <a:cubicBezTo>
                    <a:pt x="26383" y="19470"/>
                    <a:pt x="25196" y="19802"/>
                    <a:pt x="24003" y="20133"/>
                  </a:cubicBezTo>
                  <a:cubicBezTo>
                    <a:pt x="23296" y="20344"/>
                    <a:pt x="22584" y="20563"/>
                    <a:pt x="21875" y="20789"/>
                  </a:cubicBezTo>
                  <a:cubicBezTo>
                    <a:pt x="23354" y="18486"/>
                    <a:pt x="24913" y="16232"/>
                    <a:pt x="26516" y="14009"/>
                  </a:cubicBezTo>
                  <a:cubicBezTo>
                    <a:pt x="27556" y="12582"/>
                    <a:pt x="28621" y="11172"/>
                    <a:pt x="29713" y="9778"/>
                  </a:cubicBezTo>
                  <a:cubicBezTo>
                    <a:pt x="29772" y="9759"/>
                    <a:pt x="29833" y="9736"/>
                    <a:pt x="29893" y="9719"/>
                  </a:cubicBezTo>
                  <a:cubicBezTo>
                    <a:pt x="30999" y="9348"/>
                    <a:pt x="32095" y="8957"/>
                    <a:pt x="33187" y="8524"/>
                  </a:cubicBezTo>
                  <a:cubicBezTo>
                    <a:pt x="33732" y="8310"/>
                    <a:pt x="34276" y="8088"/>
                    <a:pt x="34817" y="7849"/>
                  </a:cubicBezTo>
                  <a:cubicBezTo>
                    <a:pt x="35357" y="7603"/>
                    <a:pt x="35898" y="7366"/>
                    <a:pt x="36435" y="7074"/>
                  </a:cubicBezTo>
                  <a:lnTo>
                    <a:pt x="36435" y="7074"/>
                  </a:lnTo>
                  <a:cubicBezTo>
                    <a:pt x="35864" y="7085"/>
                    <a:pt x="35298" y="7161"/>
                    <a:pt x="34733" y="7237"/>
                  </a:cubicBezTo>
                  <a:cubicBezTo>
                    <a:pt x="34170" y="7318"/>
                    <a:pt x="33607" y="7427"/>
                    <a:pt x="33051" y="7550"/>
                  </a:cubicBezTo>
                  <a:cubicBezTo>
                    <a:pt x="32391" y="7696"/>
                    <a:pt x="31734" y="7869"/>
                    <a:pt x="31079" y="8062"/>
                  </a:cubicBezTo>
                  <a:cubicBezTo>
                    <a:pt x="33310" y="5311"/>
                    <a:pt x="35633" y="2623"/>
                    <a:pt x="38048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 flipH="1">
              <a:off x="1870424" y="2985078"/>
              <a:ext cx="1727915" cy="1899858"/>
            </a:xfrm>
            <a:custGeom>
              <a:rect b="b" l="l" r="r" t="t"/>
              <a:pathLst>
                <a:path extrusionOk="0" h="68451" w="62256">
                  <a:moveTo>
                    <a:pt x="38648" y="22224"/>
                  </a:moveTo>
                  <a:lnTo>
                    <a:pt x="38648" y="22224"/>
                  </a:lnTo>
                  <a:cubicBezTo>
                    <a:pt x="38648" y="22224"/>
                    <a:pt x="38649" y="22224"/>
                    <a:pt x="38650" y="22224"/>
                  </a:cubicBezTo>
                  <a:cubicBezTo>
                    <a:pt x="38650" y="22224"/>
                    <a:pt x="38651" y="22224"/>
                    <a:pt x="38651" y="22224"/>
                  </a:cubicBezTo>
                  <a:lnTo>
                    <a:pt x="38651" y="22224"/>
                  </a:lnTo>
                  <a:cubicBezTo>
                    <a:pt x="38650" y="22224"/>
                    <a:pt x="38650" y="22224"/>
                    <a:pt x="38649" y="22224"/>
                  </a:cubicBezTo>
                  <a:cubicBezTo>
                    <a:pt x="38649" y="22224"/>
                    <a:pt x="38648" y="22224"/>
                    <a:pt x="38648" y="22224"/>
                  </a:cubicBezTo>
                  <a:close/>
                  <a:moveTo>
                    <a:pt x="8137" y="1"/>
                  </a:moveTo>
                  <a:cubicBezTo>
                    <a:pt x="6643" y="1"/>
                    <a:pt x="5371" y="520"/>
                    <a:pt x="4515" y="1756"/>
                  </a:cubicBezTo>
                  <a:cubicBezTo>
                    <a:pt x="0" y="8307"/>
                    <a:pt x="17282" y="20058"/>
                    <a:pt x="17018" y="20509"/>
                  </a:cubicBezTo>
                  <a:cubicBezTo>
                    <a:pt x="17004" y="20480"/>
                    <a:pt x="16445" y="20423"/>
                    <a:pt x="15625" y="20423"/>
                  </a:cubicBezTo>
                  <a:cubicBezTo>
                    <a:pt x="13053" y="20423"/>
                    <a:pt x="7912" y="20979"/>
                    <a:pt x="8972" y="24665"/>
                  </a:cubicBezTo>
                  <a:cubicBezTo>
                    <a:pt x="10244" y="29085"/>
                    <a:pt x="24309" y="33064"/>
                    <a:pt x="24351" y="33371"/>
                  </a:cubicBezTo>
                  <a:cubicBezTo>
                    <a:pt x="24348" y="33367"/>
                    <a:pt x="24334" y="33364"/>
                    <a:pt x="24310" y="33364"/>
                  </a:cubicBezTo>
                  <a:cubicBezTo>
                    <a:pt x="23575" y="33364"/>
                    <a:pt x="13271" y="35253"/>
                    <a:pt x="15912" y="39951"/>
                  </a:cubicBezTo>
                  <a:cubicBezTo>
                    <a:pt x="18461" y="44234"/>
                    <a:pt x="35671" y="48202"/>
                    <a:pt x="35842" y="49140"/>
                  </a:cubicBezTo>
                  <a:cubicBezTo>
                    <a:pt x="35886" y="49531"/>
                    <a:pt x="22997" y="50824"/>
                    <a:pt x="27637" y="55198"/>
                  </a:cubicBezTo>
                  <a:cubicBezTo>
                    <a:pt x="32197" y="59130"/>
                    <a:pt x="48117" y="65004"/>
                    <a:pt x="48123" y="65337"/>
                  </a:cubicBezTo>
                  <a:cubicBezTo>
                    <a:pt x="49804" y="66324"/>
                    <a:pt x="51472" y="67362"/>
                    <a:pt x="53131" y="68451"/>
                  </a:cubicBezTo>
                  <a:cubicBezTo>
                    <a:pt x="53828" y="66593"/>
                    <a:pt x="54484" y="64704"/>
                    <a:pt x="55102" y="62787"/>
                  </a:cubicBezTo>
                  <a:cubicBezTo>
                    <a:pt x="55103" y="62789"/>
                    <a:pt x="55105" y="62790"/>
                    <a:pt x="55107" y="62790"/>
                  </a:cubicBezTo>
                  <a:cubicBezTo>
                    <a:pt x="55420" y="62790"/>
                    <a:pt x="62255" y="46036"/>
                    <a:pt x="59812" y="37844"/>
                  </a:cubicBezTo>
                  <a:cubicBezTo>
                    <a:pt x="59265" y="35855"/>
                    <a:pt x="58409" y="35117"/>
                    <a:pt x="57427" y="35117"/>
                  </a:cubicBezTo>
                  <a:cubicBezTo>
                    <a:pt x="54600" y="35117"/>
                    <a:pt x="50730" y="41235"/>
                    <a:pt x="50182" y="41235"/>
                  </a:cubicBezTo>
                  <a:cubicBezTo>
                    <a:pt x="50165" y="41235"/>
                    <a:pt x="50151" y="41229"/>
                    <a:pt x="50141" y="41217"/>
                  </a:cubicBezTo>
                  <a:cubicBezTo>
                    <a:pt x="50112" y="41039"/>
                    <a:pt x="52802" y="21096"/>
                    <a:pt x="47086" y="15643"/>
                  </a:cubicBezTo>
                  <a:cubicBezTo>
                    <a:pt x="46160" y="14736"/>
                    <a:pt x="45300" y="14364"/>
                    <a:pt x="44511" y="14364"/>
                  </a:cubicBezTo>
                  <a:cubicBezTo>
                    <a:pt x="40986" y="14364"/>
                    <a:pt x="38878" y="21793"/>
                    <a:pt x="38663" y="22206"/>
                  </a:cubicBezTo>
                  <a:lnTo>
                    <a:pt x="38663" y="22206"/>
                  </a:lnTo>
                  <a:cubicBezTo>
                    <a:pt x="38823" y="21600"/>
                    <a:pt x="35324" y="5437"/>
                    <a:pt x="29470" y="3556"/>
                  </a:cubicBezTo>
                  <a:cubicBezTo>
                    <a:pt x="29030" y="3413"/>
                    <a:pt x="28636" y="3347"/>
                    <a:pt x="28285" y="3347"/>
                  </a:cubicBezTo>
                  <a:cubicBezTo>
                    <a:pt x="24275" y="3347"/>
                    <a:pt x="25812" y="11961"/>
                    <a:pt x="25702" y="11961"/>
                  </a:cubicBezTo>
                  <a:cubicBezTo>
                    <a:pt x="25702" y="11961"/>
                    <a:pt x="25701" y="11961"/>
                    <a:pt x="25701" y="11960"/>
                  </a:cubicBezTo>
                  <a:lnTo>
                    <a:pt x="25701" y="11960"/>
                  </a:lnTo>
                  <a:cubicBezTo>
                    <a:pt x="25690" y="11935"/>
                    <a:pt x="22016" y="7326"/>
                    <a:pt x="17308" y="3949"/>
                  </a:cubicBezTo>
                  <a:cubicBezTo>
                    <a:pt x="14297" y="1715"/>
                    <a:pt x="10851" y="1"/>
                    <a:pt x="8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 flipH="1">
              <a:off x="2087361" y="3186466"/>
              <a:ext cx="1189080" cy="1698412"/>
            </a:xfrm>
            <a:custGeom>
              <a:rect b="b" l="l" r="r" t="t"/>
              <a:pathLst>
                <a:path extrusionOk="0" h="61193" w="42842">
                  <a:moveTo>
                    <a:pt x="0" y="0"/>
                  </a:moveTo>
                  <a:lnTo>
                    <a:pt x="0" y="0"/>
                  </a:lnTo>
                  <a:cubicBezTo>
                    <a:pt x="2736" y="2457"/>
                    <a:pt x="5379" y="4991"/>
                    <a:pt x="7930" y="7606"/>
                  </a:cubicBezTo>
                  <a:cubicBezTo>
                    <a:pt x="7238" y="7468"/>
                    <a:pt x="6547" y="7356"/>
                    <a:pt x="5857" y="7269"/>
                  </a:cubicBezTo>
                  <a:cubicBezTo>
                    <a:pt x="5270" y="7197"/>
                    <a:pt x="4683" y="7139"/>
                    <a:pt x="4095" y="7109"/>
                  </a:cubicBezTo>
                  <a:cubicBezTo>
                    <a:pt x="3744" y="7096"/>
                    <a:pt x="3393" y="7082"/>
                    <a:pt x="3042" y="7082"/>
                  </a:cubicBezTo>
                  <a:cubicBezTo>
                    <a:pt x="2807" y="7082"/>
                    <a:pt x="2571" y="7089"/>
                    <a:pt x="2335" y="7105"/>
                  </a:cubicBezTo>
                  <a:cubicBezTo>
                    <a:pt x="2911" y="7354"/>
                    <a:pt x="3490" y="7545"/>
                    <a:pt x="4069" y="7747"/>
                  </a:cubicBezTo>
                  <a:cubicBezTo>
                    <a:pt x="4648" y="7939"/>
                    <a:pt x="5227" y="8116"/>
                    <a:pt x="5808" y="8284"/>
                  </a:cubicBezTo>
                  <a:cubicBezTo>
                    <a:pt x="6969" y="8621"/>
                    <a:pt x="8133" y="8918"/>
                    <a:pt x="9303" y="9190"/>
                  </a:cubicBezTo>
                  <a:lnTo>
                    <a:pt x="9493" y="9235"/>
                  </a:lnTo>
                  <a:cubicBezTo>
                    <a:pt x="10749" y="10560"/>
                    <a:pt x="11978" y="11906"/>
                    <a:pt x="13182" y="13271"/>
                  </a:cubicBezTo>
                  <a:cubicBezTo>
                    <a:pt x="15043" y="15397"/>
                    <a:pt x="16858" y="17559"/>
                    <a:pt x="18597" y="19781"/>
                  </a:cubicBezTo>
                  <a:cubicBezTo>
                    <a:pt x="17848" y="19617"/>
                    <a:pt x="17099" y="19462"/>
                    <a:pt x="16352" y="19314"/>
                  </a:cubicBezTo>
                  <a:cubicBezTo>
                    <a:pt x="15096" y="19090"/>
                    <a:pt x="13845" y="18862"/>
                    <a:pt x="12595" y="18701"/>
                  </a:cubicBezTo>
                  <a:cubicBezTo>
                    <a:pt x="11346" y="18525"/>
                    <a:pt x="10101" y="18395"/>
                    <a:pt x="8860" y="18291"/>
                  </a:cubicBezTo>
                  <a:cubicBezTo>
                    <a:pt x="7618" y="18199"/>
                    <a:pt x="6382" y="18126"/>
                    <a:pt x="5150" y="18126"/>
                  </a:cubicBezTo>
                  <a:cubicBezTo>
                    <a:pt x="6377" y="18400"/>
                    <a:pt x="7609" y="18640"/>
                    <a:pt x="8844" y="18907"/>
                  </a:cubicBezTo>
                  <a:cubicBezTo>
                    <a:pt x="10079" y="19159"/>
                    <a:pt x="11315" y="19428"/>
                    <a:pt x="12555" y="19693"/>
                  </a:cubicBezTo>
                  <a:cubicBezTo>
                    <a:pt x="13797" y="19973"/>
                    <a:pt x="15041" y="20228"/>
                    <a:pt x="16287" y="20528"/>
                  </a:cubicBezTo>
                  <a:cubicBezTo>
                    <a:pt x="17465" y="20788"/>
                    <a:pt x="18645" y="21069"/>
                    <a:pt x="19827" y="21367"/>
                  </a:cubicBezTo>
                  <a:cubicBezTo>
                    <a:pt x="21476" y="23518"/>
                    <a:pt x="23057" y="25717"/>
                    <a:pt x="24572" y="27962"/>
                  </a:cubicBezTo>
                  <a:cubicBezTo>
                    <a:pt x="26031" y="30097"/>
                    <a:pt x="27428" y="32272"/>
                    <a:pt x="28762" y="34490"/>
                  </a:cubicBezTo>
                  <a:cubicBezTo>
                    <a:pt x="27681" y="34198"/>
                    <a:pt x="26600" y="33924"/>
                    <a:pt x="25521" y="33664"/>
                  </a:cubicBezTo>
                  <a:cubicBezTo>
                    <a:pt x="23996" y="33327"/>
                    <a:pt x="22477" y="32995"/>
                    <a:pt x="20958" y="32742"/>
                  </a:cubicBezTo>
                  <a:cubicBezTo>
                    <a:pt x="19441" y="32472"/>
                    <a:pt x="17925" y="32259"/>
                    <a:pt x="16416" y="32081"/>
                  </a:cubicBezTo>
                  <a:cubicBezTo>
                    <a:pt x="14905" y="31917"/>
                    <a:pt x="13400" y="31779"/>
                    <a:pt x="11899" y="31730"/>
                  </a:cubicBezTo>
                  <a:lnTo>
                    <a:pt x="11899" y="31730"/>
                  </a:lnTo>
                  <a:cubicBezTo>
                    <a:pt x="13384" y="32059"/>
                    <a:pt x="14876" y="32365"/>
                    <a:pt x="16371" y="32705"/>
                  </a:cubicBezTo>
                  <a:cubicBezTo>
                    <a:pt x="17869" y="33030"/>
                    <a:pt x="19369" y="33383"/>
                    <a:pt x="20873" y="33744"/>
                  </a:cubicBezTo>
                  <a:cubicBezTo>
                    <a:pt x="22377" y="34119"/>
                    <a:pt x="23890" y="34480"/>
                    <a:pt x="25401" y="34897"/>
                  </a:cubicBezTo>
                  <a:cubicBezTo>
                    <a:pt x="26838" y="35268"/>
                    <a:pt x="28277" y="35667"/>
                    <a:pt x="29715" y="36095"/>
                  </a:cubicBezTo>
                  <a:cubicBezTo>
                    <a:pt x="31241" y="38673"/>
                    <a:pt x="32665" y="41313"/>
                    <a:pt x="34038" y="43987"/>
                  </a:cubicBezTo>
                  <a:cubicBezTo>
                    <a:pt x="34953" y="45783"/>
                    <a:pt x="35832" y="47600"/>
                    <a:pt x="36678" y="49438"/>
                  </a:cubicBezTo>
                  <a:cubicBezTo>
                    <a:pt x="35738" y="49180"/>
                    <a:pt x="34800" y="48941"/>
                    <a:pt x="33861" y="48708"/>
                  </a:cubicBezTo>
                  <a:cubicBezTo>
                    <a:pt x="32633" y="48429"/>
                    <a:pt x="31409" y="48155"/>
                    <a:pt x="30184" y="47937"/>
                  </a:cubicBezTo>
                  <a:cubicBezTo>
                    <a:pt x="29571" y="47828"/>
                    <a:pt x="28958" y="47724"/>
                    <a:pt x="28345" y="47623"/>
                  </a:cubicBezTo>
                  <a:cubicBezTo>
                    <a:pt x="27733" y="47531"/>
                    <a:pt x="27120" y="47445"/>
                    <a:pt x="26511" y="47361"/>
                  </a:cubicBezTo>
                  <a:cubicBezTo>
                    <a:pt x="25285" y="47215"/>
                    <a:pt x="24063" y="47082"/>
                    <a:pt x="22839" y="47028"/>
                  </a:cubicBezTo>
                  <a:lnTo>
                    <a:pt x="22839" y="47028"/>
                  </a:lnTo>
                  <a:cubicBezTo>
                    <a:pt x="24039" y="47372"/>
                    <a:pt x="25244" y="47677"/>
                    <a:pt x="26451" y="48006"/>
                  </a:cubicBezTo>
                  <a:cubicBezTo>
                    <a:pt x="27054" y="48161"/>
                    <a:pt x="27659" y="48322"/>
                    <a:pt x="28264" y="48487"/>
                  </a:cubicBezTo>
                  <a:cubicBezTo>
                    <a:pt x="28870" y="48643"/>
                    <a:pt x="29475" y="48805"/>
                    <a:pt x="30081" y="48970"/>
                  </a:cubicBezTo>
                  <a:cubicBezTo>
                    <a:pt x="31293" y="49305"/>
                    <a:pt x="32511" y="49621"/>
                    <a:pt x="33725" y="49972"/>
                  </a:cubicBezTo>
                  <a:cubicBezTo>
                    <a:pt x="34945" y="50298"/>
                    <a:pt x="36163" y="50660"/>
                    <a:pt x="37383" y="51010"/>
                  </a:cubicBezTo>
                  <a:lnTo>
                    <a:pt x="37393" y="51013"/>
                  </a:lnTo>
                  <a:cubicBezTo>
                    <a:pt x="38877" y="54348"/>
                    <a:pt x="40258" y="57740"/>
                    <a:pt x="41536" y="61193"/>
                  </a:cubicBezTo>
                  <a:cubicBezTo>
                    <a:pt x="40530" y="57652"/>
                    <a:pt x="39342" y="54171"/>
                    <a:pt x="37993" y="50763"/>
                  </a:cubicBezTo>
                  <a:cubicBezTo>
                    <a:pt x="37999" y="50750"/>
                    <a:pt x="38004" y="50736"/>
                    <a:pt x="38011" y="50723"/>
                  </a:cubicBezTo>
                  <a:cubicBezTo>
                    <a:pt x="38503" y="49626"/>
                    <a:pt x="39002" y="48530"/>
                    <a:pt x="39451" y="47400"/>
                  </a:cubicBezTo>
                  <a:cubicBezTo>
                    <a:pt x="39905" y="46270"/>
                    <a:pt x="40351" y="45135"/>
                    <a:pt x="40752" y="43967"/>
                  </a:cubicBezTo>
                  <a:cubicBezTo>
                    <a:pt x="41167" y="42809"/>
                    <a:pt x="41539" y="41624"/>
                    <a:pt x="41897" y="40426"/>
                  </a:cubicBezTo>
                  <a:cubicBezTo>
                    <a:pt x="42243" y="39221"/>
                    <a:pt x="42575" y="38004"/>
                    <a:pt x="42841" y="36748"/>
                  </a:cubicBezTo>
                  <a:lnTo>
                    <a:pt x="42841" y="36748"/>
                  </a:lnTo>
                  <a:cubicBezTo>
                    <a:pt x="42322" y="37845"/>
                    <a:pt x="41837" y="38960"/>
                    <a:pt x="41342" y="40065"/>
                  </a:cubicBezTo>
                  <a:cubicBezTo>
                    <a:pt x="40856" y="41178"/>
                    <a:pt x="40359" y="42280"/>
                    <a:pt x="39876" y="43390"/>
                  </a:cubicBezTo>
                  <a:cubicBezTo>
                    <a:pt x="39380" y="44489"/>
                    <a:pt x="38901" y="45598"/>
                    <a:pt x="38403" y="46692"/>
                  </a:cubicBezTo>
                  <a:cubicBezTo>
                    <a:pt x="38036" y="47491"/>
                    <a:pt x="37682" y="48295"/>
                    <a:pt x="37318" y="49093"/>
                  </a:cubicBezTo>
                  <a:cubicBezTo>
                    <a:pt x="36549" y="47231"/>
                    <a:pt x="35733" y="45392"/>
                    <a:pt x="34872" y="43574"/>
                  </a:cubicBezTo>
                  <a:cubicBezTo>
                    <a:pt x="33585" y="40832"/>
                    <a:pt x="32169" y="38156"/>
                    <a:pt x="30682" y="35523"/>
                  </a:cubicBezTo>
                  <a:cubicBezTo>
                    <a:pt x="30974" y="34079"/>
                    <a:pt x="31255" y="32626"/>
                    <a:pt x="31488" y="31151"/>
                  </a:cubicBezTo>
                  <a:cubicBezTo>
                    <a:pt x="31725" y="29593"/>
                    <a:pt x="31951" y="28028"/>
                    <a:pt x="32108" y="26435"/>
                  </a:cubicBezTo>
                  <a:cubicBezTo>
                    <a:pt x="32281" y="24846"/>
                    <a:pt x="32400" y="23234"/>
                    <a:pt x="32484" y="21611"/>
                  </a:cubicBezTo>
                  <a:cubicBezTo>
                    <a:pt x="32556" y="19981"/>
                    <a:pt x="32599" y="18341"/>
                    <a:pt x="32556" y="16671"/>
                  </a:cubicBezTo>
                  <a:lnTo>
                    <a:pt x="32556" y="16671"/>
                  </a:lnTo>
                  <a:cubicBezTo>
                    <a:pt x="32314" y="18246"/>
                    <a:pt x="32100" y="19826"/>
                    <a:pt x="31860" y="21393"/>
                  </a:cubicBezTo>
                  <a:cubicBezTo>
                    <a:pt x="31632" y="22965"/>
                    <a:pt x="31380" y="24522"/>
                    <a:pt x="31130" y="26076"/>
                  </a:cubicBezTo>
                  <a:cubicBezTo>
                    <a:pt x="30864" y="27625"/>
                    <a:pt x="30613" y="29175"/>
                    <a:pt x="30318" y="30703"/>
                  </a:cubicBezTo>
                  <a:cubicBezTo>
                    <a:pt x="30119" y="31759"/>
                    <a:pt x="29922" y="32812"/>
                    <a:pt x="29712" y="33858"/>
                  </a:cubicBezTo>
                  <a:cubicBezTo>
                    <a:pt x="28389" y="31629"/>
                    <a:pt x="27003" y="29439"/>
                    <a:pt x="25556" y="27293"/>
                  </a:cubicBezTo>
                  <a:cubicBezTo>
                    <a:pt x="24012" y="25038"/>
                    <a:pt x="22401" y="22833"/>
                    <a:pt x="20724" y="20677"/>
                  </a:cubicBezTo>
                  <a:cubicBezTo>
                    <a:pt x="20740" y="19442"/>
                    <a:pt x="20738" y="18203"/>
                    <a:pt x="20717" y="16956"/>
                  </a:cubicBezTo>
                  <a:cubicBezTo>
                    <a:pt x="20671" y="15630"/>
                    <a:pt x="20624" y="14304"/>
                    <a:pt x="20512" y="12960"/>
                  </a:cubicBezTo>
                  <a:cubicBezTo>
                    <a:pt x="20414" y="11619"/>
                    <a:pt x="20268" y="10268"/>
                    <a:pt x="20095" y="8911"/>
                  </a:cubicBezTo>
                  <a:cubicBezTo>
                    <a:pt x="19906" y="7553"/>
                    <a:pt x="19699" y="6190"/>
                    <a:pt x="19407" y="4815"/>
                  </a:cubicBezTo>
                  <a:lnTo>
                    <a:pt x="19407" y="4815"/>
                  </a:lnTo>
                  <a:cubicBezTo>
                    <a:pt x="19402" y="6145"/>
                    <a:pt x="19434" y="7484"/>
                    <a:pt x="19444" y="8812"/>
                  </a:cubicBezTo>
                  <a:cubicBezTo>
                    <a:pt x="19466" y="10143"/>
                    <a:pt x="19474" y="11466"/>
                    <a:pt x="19489" y="12788"/>
                  </a:cubicBezTo>
                  <a:cubicBezTo>
                    <a:pt x="19487" y="14105"/>
                    <a:pt x="19511" y="15425"/>
                    <a:pt x="19492" y="16733"/>
                  </a:cubicBezTo>
                  <a:cubicBezTo>
                    <a:pt x="19495" y="17527"/>
                    <a:pt x="19490" y="18318"/>
                    <a:pt x="19478" y="19106"/>
                  </a:cubicBezTo>
                  <a:cubicBezTo>
                    <a:pt x="17680" y="16894"/>
                    <a:pt x="15819" y="14729"/>
                    <a:pt x="13867" y="12648"/>
                  </a:cubicBezTo>
                  <a:cubicBezTo>
                    <a:pt x="12629" y="11320"/>
                    <a:pt x="11362" y="10021"/>
                    <a:pt x="10063" y="8753"/>
                  </a:cubicBezTo>
                  <a:cubicBezTo>
                    <a:pt x="10029" y="8652"/>
                    <a:pt x="9995" y="8552"/>
                    <a:pt x="9960" y="8451"/>
                  </a:cubicBezTo>
                  <a:cubicBezTo>
                    <a:pt x="9593" y="7367"/>
                    <a:pt x="9165" y="6291"/>
                    <a:pt x="8677" y="5224"/>
                  </a:cubicBezTo>
                  <a:cubicBezTo>
                    <a:pt x="8430" y="4692"/>
                    <a:pt x="8170" y="4159"/>
                    <a:pt x="7886" y="3633"/>
                  </a:cubicBezTo>
                  <a:cubicBezTo>
                    <a:pt x="7598" y="3108"/>
                    <a:pt x="7304" y="2584"/>
                    <a:pt x="6958" y="2071"/>
                  </a:cubicBezTo>
                  <a:lnTo>
                    <a:pt x="6958" y="2071"/>
                  </a:lnTo>
                  <a:cubicBezTo>
                    <a:pt x="7044" y="2637"/>
                    <a:pt x="7174" y="3195"/>
                    <a:pt x="7301" y="3750"/>
                  </a:cubicBezTo>
                  <a:cubicBezTo>
                    <a:pt x="7431" y="4305"/>
                    <a:pt x="7578" y="4857"/>
                    <a:pt x="7729" y="5405"/>
                  </a:cubicBezTo>
                  <a:cubicBezTo>
                    <a:pt x="7875" y="5927"/>
                    <a:pt x="8029" y="6443"/>
                    <a:pt x="8188" y="6961"/>
                  </a:cubicBezTo>
                  <a:cubicBezTo>
                    <a:pt x="5575" y="4513"/>
                    <a:pt x="2845" y="2186"/>
                    <a:pt x="0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 flipH="1">
              <a:off x="2156781" y="3078583"/>
              <a:ext cx="718632" cy="994489"/>
            </a:xfrm>
            <a:custGeom>
              <a:rect b="b" l="l" r="r" t="t"/>
              <a:pathLst>
                <a:path extrusionOk="0" h="35831" w="25892">
                  <a:moveTo>
                    <a:pt x="6857" y="1"/>
                  </a:moveTo>
                  <a:lnTo>
                    <a:pt x="0" y="1348"/>
                  </a:lnTo>
                  <a:cubicBezTo>
                    <a:pt x="5818" y="14319"/>
                    <a:pt x="15486" y="35094"/>
                    <a:pt x="20683" y="35830"/>
                  </a:cubicBezTo>
                  <a:cubicBezTo>
                    <a:pt x="23472" y="35448"/>
                    <a:pt x="25772" y="28455"/>
                    <a:pt x="25892" y="27803"/>
                  </a:cubicBezTo>
                  <a:cubicBezTo>
                    <a:pt x="19853" y="20248"/>
                    <a:pt x="9420" y="3517"/>
                    <a:pt x="6857" y="1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 flipH="1">
              <a:off x="2682986" y="2857879"/>
              <a:ext cx="299698" cy="351351"/>
            </a:xfrm>
            <a:custGeom>
              <a:rect b="b" l="l" r="r" t="t"/>
              <a:pathLst>
                <a:path extrusionOk="0" h="12659" w="10798">
                  <a:moveTo>
                    <a:pt x="7363" y="1"/>
                  </a:moveTo>
                  <a:lnTo>
                    <a:pt x="0" y="6253"/>
                  </a:lnTo>
                  <a:cubicBezTo>
                    <a:pt x="0" y="6253"/>
                    <a:pt x="180" y="7372"/>
                    <a:pt x="966" y="8922"/>
                  </a:cubicBezTo>
                  <a:cubicBezTo>
                    <a:pt x="1913" y="10526"/>
                    <a:pt x="5471" y="12659"/>
                    <a:pt x="5471" y="12659"/>
                  </a:cubicBezTo>
                  <a:lnTo>
                    <a:pt x="9259" y="10222"/>
                  </a:lnTo>
                  <a:cubicBezTo>
                    <a:pt x="9259" y="10222"/>
                    <a:pt x="10712" y="3371"/>
                    <a:pt x="10754" y="3170"/>
                  </a:cubicBezTo>
                  <a:cubicBezTo>
                    <a:pt x="10797" y="2970"/>
                    <a:pt x="7363" y="1"/>
                    <a:pt x="7363" y="1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 flipH="1">
              <a:off x="2719123" y="2820826"/>
              <a:ext cx="278188" cy="285377"/>
            </a:xfrm>
            <a:custGeom>
              <a:rect b="b" l="l" r="r" t="t"/>
              <a:pathLst>
                <a:path extrusionOk="0" h="10282" w="10023">
                  <a:moveTo>
                    <a:pt x="6359" y="0"/>
                  </a:moveTo>
                  <a:cubicBezTo>
                    <a:pt x="5858" y="0"/>
                    <a:pt x="5266" y="226"/>
                    <a:pt x="4789" y="946"/>
                  </a:cubicBezTo>
                  <a:cubicBezTo>
                    <a:pt x="4032" y="1283"/>
                    <a:pt x="3345" y="1644"/>
                    <a:pt x="2593" y="2877"/>
                  </a:cubicBezTo>
                  <a:cubicBezTo>
                    <a:pt x="1643" y="3514"/>
                    <a:pt x="1079" y="4186"/>
                    <a:pt x="785" y="5118"/>
                  </a:cubicBezTo>
                  <a:cubicBezTo>
                    <a:pt x="298" y="5872"/>
                    <a:pt x="1" y="6545"/>
                    <a:pt x="27" y="6993"/>
                  </a:cubicBezTo>
                  <a:cubicBezTo>
                    <a:pt x="112" y="8127"/>
                    <a:pt x="1098" y="8890"/>
                    <a:pt x="2192" y="9628"/>
                  </a:cubicBezTo>
                  <a:lnTo>
                    <a:pt x="2190" y="9634"/>
                  </a:lnTo>
                  <a:cubicBezTo>
                    <a:pt x="2190" y="9634"/>
                    <a:pt x="2218" y="9652"/>
                    <a:pt x="2261" y="9678"/>
                  </a:cubicBezTo>
                  <a:cubicBezTo>
                    <a:pt x="2346" y="9731"/>
                    <a:pt x="2434" y="9779"/>
                    <a:pt x="2524" y="9824"/>
                  </a:cubicBezTo>
                  <a:cubicBezTo>
                    <a:pt x="2885" y="10014"/>
                    <a:pt x="3468" y="10282"/>
                    <a:pt x="3919" y="10282"/>
                  </a:cubicBezTo>
                  <a:cubicBezTo>
                    <a:pt x="4013" y="10282"/>
                    <a:pt x="4101" y="10270"/>
                    <a:pt x="4181" y="10244"/>
                  </a:cubicBezTo>
                  <a:cubicBezTo>
                    <a:pt x="4853" y="10021"/>
                    <a:pt x="4453" y="9105"/>
                    <a:pt x="4471" y="9092"/>
                  </a:cubicBezTo>
                  <a:cubicBezTo>
                    <a:pt x="4471" y="9092"/>
                    <a:pt x="4472" y="9092"/>
                    <a:pt x="4472" y="9092"/>
                  </a:cubicBezTo>
                  <a:cubicBezTo>
                    <a:pt x="4506" y="9092"/>
                    <a:pt x="5159" y="9469"/>
                    <a:pt x="5736" y="9469"/>
                  </a:cubicBezTo>
                  <a:cubicBezTo>
                    <a:pt x="5842" y="9469"/>
                    <a:pt x="5946" y="9456"/>
                    <a:pt x="6043" y="9426"/>
                  </a:cubicBezTo>
                  <a:cubicBezTo>
                    <a:pt x="6672" y="9229"/>
                    <a:pt x="6558" y="7859"/>
                    <a:pt x="6558" y="7859"/>
                  </a:cubicBezTo>
                  <a:lnTo>
                    <a:pt x="6558" y="7859"/>
                  </a:lnTo>
                  <a:cubicBezTo>
                    <a:pt x="6558" y="7859"/>
                    <a:pt x="6988" y="8179"/>
                    <a:pt x="7473" y="8179"/>
                  </a:cubicBezTo>
                  <a:cubicBezTo>
                    <a:pt x="7582" y="8179"/>
                    <a:pt x="7694" y="8163"/>
                    <a:pt x="7804" y="8124"/>
                  </a:cubicBezTo>
                  <a:cubicBezTo>
                    <a:pt x="8405" y="7909"/>
                    <a:pt x="8044" y="6610"/>
                    <a:pt x="8144" y="6521"/>
                  </a:cubicBezTo>
                  <a:lnTo>
                    <a:pt x="8144" y="6521"/>
                  </a:lnTo>
                  <a:cubicBezTo>
                    <a:pt x="8211" y="6530"/>
                    <a:pt x="8647" y="6857"/>
                    <a:pt x="9083" y="6857"/>
                  </a:cubicBezTo>
                  <a:cubicBezTo>
                    <a:pt x="9238" y="6857"/>
                    <a:pt x="9393" y="6815"/>
                    <a:pt x="9531" y="6704"/>
                  </a:cubicBezTo>
                  <a:cubicBezTo>
                    <a:pt x="9905" y="6403"/>
                    <a:pt x="10022" y="5241"/>
                    <a:pt x="9427" y="3965"/>
                  </a:cubicBezTo>
                  <a:cubicBezTo>
                    <a:pt x="9381" y="3758"/>
                    <a:pt x="9012" y="3097"/>
                    <a:pt x="8943" y="2889"/>
                  </a:cubicBezTo>
                  <a:cubicBezTo>
                    <a:pt x="8933" y="2855"/>
                    <a:pt x="8925" y="2829"/>
                    <a:pt x="8925" y="2829"/>
                  </a:cubicBezTo>
                  <a:cubicBezTo>
                    <a:pt x="8232" y="1435"/>
                    <a:pt x="7680" y="606"/>
                    <a:pt x="7172" y="215"/>
                  </a:cubicBezTo>
                  <a:cubicBezTo>
                    <a:pt x="6978" y="97"/>
                    <a:pt x="6688" y="0"/>
                    <a:pt x="6359" y="0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 flipH="1">
              <a:off x="2523674" y="2810835"/>
              <a:ext cx="314603" cy="333698"/>
            </a:xfrm>
            <a:custGeom>
              <a:rect b="b" l="l" r="r" t="t"/>
              <a:pathLst>
                <a:path extrusionOk="0" h="12023" w="11335">
                  <a:moveTo>
                    <a:pt x="9000" y="1"/>
                  </a:moveTo>
                  <a:cubicBezTo>
                    <a:pt x="7523" y="1"/>
                    <a:pt x="4970" y="1125"/>
                    <a:pt x="3776" y="5139"/>
                  </a:cubicBezTo>
                  <a:cubicBezTo>
                    <a:pt x="3776" y="5139"/>
                    <a:pt x="0" y="7837"/>
                    <a:pt x="2815" y="11988"/>
                  </a:cubicBezTo>
                  <a:cubicBezTo>
                    <a:pt x="2952" y="12012"/>
                    <a:pt x="3084" y="12023"/>
                    <a:pt x="3210" y="12023"/>
                  </a:cubicBezTo>
                  <a:cubicBezTo>
                    <a:pt x="4506" y="12023"/>
                    <a:pt x="5208" y="10881"/>
                    <a:pt x="5208" y="10881"/>
                  </a:cubicBezTo>
                  <a:cubicBezTo>
                    <a:pt x="5208" y="10881"/>
                    <a:pt x="7635" y="9839"/>
                    <a:pt x="7566" y="5146"/>
                  </a:cubicBezTo>
                  <a:cubicBezTo>
                    <a:pt x="6897" y="3888"/>
                    <a:pt x="11335" y="1694"/>
                    <a:pt x="10015" y="296"/>
                  </a:cubicBezTo>
                  <a:cubicBezTo>
                    <a:pt x="9845" y="119"/>
                    <a:pt x="9479" y="1"/>
                    <a:pt x="9000" y="1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 flipH="1">
              <a:off x="2730228" y="2949275"/>
              <a:ext cx="62976" cy="147018"/>
            </a:xfrm>
            <a:custGeom>
              <a:rect b="b" l="l" r="r" t="t"/>
              <a:pathLst>
                <a:path extrusionOk="0" h="5297" w="2269">
                  <a:moveTo>
                    <a:pt x="2269" y="1"/>
                  </a:moveTo>
                  <a:cubicBezTo>
                    <a:pt x="2268" y="1"/>
                    <a:pt x="1260" y="798"/>
                    <a:pt x="1034" y="1088"/>
                  </a:cubicBezTo>
                  <a:cubicBezTo>
                    <a:pt x="719" y="1486"/>
                    <a:pt x="386" y="1885"/>
                    <a:pt x="227" y="2366"/>
                  </a:cubicBezTo>
                  <a:cubicBezTo>
                    <a:pt x="75" y="2848"/>
                    <a:pt x="1" y="3358"/>
                    <a:pt x="34" y="3856"/>
                  </a:cubicBezTo>
                  <a:cubicBezTo>
                    <a:pt x="49" y="4357"/>
                    <a:pt x="188" y="4840"/>
                    <a:pt x="357" y="5297"/>
                  </a:cubicBezTo>
                  <a:cubicBezTo>
                    <a:pt x="278" y="4812"/>
                    <a:pt x="206" y="4333"/>
                    <a:pt x="245" y="3855"/>
                  </a:cubicBezTo>
                  <a:cubicBezTo>
                    <a:pt x="253" y="3378"/>
                    <a:pt x="370" y="2913"/>
                    <a:pt x="540" y="2479"/>
                  </a:cubicBezTo>
                  <a:cubicBezTo>
                    <a:pt x="710" y="2041"/>
                    <a:pt x="945" y="1632"/>
                    <a:pt x="1239" y="1266"/>
                  </a:cubicBezTo>
                  <a:cubicBezTo>
                    <a:pt x="1532" y="905"/>
                    <a:pt x="2269" y="1"/>
                    <a:pt x="2269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 flipH="1">
              <a:off x="2873220" y="3015775"/>
              <a:ext cx="55871" cy="57425"/>
            </a:xfrm>
            <a:custGeom>
              <a:rect b="b" l="l" r="r" t="t"/>
              <a:pathLst>
                <a:path extrusionOk="0" h="2069" w="2013">
                  <a:moveTo>
                    <a:pt x="0" y="1"/>
                  </a:moveTo>
                  <a:lnTo>
                    <a:pt x="0" y="1"/>
                  </a:lnTo>
                  <a:cubicBezTo>
                    <a:pt x="279" y="402"/>
                    <a:pt x="610" y="750"/>
                    <a:pt x="937" y="1101"/>
                  </a:cubicBezTo>
                  <a:cubicBezTo>
                    <a:pt x="1282" y="1438"/>
                    <a:pt x="1620" y="1780"/>
                    <a:pt x="2013" y="2068"/>
                  </a:cubicBezTo>
                  <a:cubicBezTo>
                    <a:pt x="1734" y="1667"/>
                    <a:pt x="1404" y="1319"/>
                    <a:pt x="1076" y="966"/>
                  </a:cubicBezTo>
                  <a:cubicBezTo>
                    <a:pt x="733" y="630"/>
                    <a:pt x="393" y="290"/>
                    <a:pt x="0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 flipH="1">
              <a:off x="2815323" y="2955020"/>
              <a:ext cx="71358" cy="83931"/>
            </a:xfrm>
            <a:custGeom>
              <a:rect b="b" l="l" r="r" t="t"/>
              <a:pathLst>
                <a:path extrusionOk="0" h="3024" w="2571">
                  <a:moveTo>
                    <a:pt x="1" y="1"/>
                  </a:moveTo>
                  <a:cubicBezTo>
                    <a:pt x="368" y="556"/>
                    <a:pt x="791" y="1064"/>
                    <a:pt x="1212" y="1574"/>
                  </a:cubicBezTo>
                  <a:cubicBezTo>
                    <a:pt x="1648" y="2071"/>
                    <a:pt x="2081" y="2572"/>
                    <a:pt x="2570" y="3024"/>
                  </a:cubicBezTo>
                  <a:cubicBezTo>
                    <a:pt x="2203" y="2467"/>
                    <a:pt x="1778" y="1961"/>
                    <a:pt x="1359" y="1449"/>
                  </a:cubicBezTo>
                  <a:cubicBezTo>
                    <a:pt x="923" y="952"/>
                    <a:pt x="490" y="451"/>
                    <a:pt x="1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 flipH="1">
              <a:off x="2771305" y="2932511"/>
              <a:ext cx="49043" cy="69332"/>
            </a:xfrm>
            <a:custGeom>
              <a:rect b="b" l="l" r="r" t="t"/>
              <a:pathLst>
                <a:path extrusionOk="0" h="2498" w="1767">
                  <a:moveTo>
                    <a:pt x="0" y="0"/>
                  </a:moveTo>
                  <a:lnTo>
                    <a:pt x="0" y="0"/>
                  </a:lnTo>
                  <a:cubicBezTo>
                    <a:pt x="230" y="462"/>
                    <a:pt x="520" y="882"/>
                    <a:pt x="804" y="1304"/>
                  </a:cubicBezTo>
                  <a:cubicBezTo>
                    <a:pt x="1109" y="1715"/>
                    <a:pt x="1407" y="2127"/>
                    <a:pt x="1766" y="2497"/>
                  </a:cubicBezTo>
                  <a:cubicBezTo>
                    <a:pt x="1537" y="2035"/>
                    <a:pt x="1248" y="1615"/>
                    <a:pt x="963" y="1193"/>
                  </a:cubicBezTo>
                  <a:cubicBezTo>
                    <a:pt x="658" y="783"/>
                    <a:pt x="361" y="369"/>
                    <a:pt x="0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 flipH="1">
              <a:off x="2022342" y="3336840"/>
              <a:ext cx="309496" cy="739476"/>
            </a:xfrm>
            <a:custGeom>
              <a:rect b="b" l="l" r="r" t="t"/>
              <a:pathLst>
                <a:path extrusionOk="0" h="26643" w="11151">
                  <a:moveTo>
                    <a:pt x="3832" y="0"/>
                  </a:moveTo>
                  <a:lnTo>
                    <a:pt x="0" y="12026"/>
                  </a:lnTo>
                  <a:cubicBezTo>
                    <a:pt x="37" y="12167"/>
                    <a:pt x="584" y="12815"/>
                    <a:pt x="616" y="12964"/>
                  </a:cubicBezTo>
                  <a:cubicBezTo>
                    <a:pt x="1235" y="15943"/>
                    <a:pt x="1125" y="19077"/>
                    <a:pt x="1271" y="22106"/>
                  </a:cubicBezTo>
                  <a:cubicBezTo>
                    <a:pt x="1348" y="23723"/>
                    <a:pt x="1389" y="25231"/>
                    <a:pt x="1136" y="26642"/>
                  </a:cubicBezTo>
                  <a:cubicBezTo>
                    <a:pt x="6456" y="25149"/>
                    <a:pt x="11151" y="7894"/>
                    <a:pt x="11151" y="7894"/>
                  </a:cubicBezTo>
                  <a:lnTo>
                    <a:pt x="3832" y="0"/>
                  </a:ln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 flipH="1">
              <a:off x="1918843" y="2783691"/>
              <a:ext cx="438224" cy="973396"/>
            </a:xfrm>
            <a:custGeom>
              <a:rect b="b" l="l" r="r" t="t"/>
              <a:pathLst>
                <a:path extrusionOk="0" h="35071" w="15789">
                  <a:moveTo>
                    <a:pt x="14429" y="0"/>
                  </a:moveTo>
                  <a:cubicBezTo>
                    <a:pt x="14429" y="0"/>
                    <a:pt x="11263" y="1909"/>
                    <a:pt x="10581" y="3025"/>
                  </a:cubicBezTo>
                  <a:cubicBezTo>
                    <a:pt x="9898" y="4143"/>
                    <a:pt x="0" y="25969"/>
                    <a:pt x="0" y="25969"/>
                  </a:cubicBezTo>
                  <a:lnTo>
                    <a:pt x="11348" y="35071"/>
                  </a:lnTo>
                  <a:lnTo>
                    <a:pt x="15789" y="17535"/>
                  </a:lnTo>
                  <a:lnTo>
                    <a:pt x="14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 flipH="1">
              <a:off x="1959671" y="3412361"/>
              <a:ext cx="397396" cy="359511"/>
            </a:xfrm>
            <a:custGeom>
              <a:rect b="b" l="l" r="r" t="t"/>
              <a:pathLst>
                <a:path extrusionOk="0" h="12953" w="14318">
                  <a:moveTo>
                    <a:pt x="1506" y="1"/>
                  </a:moveTo>
                  <a:lnTo>
                    <a:pt x="0" y="3318"/>
                  </a:lnTo>
                  <a:lnTo>
                    <a:pt x="11882" y="12952"/>
                  </a:lnTo>
                  <a:lnTo>
                    <a:pt x="14318" y="10335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 flipH="1">
              <a:off x="948169" y="2630013"/>
              <a:ext cx="1265295" cy="2143574"/>
            </a:xfrm>
            <a:custGeom>
              <a:rect b="b" l="l" r="r" t="t"/>
              <a:pathLst>
                <a:path extrusionOk="0" h="77232" w="45588">
                  <a:moveTo>
                    <a:pt x="25362" y="1"/>
                  </a:moveTo>
                  <a:cubicBezTo>
                    <a:pt x="11545" y="453"/>
                    <a:pt x="5285" y="14105"/>
                    <a:pt x="2469" y="19377"/>
                  </a:cubicBezTo>
                  <a:cubicBezTo>
                    <a:pt x="0" y="27117"/>
                    <a:pt x="627" y="36083"/>
                    <a:pt x="4193" y="46643"/>
                  </a:cubicBezTo>
                  <a:cubicBezTo>
                    <a:pt x="5970" y="54148"/>
                    <a:pt x="3168" y="64998"/>
                    <a:pt x="3168" y="64998"/>
                  </a:cubicBezTo>
                  <a:cubicBezTo>
                    <a:pt x="8425" y="71588"/>
                    <a:pt x="15699" y="73577"/>
                    <a:pt x="15699" y="73577"/>
                  </a:cubicBezTo>
                  <a:cubicBezTo>
                    <a:pt x="15699" y="73577"/>
                    <a:pt x="23814" y="77231"/>
                    <a:pt x="30849" y="77231"/>
                  </a:cubicBezTo>
                  <a:cubicBezTo>
                    <a:pt x="33379" y="77231"/>
                    <a:pt x="35769" y="76758"/>
                    <a:pt x="37592" y="75473"/>
                  </a:cubicBezTo>
                  <a:cubicBezTo>
                    <a:pt x="37592" y="75473"/>
                    <a:pt x="45587" y="61343"/>
                    <a:pt x="35313" y="52752"/>
                  </a:cubicBezTo>
                  <a:cubicBezTo>
                    <a:pt x="32387" y="47612"/>
                    <a:pt x="34460" y="36771"/>
                    <a:pt x="34460" y="36771"/>
                  </a:cubicBezTo>
                  <a:lnTo>
                    <a:pt x="44609" y="8694"/>
                  </a:lnTo>
                  <a:cubicBezTo>
                    <a:pt x="44609" y="8694"/>
                    <a:pt x="40458" y="3988"/>
                    <a:pt x="25362" y="1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 flipH="1">
              <a:off x="1297859" y="2313333"/>
              <a:ext cx="452295" cy="447605"/>
            </a:xfrm>
            <a:custGeom>
              <a:rect b="b" l="l" r="r" t="t"/>
              <a:pathLst>
                <a:path extrusionOk="0" h="16127" w="16296">
                  <a:moveTo>
                    <a:pt x="4278" y="1"/>
                  </a:moveTo>
                  <a:lnTo>
                    <a:pt x="656" y="5784"/>
                  </a:lnTo>
                  <a:lnTo>
                    <a:pt x="568" y="6023"/>
                  </a:lnTo>
                  <a:lnTo>
                    <a:pt x="310" y="10564"/>
                  </a:lnTo>
                  <a:lnTo>
                    <a:pt x="0" y="16126"/>
                  </a:lnTo>
                  <a:lnTo>
                    <a:pt x="0" y="16126"/>
                  </a:lnTo>
                  <a:lnTo>
                    <a:pt x="16296" y="15353"/>
                  </a:lnTo>
                  <a:lnTo>
                    <a:pt x="15249" y="1099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 flipH="1">
              <a:off x="1030307" y="2025934"/>
              <a:ext cx="246603" cy="251544"/>
            </a:xfrm>
            <a:custGeom>
              <a:rect b="b" l="l" r="r" t="t"/>
              <a:pathLst>
                <a:path extrusionOk="0" h="9063" w="8885">
                  <a:moveTo>
                    <a:pt x="4643" y="0"/>
                  </a:moveTo>
                  <a:cubicBezTo>
                    <a:pt x="1624" y="0"/>
                    <a:pt x="0" y="4625"/>
                    <a:pt x="0" y="4625"/>
                  </a:cubicBezTo>
                  <a:lnTo>
                    <a:pt x="283" y="8880"/>
                  </a:lnTo>
                  <a:cubicBezTo>
                    <a:pt x="718" y="9005"/>
                    <a:pt x="1140" y="9062"/>
                    <a:pt x="1546" y="9062"/>
                  </a:cubicBezTo>
                  <a:cubicBezTo>
                    <a:pt x="6307" y="9062"/>
                    <a:pt x="8885" y="1135"/>
                    <a:pt x="5561" y="139"/>
                  </a:cubicBezTo>
                  <a:cubicBezTo>
                    <a:pt x="5242" y="44"/>
                    <a:pt x="4936" y="0"/>
                    <a:pt x="4643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 flipH="1">
              <a:off x="1142243" y="2100788"/>
              <a:ext cx="115072" cy="96920"/>
            </a:xfrm>
            <a:custGeom>
              <a:rect b="b" l="l" r="r" t="t"/>
              <a:pathLst>
                <a:path extrusionOk="0" h="3492" w="4146">
                  <a:moveTo>
                    <a:pt x="3927" y="0"/>
                  </a:moveTo>
                  <a:cubicBezTo>
                    <a:pt x="3924" y="0"/>
                    <a:pt x="3921" y="0"/>
                    <a:pt x="3918" y="0"/>
                  </a:cubicBezTo>
                  <a:cubicBezTo>
                    <a:pt x="1400" y="133"/>
                    <a:pt x="109" y="2491"/>
                    <a:pt x="55" y="2592"/>
                  </a:cubicBezTo>
                  <a:cubicBezTo>
                    <a:pt x="0" y="2695"/>
                    <a:pt x="39" y="2823"/>
                    <a:pt x="141" y="2878"/>
                  </a:cubicBezTo>
                  <a:cubicBezTo>
                    <a:pt x="171" y="2893"/>
                    <a:pt x="205" y="2902"/>
                    <a:pt x="239" y="2902"/>
                  </a:cubicBezTo>
                  <a:cubicBezTo>
                    <a:pt x="244" y="2902"/>
                    <a:pt x="249" y="2902"/>
                    <a:pt x="253" y="2902"/>
                  </a:cubicBezTo>
                  <a:cubicBezTo>
                    <a:pt x="327" y="2897"/>
                    <a:pt x="391" y="2855"/>
                    <a:pt x="425" y="2791"/>
                  </a:cubicBezTo>
                  <a:cubicBezTo>
                    <a:pt x="433" y="2777"/>
                    <a:pt x="916" y="1898"/>
                    <a:pt x="1833" y="1213"/>
                  </a:cubicBezTo>
                  <a:cubicBezTo>
                    <a:pt x="2738" y="1723"/>
                    <a:pt x="2390" y="3218"/>
                    <a:pt x="2387" y="3234"/>
                  </a:cubicBezTo>
                  <a:cubicBezTo>
                    <a:pt x="2361" y="3346"/>
                    <a:pt x="2430" y="3458"/>
                    <a:pt x="2541" y="3485"/>
                  </a:cubicBezTo>
                  <a:cubicBezTo>
                    <a:pt x="2558" y="3490"/>
                    <a:pt x="2575" y="3492"/>
                    <a:pt x="2592" y="3492"/>
                  </a:cubicBezTo>
                  <a:cubicBezTo>
                    <a:pt x="2685" y="3492"/>
                    <a:pt x="2770" y="3430"/>
                    <a:pt x="2796" y="3336"/>
                  </a:cubicBezTo>
                  <a:cubicBezTo>
                    <a:pt x="2813" y="3262"/>
                    <a:pt x="3179" y="1689"/>
                    <a:pt x="2213" y="961"/>
                  </a:cubicBezTo>
                  <a:cubicBezTo>
                    <a:pt x="2682" y="680"/>
                    <a:pt x="3234" y="469"/>
                    <a:pt x="3875" y="425"/>
                  </a:cubicBezTo>
                  <a:cubicBezTo>
                    <a:pt x="3896" y="424"/>
                    <a:pt x="3918" y="424"/>
                    <a:pt x="3939" y="422"/>
                  </a:cubicBezTo>
                  <a:cubicBezTo>
                    <a:pt x="3944" y="423"/>
                    <a:pt x="3949" y="423"/>
                    <a:pt x="3953" y="423"/>
                  </a:cubicBezTo>
                  <a:cubicBezTo>
                    <a:pt x="4053" y="423"/>
                    <a:pt x="4146" y="312"/>
                    <a:pt x="4140" y="201"/>
                  </a:cubicBezTo>
                  <a:cubicBezTo>
                    <a:pt x="4135" y="88"/>
                    <a:pt x="4041" y="0"/>
                    <a:pt x="3927" y="0"/>
                  </a:cubicBezTo>
                  <a:close/>
                </a:path>
              </a:pathLst>
            </a:custGeom>
            <a:solidFill>
              <a:srgbClr val="CA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 flipH="1">
              <a:off x="1350428" y="2466122"/>
              <a:ext cx="388875" cy="171803"/>
            </a:xfrm>
            <a:custGeom>
              <a:rect b="b" l="l" r="r" t="t"/>
              <a:pathLst>
                <a:path extrusionOk="0" h="6190" w="14011">
                  <a:moveTo>
                    <a:pt x="14011" y="0"/>
                  </a:moveTo>
                  <a:lnTo>
                    <a:pt x="14011" y="0"/>
                  </a:lnTo>
                  <a:cubicBezTo>
                    <a:pt x="10410" y="1730"/>
                    <a:pt x="7247" y="2203"/>
                    <a:pt x="4864" y="2203"/>
                  </a:cubicBezTo>
                  <a:cubicBezTo>
                    <a:pt x="1992" y="2203"/>
                    <a:pt x="254" y="1516"/>
                    <a:pt x="254" y="1516"/>
                  </a:cubicBezTo>
                  <a:lnTo>
                    <a:pt x="1" y="4481"/>
                  </a:lnTo>
                  <a:cubicBezTo>
                    <a:pt x="2230" y="5710"/>
                    <a:pt x="4150" y="6190"/>
                    <a:pt x="5792" y="6190"/>
                  </a:cubicBezTo>
                  <a:cubicBezTo>
                    <a:pt x="11596" y="6190"/>
                    <a:pt x="13907" y="182"/>
                    <a:pt x="14011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 flipH="1">
              <a:off x="1144233" y="2024379"/>
              <a:ext cx="863181" cy="495538"/>
            </a:xfrm>
            <a:custGeom>
              <a:rect b="b" l="l" r="r" t="t"/>
              <a:pathLst>
                <a:path extrusionOk="0" h="17854" w="31100">
                  <a:moveTo>
                    <a:pt x="2318" y="1"/>
                  </a:moveTo>
                  <a:lnTo>
                    <a:pt x="1" y="3999"/>
                  </a:lnTo>
                  <a:lnTo>
                    <a:pt x="4044" y="17854"/>
                  </a:lnTo>
                  <a:cubicBezTo>
                    <a:pt x="4044" y="17854"/>
                    <a:pt x="6656" y="11535"/>
                    <a:pt x="14499" y="11535"/>
                  </a:cubicBezTo>
                  <a:cubicBezTo>
                    <a:pt x="14595" y="11535"/>
                    <a:pt x="14692" y="11536"/>
                    <a:pt x="14790" y="11538"/>
                  </a:cubicBezTo>
                  <a:cubicBezTo>
                    <a:pt x="22859" y="11698"/>
                    <a:pt x="26508" y="16131"/>
                    <a:pt x="26508" y="16131"/>
                  </a:cubicBezTo>
                  <a:lnTo>
                    <a:pt x="31100" y="8024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rgbClr val="3929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 flipH="1">
              <a:off x="1224223" y="1605534"/>
              <a:ext cx="707364" cy="995128"/>
            </a:xfrm>
            <a:custGeom>
              <a:rect b="b" l="l" r="r" t="t"/>
              <a:pathLst>
                <a:path extrusionOk="0" h="35854" w="25486">
                  <a:moveTo>
                    <a:pt x="12107" y="0"/>
                  </a:moveTo>
                  <a:cubicBezTo>
                    <a:pt x="11923" y="0"/>
                    <a:pt x="11739" y="6"/>
                    <a:pt x="11554" y="19"/>
                  </a:cubicBezTo>
                  <a:cubicBezTo>
                    <a:pt x="4879" y="461"/>
                    <a:pt x="0" y="8840"/>
                    <a:pt x="658" y="18734"/>
                  </a:cubicBezTo>
                  <a:cubicBezTo>
                    <a:pt x="1304" y="28456"/>
                    <a:pt x="8422" y="35853"/>
                    <a:pt x="13656" y="35853"/>
                  </a:cubicBezTo>
                  <a:cubicBezTo>
                    <a:pt x="13749" y="35853"/>
                    <a:pt x="13841" y="35851"/>
                    <a:pt x="13933" y="35846"/>
                  </a:cubicBezTo>
                  <a:cubicBezTo>
                    <a:pt x="19266" y="35312"/>
                    <a:pt x="25486" y="27023"/>
                    <a:pt x="24828" y="17130"/>
                  </a:cubicBezTo>
                  <a:cubicBezTo>
                    <a:pt x="24190" y="7510"/>
                    <a:pt x="18553" y="0"/>
                    <a:pt x="12107" y="0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 flipH="1">
              <a:off x="1788456" y="2225906"/>
              <a:ext cx="62754" cy="20955"/>
            </a:xfrm>
            <a:custGeom>
              <a:rect b="b" l="l" r="r" t="t"/>
              <a:pathLst>
                <a:path extrusionOk="0" h="755" w="2261">
                  <a:moveTo>
                    <a:pt x="907" y="1"/>
                  </a:moveTo>
                  <a:cubicBezTo>
                    <a:pt x="409" y="1"/>
                    <a:pt x="27" y="119"/>
                    <a:pt x="15" y="294"/>
                  </a:cubicBezTo>
                  <a:cubicBezTo>
                    <a:pt x="1" y="496"/>
                    <a:pt x="488" y="698"/>
                    <a:pt x="1103" y="745"/>
                  </a:cubicBezTo>
                  <a:cubicBezTo>
                    <a:pt x="1189" y="751"/>
                    <a:pt x="1273" y="755"/>
                    <a:pt x="1353" y="755"/>
                  </a:cubicBezTo>
                  <a:cubicBezTo>
                    <a:pt x="1852" y="755"/>
                    <a:pt x="2232" y="636"/>
                    <a:pt x="2246" y="461"/>
                  </a:cubicBezTo>
                  <a:cubicBezTo>
                    <a:pt x="2261" y="259"/>
                    <a:pt x="1773" y="57"/>
                    <a:pt x="1157" y="10"/>
                  </a:cubicBezTo>
                  <a:cubicBezTo>
                    <a:pt x="1071" y="4"/>
                    <a:pt x="987" y="1"/>
                    <a:pt x="907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 flipH="1">
              <a:off x="1782572" y="2266511"/>
              <a:ext cx="63115" cy="23786"/>
            </a:xfrm>
            <a:custGeom>
              <a:rect b="b" l="l" r="r" t="t"/>
              <a:pathLst>
                <a:path extrusionOk="0" h="857" w="2274">
                  <a:moveTo>
                    <a:pt x="1662" y="1"/>
                  </a:moveTo>
                  <a:cubicBezTo>
                    <a:pt x="1484" y="1"/>
                    <a:pt x="1278" y="22"/>
                    <a:pt x="1061" y="68"/>
                  </a:cubicBezTo>
                  <a:cubicBezTo>
                    <a:pt x="456" y="196"/>
                    <a:pt x="1" y="461"/>
                    <a:pt x="42" y="660"/>
                  </a:cubicBezTo>
                  <a:cubicBezTo>
                    <a:pt x="69" y="787"/>
                    <a:pt x="294" y="857"/>
                    <a:pt x="612" y="857"/>
                  </a:cubicBezTo>
                  <a:cubicBezTo>
                    <a:pt x="790" y="857"/>
                    <a:pt x="996" y="835"/>
                    <a:pt x="1213" y="790"/>
                  </a:cubicBezTo>
                  <a:cubicBezTo>
                    <a:pt x="1818" y="663"/>
                    <a:pt x="2273" y="397"/>
                    <a:pt x="2232" y="198"/>
                  </a:cubicBezTo>
                  <a:cubicBezTo>
                    <a:pt x="2205" y="70"/>
                    <a:pt x="1979" y="1"/>
                    <a:pt x="1662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 flipH="1">
              <a:off x="1291175" y="2235315"/>
              <a:ext cx="62754" cy="20927"/>
            </a:xfrm>
            <a:custGeom>
              <a:rect b="b" l="l" r="r" t="t"/>
              <a:pathLst>
                <a:path extrusionOk="0" h="754" w="2261">
                  <a:moveTo>
                    <a:pt x="908" y="0"/>
                  </a:moveTo>
                  <a:cubicBezTo>
                    <a:pt x="409" y="0"/>
                    <a:pt x="29" y="118"/>
                    <a:pt x="15" y="292"/>
                  </a:cubicBezTo>
                  <a:cubicBezTo>
                    <a:pt x="1" y="496"/>
                    <a:pt x="488" y="698"/>
                    <a:pt x="1104" y="744"/>
                  </a:cubicBezTo>
                  <a:cubicBezTo>
                    <a:pt x="1190" y="751"/>
                    <a:pt x="1274" y="754"/>
                    <a:pt x="1355" y="754"/>
                  </a:cubicBezTo>
                  <a:cubicBezTo>
                    <a:pt x="1853" y="754"/>
                    <a:pt x="2234" y="636"/>
                    <a:pt x="2246" y="460"/>
                  </a:cubicBezTo>
                  <a:cubicBezTo>
                    <a:pt x="2261" y="258"/>
                    <a:pt x="1773" y="56"/>
                    <a:pt x="1159" y="10"/>
                  </a:cubicBezTo>
                  <a:cubicBezTo>
                    <a:pt x="1073" y="3"/>
                    <a:pt x="989" y="0"/>
                    <a:pt x="908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 flipH="1">
              <a:off x="1296698" y="2191851"/>
              <a:ext cx="63143" cy="23786"/>
            </a:xfrm>
            <a:custGeom>
              <a:rect b="b" l="l" r="r" t="t"/>
              <a:pathLst>
                <a:path extrusionOk="0" h="857" w="2275">
                  <a:moveTo>
                    <a:pt x="1663" y="0"/>
                  </a:moveTo>
                  <a:cubicBezTo>
                    <a:pt x="1485" y="0"/>
                    <a:pt x="1279" y="22"/>
                    <a:pt x="1062" y="68"/>
                  </a:cubicBezTo>
                  <a:cubicBezTo>
                    <a:pt x="457" y="195"/>
                    <a:pt x="0" y="461"/>
                    <a:pt x="44" y="660"/>
                  </a:cubicBezTo>
                  <a:cubicBezTo>
                    <a:pt x="70" y="787"/>
                    <a:pt x="296" y="857"/>
                    <a:pt x="614" y="857"/>
                  </a:cubicBezTo>
                  <a:cubicBezTo>
                    <a:pt x="791" y="857"/>
                    <a:pt x="998" y="835"/>
                    <a:pt x="1214" y="790"/>
                  </a:cubicBezTo>
                  <a:cubicBezTo>
                    <a:pt x="1819" y="663"/>
                    <a:pt x="2275" y="397"/>
                    <a:pt x="2233" y="198"/>
                  </a:cubicBezTo>
                  <a:cubicBezTo>
                    <a:pt x="2206" y="70"/>
                    <a:pt x="1981" y="0"/>
                    <a:pt x="1663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 flipH="1">
              <a:off x="1706995" y="2082886"/>
              <a:ext cx="85763" cy="161451"/>
            </a:xfrm>
            <a:custGeom>
              <a:rect b="b" l="l" r="r" t="t"/>
              <a:pathLst>
                <a:path extrusionOk="0" h="5817" w="3090">
                  <a:moveTo>
                    <a:pt x="2051" y="0"/>
                  </a:moveTo>
                  <a:cubicBezTo>
                    <a:pt x="2046" y="0"/>
                    <a:pt x="2042" y="0"/>
                    <a:pt x="2037" y="0"/>
                  </a:cubicBezTo>
                  <a:lnTo>
                    <a:pt x="1" y="211"/>
                  </a:lnTo>
                  <a:cubicBezTo>
                    <a:pt x="1" y="211"/>
                    <a:pt x="357" y="810"/>
                    <a:pt x="1566" y="863"/>
                  </a:cubicBezTo>
                  <a:cubicBezTo>
                    <a:pt x="1462" y="1401"/>
                    <a:pt x="1423" y="2143"/>
                    <a:pt x="1476" y="2958"/>
                  </a:cubicBezTo>
                  <a:cubicBezTo>
                    <a:pt x="1582" y="4547"/>
                    <a:pt x="1998" y="5817"/>
                    <a:pt x="2409" y="5817"/>
                  </a:cubicBezTo>
                  <a:cubicBezTo>
                    <a:pt x="2414" y="5817"/>
                    <a:pt x="2418" y="5816"/>
                    <a:pt x="2422" y="5816"/>
                  </a:cubicBezTo>
                  <a:cubicBezTo>
                    <a:pt x="2839" y="5789"/>
                    <a:pt x="3090" y="4464"/>
                    <a:pt x="2984" y="2859"/>
                  </a:cubicBezTo>
                  <a:cubicBezTo>
                    <a:pt x="2877" y="1270"/>
                    <a:pt x="2462" y="0"/>
                    <a:pt x="2051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 flipH="1">
              <a:off x="1406107" y="2058323"/>
              <a:ext cx="75299" cy="163144"/>
            </a:xfrm>
            <a:custGeom>
              <a:rect b="b" l="l" r="r" t="t"/>
              <a:pathLst>
                <a:path extrusionOk="0" h="5878" w="2713">
                  <a:moveTo>
                    <a:pt x="2712" y="0"/>
                  </a:moveTo>
                  <a:lnTo>
                    <a:pt x="667" y="63"/>
                  </a:lnTo>
                  <a:cubicBezTo>
                    <a:pt x="250" y="90"/>
                    <a:pt x="0" y="1413"/>
                    <a:pt x="106" y="3019"/>
                  </a:cubicBezTo>
                  <a:cubicBezTo>
                    <a:pt x="212" y="4607"/>
                    <a:pt x="628" y="5877"/>
                    <a:pt x="1039" y="5877"/>
                  </a:cubicBezTo>
                  <a:cubicBezTo>
                    <a:pt x="1044" y="5877"/>
                    <a:pt x="1048" y="5877"/>
                    <a:pt x="1052" y="5877"/>
                  </a:cubicBezTo>
                  <a:cubicBezTo>
                    <a:pt x="1468" y="5848"/>
                    <a:pt x="1719" y="4525"/>
                    <a:pt x="1612" y="2919"/>
                  </a:cubicBezTo>
                  <a:cubicBezTo>
                    <a:pt x="1557" y="2106"/>
                    <a:pt x="1423" y="1378"/>
                    <a:pt x="1248" y="860"/>
                  </a:cubicBezTo>
                  <a:cubicBezTo>
                    <a:pt x="2444" y="648"/>
                    <a:pt x="2712" y="0"/>
                    <a:pt x="2712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 flipH="1">
              <a:off x="1524397" y="2116969"/>
              <a:ext cx="95449" cy="199975"/>
            </a:xfrm>
            <a:custGeom>
              <a:rect b="b" l="l" r="r" t="t"/>
              <a:pathLst>
                <a:path extrusionOk="0" h="7205" w="3439">
                  <a:moveTo>
                    <a:pt x="610" y="0"/>
                  </a:moveTo>
                  <a:cubicBezTo>
                    <a:pt x="515" y="0"/>
                    <a:pt x="431" y="63"/>
                    <a:pt x="406" y="158"/>
                  </a:cubicBezTo>
                  <a:cubicBezTo>
                    <a:pt x="390" y="230"/>
                    <a:pt x="0" y="1983"/>
                    <a:pt x="335" y="5082"/>
                  </a:cubicBezTo>
                  <a:cubicBezTo>
                    <a:pt x="539" y="6978"/>
                    <a:pt x="1301" y="7198"/>
                    <a:pt x="1618" y="7204"/>
                  </a:cubicBezTo>
                  <a:cubicBezTo>
                    <a:pt x="1644" y="7204"/>
                    <a:pt x="1670" y="7204"/>
                    <a:pt x="1695" y="7202"/>
                  </a:cubicBezTo>
                  <a:cubicBezTo>
                    <a:pt x="2476" y="7149"/>
                    <a:pt x="3195" y="6060"/>
                    <a:pt x="3421" y="4559"/>
                  </a:cubicBezTo>
                  <a:cubicBezTo>
                    <a:pt x="3439" y="4444"/>
                    <a:pt x="3360" y="4338"/>
                    <a:pt x="3245" y="4320"/>
                  </a:cubicBezTo>
                  <a:cubicBezTo>
                    <a:pt x="3234" y="4319"/>
                    <a:pt x="3223" y="4318"/>
                    <a:pt x="3212" y="4318"/>
                  </a:cubicBezTo>
                  <a:cubicBezTo>
                    <a:pt x="3110" y="4318"/>
                    <a:pt x="3020" y="4392"/>
                    <a:pt x="3006" y="4497"/>
                  </a:cubicBezTo>
                  <a:cubicBezTo>
                    <a:pt x="2793" y="5910"/>
                    <a:pt x="2126" y="6782"/>
                    <a:pt x="1641" y="6782"/>
                  </a:cubicBezTo>
                  <a:cubicBezTo>
                    <a:pt x="1637" y="6782"/>
                    <a:pt x="1632" y="6782"/>
                    <a:pt x="1628" y="6782"/>
                  </a:cubicBezTo>
                  <a:cubicBezTo>
                    <a:pt x="1296" y="6776"/>
                    <a:pt x="892" y="6314"/>
                    <a:pt x="754" y="5037"/>
                  </a:cubicBezTo>
                  <a:cubicBezTo>
                    <a:pt x="427" y="2015"/>
                    <a:pt x="813" y="269"/>
                    <a:pt x="816" y="251"/>
                  </a:cubicBezTo>
                  <a:cubicBezTo>
                    <a:pt x="839" y="141"/>
                    <a:pt x="768" y="31"/>
                    <a:pt x="658" y="6"/>
                  </a:cubicBezTo>
                  <a:cubicBezTo>
                    <a:pt x="642" y="2"/>
                    <a:pt x="625" y="0"/>
                    <a:pt x="610" y="0"/>
                  </a:cubicBezTo>
                  <a:close/>
                </a:path>
              </a:pathLst>
            </a:custGeom>
            <a:solidFill>
              <a:srgbClr val="3929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 flipH="1">
              <a:off x="1452372" y="2328459"/>
              <a:ext cx="235557" cy="74966"/>
            </a:xfrm>
            <a:custGeom>
              <a:rect b="b" l="l" r="r" t="t"/>
              <a:pathLst>
                <a:path extrusionOk="0" h="2701" w="8487">
                  <a:moveTo>
                    <a:pt x="8287" y="0"/>
                  </a:moveTo>
                  <a:cubicBezTo>
                    <a:pt x="8221" y="0"/>
                    <a:pt x="8158" y="36"/>
                    <a:pt x="8126" y="99"/>
                  </a:cubicBezTo>
                  <a:cubicBezTo>
                    <a:pt x="8116" y="120"/>
                    <a:pt x="7047" y="2171"/>
                    <a:pt x="4549" y="2336"/>
                  </a:cubicBezTo>
                  <a:cubicBezTo>
                    <a:pt x="4443" y="2343"/>
                    <a:pt x="4338" y="2347"/>
                    <a:pt x="4235" y="2347"/>
                  </a:cubicBezTo>
                  <a:cubicBezTo>
                    <a:pt x="1903" y="2347"/>
                    <a:pt x="348" y="618"/>
                    <a:pt x="331" y="599"/>
                  </a:cubicBezTo>
                  <a:cubicBezTo>
                    <a:pt x="296" y="559"/>
                    <a:pt x="248" y="539"/>
                    <a:pt x="199" y="539"/>
                  </a:cubicBezTo>
                  <a:cubicBezTo>
                    <a:pt x="157" y="539"/>
                    <a:pt x="116" y="554"/>
                    <a:pt x="82" y="583"/>
                  </a:cubicBezTo>
                  <a:cubicBezTo>
                    <a:pt x="9" y="647"/>
                    <a:pt x="1" y="760"/>
                    <a:pt x="66" y="832"/>
                  </a:cubicBezTo>
                  <a:cubicBezTo>
                    <a:pt x="135" y="912"/>
                    <a:pt x="1741" y="2701"/>
                    <a:pt x="4227" y="2701"/>
                  </a:cubicBezTo>
                  <a:cubicBezTo>
                    <a:pt x="4340" y="2701"/>
                    <a:pt x="4455" y="2697"/>
                    <a:pt x="4572" y="2689"/>
                  </a:cubicBezTo>
                  <a:cubicBezTo>
                    <a:pt x="7268" y="2511"/>
                    <a:pt x="8395" y="351"/>
                    <a:pt x="8442" y="259"/>
                  </a:cubicBezTo>
                  <a:cubicBezTo>
                    <a:pt x="8487" y="173"/>
                    <a:pt x="8453" y="64"/>
                    <a:pt x="8365" y="19"/>
                  </a:cubicBezTo>
                  <a:cubicBezTo>
                    <a:pt x="8340" y="6"/>
                    <a:pt x="8313" y="0"/>
                    <a:pt x="8287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 flipH="1">
              <a:off x="1341660" y="1953744"/>
              <a:ext cx="172608" cy="96005"/>
            </a:xfrm>
            <a:custGeom>
              <a:rect b="b" l="l" r="r" t="t"/>
              <a:pathLst>
                <a:path extrusionOk="0" h="3459" w="6219">
                  <a:moveTo>
                    <a:pt x="2468" y="0"/>
                  </a:moveTo>
                  <a:cubicBezTo>
                    <a:pt x="1830" y="0"/>
                    <a:pt x="1158" y="152"/>
                    <a:pt x="458" y="454"/>
                  </a:cubicBezTo>
                  <a:cubicBezTo>
                    <a:pt x="143" y="597"/>
                    <a:pt x="0" y="965"/>
                    <a:pt x="138" y="1280"/>
                  </a:cubicBezTo>
                  <a:cubicBezTo>
                    <a:pt x="241" y="1519"/>
                    <a:pt x="473" y="1662"/>
                    <a:pt x="718" y="1662"/>
                  </a:cubicBezTo>
                  <a:cubicBezTo>
                    <a:pt x="798" y="1662"/>
                    <a:pt x="879" y="1647"/>
                    <a:pt x="958" y="1614"/>
                  </a:cubicBezTo>
                  <a:cubicBezTo>
                    <a:pt x="1495" y="1382"/>
                    <a:pt x="2000" y="1265"/>
                    <a:pt x="2468" y="1265"/>
                  </a:cubicBezTo>
                  <a:cubicBezTo>
                    <a:pt x="2801" y="1265"/>
                    <a:pt x="3116" y="1324"/>
                    <a:pt x="3410" y="1442"/>
                  </a:cubicBezTo>
                  <a:cubicBezTo>
                    <a:pt x="4525" y="1891"/>
                    <a:pt x="5809" y="3459"/>
                    <a:pt x="5894" y="3459"/>
                  </a:cubicBezTo>
                  <a:cubicBezTo>
                    <a:pt x="5895" y="3459"/>
                    <a:pt x="5896" y="3459"/>
                    <a:pt x="5896" y="3459"/>
                  </a:cubicBezTo>
                  <a:cubicBezTo>
                    <a:pt x="6219" y="3325"/>
                    <a:pt x="5526" y="939"/>
                    <a:pt x="3896" y="276"/>
                  </a:cubicBezTo>
                  <a:cubicBezTo>
                    <a:pt x="3442" y="92"/>
                    <a:pt x="2965" y="0"/>
                    <a:pt x="2468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 flipH="1">
              <a:off x="1680294" y="1976225"/>
              <a:ext cx="170499" cy="99363"/>
            </a:xfrm>
            <a:custGeom>
              <a:rect b="b" l="l" r="r" t="t"/>
              <a:pathLst>
                <a:path extrusionOk="0" h="3580" w="6143">
                  <a:moveTo>
                    <a:pt x="3777" y="1"/>
                  </a:moveTo>
                  <a:cubicBezTo>
                    <a:pt x="3226" y="1"/>
                    <a:pt x="2704" y="111"/>
                    <a:pt x="2213" y="329"/>
                  </a:cubicBezTo>
                  <a:cubicBezTo>
                    <a:pt x="608" y="1048"/>
                    <a:pt x="0" y="3457"/>
                    <a:pt x="327" y="3579"/>
                  </a:cubicBezTo>
                  <a:cubicBezTo>
                    <a:pt x="328" y="3579"/>
                    <a:pt x="328" y="3579"/>
                    <a:pt x="329" y="3579"/>
                  </a:cubicBezTo>
                  <a:cubicBezTo>
                    <a:pt x="411" y="3579"/>
                    <a:pt x="1639" y="1965"/>
                    <a:pt x="2740" y="1478"/>
                  </a:cubicBezTo>
                  <a:cubicBezTo>
                    <a:pt x="3059" y="1337"/>
                    <a:pt x="3405" y="1266"/>
                    <a:pt x="3776" y="1266"/>
                  </a:cubicBezTo>
                  <a:cubicBezTo>
                    <a:pt x="4216" y="1266"/>
                    <a:pt x="4691" y="1365"/>
                    <a:pt x="5197" y="1564"/>
                  </a:cubicBezTo>
                  <a:cubicBezTo>
                    <a:pt x="5272" y="1594"/>
                    <a:pt x="5350" y="1608"/>
                    <a:pt x="5426" y="1608"/>
                  </a:cubicBezTo>
                  <a:cubicBezTo>
                    <a:pt x="5678" y="1608"/>
                    <a:pt x="5917" y="1455"/>
                    <a:pt x="6015" y="1207"/>
                  </a:cubicBezTo>
                  <a:cubicBezTo>
                    <a:pt x="6143" y="881"/>
                    <a:pt x="5983" y="515"/>
                    <a:pt x="5657" y="387"/>
                  </a:cubicBezTo>
                  <a:cubicBezTo>
                    <a:pt x="5001" y="129"/>
                    <a:pt x="4372" y="1"/>
                    <a:pt x="3777" y="1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 flipH="1">
              <a:off x="1116763" y="2122326"/>
              <a:ext cx="202167" cy="148767"/>
            </a:xfrm>
            <a:custGeom>
              <a:rect b="b" l="l" r="r" t="t"/>
              <a:pathLst>
                <a:path extrusionOk="0" h="5360" w="7284">
                  <a:moveTo>
                    <a:pt x="7144" y="0"/>
                  </a:moveTo>
                  <a:cubicBezTo>
                    <a:pt x="7144" y="0"/>
                    <a:pt x="2850" y="3131"/>
                    <a:pt x="0" y="5213"/>
                  </a:cubicBezTo>
                  <a:cubicBezTo>
                    <a:pt x="72" y="5253"/>
                    <a:pt x="141" y="5301"/>
                    <a:pt x="204" y="5359"/>
                  </a:cubicBezTo>
                  <a:cubicBezTo>
                    <a:pt x="3056" y="3277"/>
                    <a:pt x="7284" y="193"/>
                    <a:pt x="7284" y="193"/>
                  </a:cubicBezTo>
                  <a:lnTo>
                    <a:pt x="7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 flipH="1">
              <a:off x="1109158" y="2289991"/>
              <a:ext cx="202445" cy="151986"/>
            </a:xfrm>
            <a:custGeom>
              <a:rect b="b" l="l" r="r" t="t"/>
              <a:pathLst>
                <a:path extrusionOk="0" h="5476" w="7294">
                  <a:moveTo>
                    <a:pt x="7158" y="1"/>
                  </a:moveTo>
                  <a:cubicBezTo>
                    <a:pt x="7134" y="1"/>
                    <a:pt x="7109" y="8"/>
                    <a:pt x="7089" y="24"/>
                  </a:cubicBezTo>
                  <a:lnTo>
                    <a:pt x="1" y="5305"/>
                  </a:lnTo>
                  <a:cubicBezTo>
                    <a:pt x="65" y="5355"/>
                    <a:pt x="121" y="5411"/>
                    <a:pt x="171" y="5475"/>
                  </a:cubicBezTo>
                  <a:lnTo>
                    <a:pt x="7230" y="215"/>
                  </a:lnTo>
                  <a:cubicBezTo>
                    <a:pt x="7283" y="176"/>
                    <a:pt x="7294" y="101"/>
                    <a:pt x="7255" y="48"/>
                  </a:cubicBezTo>
                  <a:cubicBezTo>
                    <a:pt x="7231" y="17"/>
                    <a:pt x="7195" y="1"/>
                    <a:pt x="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 flipH="1">
              <a:off x="1298552" y="2225739"/>
              <a:ext cx="589211" cy="387793"/>
            </a:xfrm>
            <a:custGeom>
              <a:rect b="b" l="l" r="r" t="t"/>
              <a:pathLst>
                <a:path extrusionOk="0" h="13972" w="21229">
                  <a:moveTo>
                    <a:pt x="10264" y="0"/>
                  </a:moveTo>
                  <a:cubicBezTo>
                    <a:pt x="10130" y="0"/>
                    <a:pt x="10012" y="4"/>
                    <a:pt x="9914" y="13"/>
                  </a:cubicBezTo>
                  <a:cubicBezTo>
                    <a:pt x="8022" y="186"/>
                    <a:pt x="1" y="2326"/>
                    <a:pt x="1" y="2326"/>
                  </a:cubicBezTo>
                  <a:cubicBezTo>
                    <a:pt x="1" y="2326"/>
                    <a:pt x="3313" y="11170"/>
                    <a:pt x="8574" y="13507"/>
                  </a:cubicBezTo>
                  <a:cubicBezTo>
                    <a:pt x="9164" y="13831"/>
                    <a:pt x="9813" y="13972"/>
                    <a:pt x="10495" y="13972"/>
                  </a:cubicBezTo>
                  <a:cubicBezTo>
                    <a:pt x="15097" y="13972"/>
                    <a:pt x="21228" y="7558"/>
                    <a:pt x="21228" y="7558"/>
                  </a:cubicBezTo>
                  <a:cubicBezTo>
                    <a:pt x="21228" y="7558"/>
                    <a:pt x="20078" y="7282"/>
                    <a:pt x="19429" y="5519"/>
                  </a:cubicBezTo>
                  <a:cubicBezTo>
                    <a:pt x="19061" y="4108"/>
                    <a:pt x="20975" y="1417"/>
                    <a:pt x="20975" y="1417"/>
                  </a:cubicBezTo>
                  <a:cubicBezTo>
                    <a:pt x="20975" y="1417"/>
                    <a:pt x="12731" y="0"/>
                    <a:pt x="10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 flipH="1">
              <a:off x="1464834" y="2295625"/>
              <a:ext cx="239609" cy="27477"/>
            </a:xfrm>
            <a:custGeom>
              <a:rect b="b" l="l" r="r" t="t"/>
              <a:pathLst>
                <a:path extrusionOk="0" h="990" w="8633">
                  <a:moveTo>
                    <a:pt x="3144" y="0"/>
                  </a:moveTo>
                  <a:cubicBezTo>
                    <a:pt x="2198" y="85"/>
                    <a:pt x="1" y="789"/>
                    <a:pt x="1" y="789"/>
                  </a:cubicBezTo>
                  <a:cubicBezTo>
                    <a:pt x="1" y="789"/>
                    <a:pt x="2253" y="364"/>
                    <a:pt x="3147" y="310"/>
                  </a:cubicBezTo>
                  <a:cubicBezTo>
                    <a:pt x="4044" y="339"/>
                    <a:pt x="4969" y="512"/>
                    <a:pt x="5882" y="627"/>
                  </a:cubicBezTo>
                  <a:cubicBezTo>
                    <a:pt x="6798" y="754"/>
                    <a:pt x="7714" y="886"/>
                    <a:pt x="8633" y="990"/>
                  </a:cubicBezTo>
                  <a:cubicBezTo>
                    <a:pt x="7730" y="759"/>
                    <a:pt x="6820" y="568"/>
                    <a:pt x="5908" y="392"/>
                  </a:cubicBezTo>
                  <a:cubicBezTo>
                    <a:pt x="4992" y="227"/>
                    <a:pt x="4091" y="57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 flipH="1">
              <a:off x="1463946" y="2475642"/>
              <a:ext cx="229950" cy="28948"/>
            </a:xfrm>
            <a:custGeom>
              <a:rect b="b" l="l" r="r" t="t"/>
              <a:pathLst>
                <a:path extrusionOk="0" h="1043" w="8285">
                  <a:moveTo>
                    <a:pt x="8285" y="0"/>
                  </a:moveTo>
                  <a:lnTo>
                    <a:pt x="8285" y="0"/>
                  </a:lnTo>
                  <a:cubicBezTo>
                    <a:pt x="7452" y="127"/>
                    <a:pt x="6625" y="275"/>
                    <a:pt x="5797" y="417"/>
                  </a:cubicBezTo>
                  <a:cubicBezTo>
                    <a:pt x="4973" y="549"/>
                    <a:pt x="4136" y="732"/>
                    <a:pt x="3322" y="780"/>
                  </a:cubicBezTo>
                  <a:cubicBezTo>
                    <a:pt x="2508" y="754"/>
                    <a:pt x="1" y="462"/>
                    <a:pt x="1" y="462"/>
                  </a:cubicBezTo>
                  <a:lnTo>
                    <a:pt x="1" y="462"/>
                  </a:lnTo>
                  <a:cubicBezTo>
                    <a:pt x="1" y="462"/>
                    <a:pt x="2466" y="995"/>
                    <a:pt x="3326" y="1043"/>
                  </a:cubicBezTo>
                  <a:cubicBezTo>
                    <a:pt x="4187" y="969"/>
                    <a:pt x="5000" y="791"/>
                    <a:pt x="5828" y="616"/>
                  </a:cubicBezTo>
                  <a:cubicBezTo>
                    <a:pt x="6650" y="432"/>
                    <a:pt x="7470" y="235"/>
                    <a:pt x="8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 flipH="1">
              <a:off x="1464334" y="2396985"/>
              <a:ext cx="258010" cy="8715"/>
            </a:xfrm>
            <a:custGeom>
              <a:rect b="b" l="l" r="r" t="t"/>
              <a:pathLst>
                <a:path extrusionOk="0" h="314" w="9296">
                  <a:moveTo>
                    <a:pt x="4211" y="0"/>
                  </a:moveTo>
                  <a:cubicBezTo>
                    <a:pt x="2516" y="28"/>
                    <a:pt x="1695" y="97"/>
                    <a:pt x="1" y="235"/>
                  </a:cubicBezTo>
                  <a:cubicBezTo>
                    <a:pt x="948" y="301"/>
                    <a:pt x="1623" y="314"/>
                    <a:pt x="2330" y="314"/>
                  </a:cubicBezTo>
                  <a:cubicBezTo>
                    <a:pt x="2769" y="314"/>
                    <a:pt x="3222" y="309"/>
                    <a:pt x="3760" y="309"/>
                  </a:cubicBezTo>
                  <a:cubicBezTo>
                    <a:pt x="3904" y="309"/>
                    <a:pt x="4055" y="309"/>
                    <a:pt x="4213" y="310"/>
                  </a:cubicBezTo>
                  <a:cubicBezTo>
                    <a:pt x="5906" y="283"/>
                    <a:pt x="7602" y="265"/>
                    <a:pt x="9295" y="127"/>
                  </a:cubicBezTo>
                  <a:cubicBezTo>
                    <a:pt x="7598" y="7"/>
                    <a:pt x="5905" y="8"/>
                    <a:pt x="4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 flipH="1">
              <a:off x="1291306" y="1241949"/>
              <a:ext cx="782663" cy="413716"/>
            </a:xfrm>
            <a:custGeom>
              <a:rect b="b" l="l" r="r" t="t"/>
              <a:pathLst>
                <a:path extrusionOk="0" h="14906" w="28199">
                  <a:moveTo>
                    <a:pt x="16108" y="1"/>
                  </a:moveTo>
                  <a:cubicBezTo>
                    <a:pt x="15155" y="1"/>
                    <a:pt x="14131" y="89"/>
                    <a:pt x="13013" y="299"/>
                  </a:cubicBezTo>
                  <a:cubicBezTo>
                    <a:pt x="6185" y="1584"/>
                    <a:pt x="2326" y="6562"/>
                    <a:pt x="1" y="6973"/>
                  </a:cubicBezTo>
                  <a:lnTo>
                    <a:pt x="4936" y="14905"/>
                  </a:lnTo>
                  <a:cubicBezTo>
                    <a:pt x="10708" y="12885"/>
                    <a:pt x="17876" y="11388"/>
                    <a:pt x="26422" y="11119"/>
                  </a:cubicBezTo>
                  <a:lnTo>
                    <a:pt x="28199" y="2191"/>
                  </a:lnTo>
                  <a:lnTo>
                    <a:pt x="28199" y="2191"/>
                  </a:lnTo>
                  <a:cubicBezTo>
                    <a:pt x="28147" y="2192"/>
                    <a:pt x="28096" y="2192"/>
                    <a:pt x="28045" y="2192"/>
                  </a:cubicBezTo>
                  <a:cubicBezTo>
                    <a:pt x="23877" y="2192"/>
                    <a:pt x="20875" y="1"/>
                    <a:pt x="16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 flipH="1">
              <a:off x="1627533" y="1291852"/>
              <a:ext cx="157510" cy="157537"/>
            </a:xfrm>
            <a:custGeom>
              <a:rect b="b" l="l" r="r" t="t"/>
              <a:pathLst>
                <a:path extrusionOk="0" h="5676" w="5675">
                  <a:moveTo>
                    <a:pt x="3254" y="1"/>
                  </a:moveTo>
                  <a:lnTo>
                    <a:pt x="1469" y="318"/>
                  </a:lnTo>
                  <a:lnTo>
                    <a:pt x="1787" y="2103"/>
                  </a:lnTo>
                  <a:lnTo>
                    <a:pt x="0" y="2421"/>
                  </a:lnTo>
                  <a:lnTo>
                    <a:pt x="318" y="4206"/>
                  </a:lnTo>
                  <a:lnTo>
                    <a:pt x="2104" y="3888"/>
                  </a:lnTo>
                  <a:lnTo>
                    <a:pt x="2420" y="5675"/>
                  </a:lnTo>
                  <a:lnTo>
                    <a:pt x="4207" y="5357"/>
                  </a:lnTo>
                  <a:lnTo>
                    <a:pt x="3889" y="3572"/>
                  </a:lnTo>
                  <a:lnTo>
                    <a:pt x="5675" y="3255"/>
                  </a:lnTo>
                  <a:lnTo>
                    <a:pt x="5359" y="1470"/>
                  </a:lnTo>
                  <a:lnTo>
                    <a:pt x="3572" y="1786"/>
                  </a:lnTo>
                  <a:lnTo>
                    <a:pt x="3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 flipH="1">
              <a:off x="954720" y="1408588"/>
              <a:ext cx="1183307" cy="1242980"/>
            </a:xfrm>
            <a:custGeom>
              <a:rect b="b" l="l" r="r" t="t"/>
              <a:pathLst>
                <a:path extrusionOk="0" h="44784" w="42634">
                  <a:moveTo>
                    <a:pt x="19780" y="0"/>
                  </a:moveTo>
                  <a:cubicBezTo>
                    <a:pt x="11063" y="0"/>
                    <a:pt x="9889" y="7748"/>
                    <a:pt x="9889" y="7748"/>
                  </a:cubicBezTo>
                  <a:cubicBezTo>
                    <a:pt x="9889" y="7748"/>
                    <a:pt x="8888" y="7224"/>
                    <a:pt x="7627" y="7224"/>
                  </a:cubicBezTo>
                  <a:cubicBezTo>
                    <a:pt x="6344" y="7224"/>
                    <a:pt x="4793" y="7767"/>
                    <a:pt x="3754" y="9957"/>
                  </a:cubicBezTo>
                  <a:cubicBezTo>
                    <a:pt x="2020" y="13663"/>
                    <a:pt x="1" y="31925"/>
                    <a:pt x="10320" y="42240"/>
                  </a:cubicBezTo>
                  <a:cubicBezTo>
                    <a:pt x="10320" y="42240"/>
                    <a:pt x="6157" y="30538"/>
                    <a:pt x="8039" y="24565"/>
                  </a:cubicBezTo>
                  <a:cubicBezTo>
                    <a:pt x="8039" y="24565"/>
                    <a:pt x="14043" y="18614"/>
                    <a:pt x="12181" y="12356"/>
                  </a:cubicBezTo>
                  <a:lnTo>
                    <a:pt x="12181" y="12356"/>
                  </a:lnTo>
                  <a:cubicBezTo>
                    <a:pt x="12181" y="12358"/>
                    <a:pt x="14559" y="19227"/>
                    <a:pt x="23246" y="20331"/>
                  </a:cubicBezTo>
                  <a:cubicBezTo>
                    <a:pt x="23246" y="20331"/>
                    <a:pt x="20741" y="18040"/>
                    <a:pt x="19499" y="16350"/>
                  </a:cubicBezTo>
                  <a:lnTo>
                    <a:pt x="19499" y="16350"/>
                  </a:lnTo>
                  <a:cubicBezTo>
                    <a:pt x="19500" y="16351"/>
                    <a:pt x="22473" y="19540"/>
                    <a:pt x="28098" y="19792"/>
                  </a:cubicBezTo>
                  <a:cubicBezTo>
                    <a:pt x="33723" y="20042"/>
                    <a:pt x="30975" y="39611"/>
                    <a:pt x="27788" y="44783"/>
                  </a:cubicBezTo>
                  <a:cubicBezTo>
                    <a:pt x="27788" y="44783"/>
                    <a:pt x="34743" y="41779"/>
                    <a:pt x="36714" y="35300"/>
                  </a:cubicBezTo>
                  <a:lnTo>
                    <a:pt x="36714" y="35300"/>
                  </a:lnTo>
                  <a:cubicBezTo>
                    <a:pt x="36714" y="35301"/>
                    <a:pt x="36027" y="39093"/>
                    <a:pt x="35248" y="40615"/>
                  </a:cubicBezTo>
                  <a:lnTo>
                    <a:pt x="35248" y="40615"/>
                  </a:lnTo>
                  <a:cubicBezTo>
                    <a:pt x="35248" y="40615"/>
                    <a:pt x="39776" y="37887"/>
                    <a:pt x="41205" y="29101"/>
                  </a:cubicBezTo>
                  <a:cubicBezTo>
                    <a:pt x="42634" y="20315"/>
                    <a:pt x="36141" y="3192"/>
                    <a:pt x="23774" y="470"/>
                  </a:cubicBezTo>
                  <a:cubicBezTo>
                    <a:pt x="22292" y="144"/>
                    <a:pt x="20966" y="0"/>
                    <a:pt x="19780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 flipH="1">
              <a:off x="873729" y="2689575"/>
              <a:ext cx="1412341" cy="2453903"/>
            </a:xfrm>
            <a:custGeom>
              <a:rect b="b" l="l" r="r" t="t"/>
              <a:pathLst>
                <a:path extrusionOk="0" h="88413" w="50886">
                  <a:moveTo>
                    <a:pt x="35600" y="1"/>
                  </a:moveTo>
                  <a:cubicBezTo>
                    <a:pt x="35600" y="1"/>
                    <a:pt x="21705" y="10895"/>
                    <a:pt x="17722" y="10895"/>
                  </a:cubicBezTo>
                  <a:cubicBezTo>
                    <a:pt x="17547" y="10895"/>
                    <a:pt x="17391" y="10874"/>
                    <a:pt x="17256" y="10830"/>
                  </a:cubicBezTo>
                  <a:cubicBezTo>
                    <a:pt x="16002" y="10373"/>
                    <a:pt x="17648" y="758"/>
                    <a:pt x="17791" y="637"/>
                  </a:cubicBezTo>
                  <a:lnTo>
                    <a:pt x="17791" y="637"/>
                  </a:lnTo>
                  <a:cubicBezTo>
                    <a:pt x="17707" y="652"/>
                    <a:pt x="16665" y="1088"/>
                    <a:pt x="15268" y="1726"/>
                  </a:cubicBezTo>
                  <a:cubicBezTo>
                    <a:pt x="14238" y="2200"/>
                    <a:pt x="13022" y="2779"/>
                    <a:pt x="11872" y="3394"/>
                  </a:cubicBezTo>
                  <a:cubicBezTo>
                    <a:pt x="11872" y="3399"/>
                    <a:pt x="11869" y="3403"/>
                    <a:pt x="11864" y="3403"/>
                  </a:cubicBezTo>
                  <a:cubicBezTo>
                    <a:pt x="11646" y="3702"/>
                    <a:pt x="1904" y="20505"/>
                    <a:pt x="1904" y="24854"/>
                  </a:cubicBezTo>
                  <a:cubicBezTo>
                    <a:pt x="1704" y="29353"/>
                    <a:pt x="2613" y="33129"/>
                    <a:pt x="3540" y="36643"/>
                  </a:cubicBezTo>
                  <a:lnTo>
                    <a:pt x="3542" y="36645"/>
                  </a:lnTo>
                  <a:cubicBezTo>
                    <a:pt x="3973" y="38285"/>
                    <a:pt x="4409" y="39870"/>
                    <a:pt x="4737" y="41445"/>
                  </a:cubicBezTo>
                  <a:cubicBezTo>
                    <a:pt x="4791" y="41702"/>
                    <a:pt x="4847" y="42030"/>
                    <a:pt x="4902" y="42425"/>
                  </a:cubicBezTo>
                  <a:cubicBezTo>
                    <a:pt x="5474" y="46622"/>
                    <a:pt x="6793" y="55436"/>
                    <a:pt x="6546" y="59157"/>
                  </a:cubicBezTo>
                  <a:lnTo>
                    <a:pt x="0" y="88413"/>
                  </a:lnTo>
                  <a:lnTo>
                    <a:pt x="48770" y="88413"/>
                  </a:lnTo>
                  <a:cubicBezTo>
                    <a:pt x="48776" y="87130"/>
                    <a:pt x="48773" y="85935"/>
                    <a:pt x="48760" y="84849"/>
                  </a:cubicBezTo>
                  <a:cubicBezTo>
                    <a:pt x="48596" y="70494"/>
                    <a:pt x="44142" y="64011"/>
                    <a:pt x="44021" y="63838"/>
                  </a:cubicBezTo>
                  <a:cubicBezTo>
                    <a:pt x="44021" y="63837"/>
                    <a:pt x="44021" y="63837"/>
                    <a:pt x="44021" y="63835"/>
                  </a:cubicBezTo>
                  <a:cubicBezTo>
                    <a:pt x="43502" y="58422"/>
                    <a:pt x="42781" y="50189"/>
                    <a:pt x="42202" y="40890"/>
                  </a:cubicBezTo>
                  <a:cubicBezTo>
                    <a:pt x="42171" y="38592"/>
                    <a:pt x="42165" y="36436"/>
                    <a:pt x="42234" y="34385"/>
                  </a:cubicBezTo>
                  <a:cubicBezTo>
                    <a:pt x="42232" y="34367"/>
                    <a:pt x="42234" y="34348"/>
                    <a:pt x="42240" y="34332"/>
                  </a:cubicBezTo>
                  <a:cubicBezTo>
                    <a:pt x="42377" y="30351"/>
                    <a:pt x="42795" y="26782"/>
                    <a:pt x="43878" y="23388"/>
                  </a:cubicBezTo>
                  <a:cubicBezTo>
                    <a:pt x="46197" y="16051"/>
                    <a:pt x="50885" y="11024"/>
                    <a:pt x="49459" y="8605"/>
                  </a:cubicBezTo>
                  <a:cubicBezTo>
                    <a:pt x="49180" y="7563"/>
                    <a:pt x="48393" y="6578"/>
                    <a:pt x="47326" y="5670"/>
                  </a:cubicBezTo>
                  <a:lnTo>
                    <a:pt x="47309" y="5654"/>
                  </a:lnTo>
                  <a:cubicBezTo>
                    <a:pt x="45267" y="3921"/>
                    <a:pt x="42224" y="2471"/>
                    <a:pt x="39753" y="1471"/>
                  </a:cubicBezTo>
                  <a:cubicBezTo>
                    <a:pt x="37417" y="533"/>
                    <a:pt x="35600" y="1"/>
                    <a:pt x="35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 flipH="1">
              <a:off x="932272" y="3312888"/>
              <a:ext cx="675224" cy="1830581"/>
            </a:xfrm>
            <a:custGeom>
              <a:rect b="b" l="l" r="r" t="t"/>
              <a:pathLst>
                <a:path extrusionOk="0" h="65955" w="24328">
                  <a:moveTo>
                    <a:pt x="11870" y="0"/>
                  </a:moveTo>
                  <a:cubicBezTo>
                    <a:pt x="11870" y="1"/>
                    <a:pt x="13972" y="6410"/>
                    <a:pt x="13926" y="10425"/>
                  </a:cubicBezTo>
                  <a:cubicBezTo>
                    <a:pt x="13883" y="14122"/>
                    <a:pt x="10937" y="16047"/>
                    <a:pt x="7140" y="16047"/>
                  </a:cubicBezTo>
                  <a:cubicBezTo>
                    <a:pt x="6813" y="16047"/>
                    <a:pt x="6480" y="16032"/>
                    <a:pt x="6142" y="16004"/>
                  </a:cubicBezTo>
                  <a:lnTo>
                    <a:pt x="6142" y="16004"/>
                  </a:lnTo>
                  <a:cubicBezTo>
                    <a:pt x="6142" y="16004"/>
                    <a:pt x="8987" y="17434"/>
                    <a:pt x="12081" y="17434"/>
                  </a:cubicBezTo>
                  <a:cubicBezTo>
                    <a:pt x="13084" y="17434"/>
                    <a:pt x="14113" y="17283"/>
                    <a:pt x="15081" y="16886"/>
                  </a:cubicBezTo>
                  <a:lnTo>
                    <a:pt x="15081" y="16886"/>
                  </a:lnTo>
                  <a:cubicBezTo>
                    <a:pt x="14951" y="18743"/>
                    <a:pt x="14763" y="20817"/>
                    <a:pt x="14489" y="23067"/>
                  </a:cubicBezTo>
                  <a:cubicBezTo>
                    <a:pt x="14396" y="23855"/>
                    <a:pt x="14288" y="24669"/>
                    <a:pt x="14168" y="25500"/>
                  </a:cubicBezTo>
                  <a:cubicBezTo>
                    <a:pt x="14067" y="26227"/>
                    <a:pt x="13953" y="26969"/>
                    <a:pt x="13831" y="27725"/>
                  </a:cubicBezTo>
                  <a:cubicBezTo>
                    <a:pt x="13809" y="27895"/>
                    <a:pt x="13777" y="28065"/>
                    <a:pt x="13751" y="28233"/>
                  </a:cubicBezTo>
                  <a:cubicBezTo>
                    <a:pt x="13745" y="28277"/>
                    <a:pt x="13735" y="28320"/>
                    <a:pt x="13730" y="28360"/>
                  </a:cubicBezTo>
                  <a:lnTo>
                    <a:pt x="13730" y="28362"/>
                  </a:lnTo>
                  <a:cubicBezTo>
                    <a:pt x="13655" y="28822"/>
                    <a:pt x="13576" y="29284"/>
                    <a:pt x="13490" y="29752"/>
                  </a:cubicBezTo>
                  <a:cubicBezTo>
                    <a:pt x="13400" y="30264"/>
                    <a:pt x="13304" y="30785"/>
                    <a:pt x="13204" y="31311"/>
                  </a:cubicBezTo>
                  <a:cubicBezTo>
                    <a:pt x="13174" y="31472"/>
                    <a:pt x="13140" y="31632"/>
                    <a:pt x="13106" y="31800"/>
                  </a:cubicBezTo>
                  <a:cubicBezTo>
                    <a:pt x="13100" y="31840"/>
                    <a:pt x="13092" y="31884"/>
                    <a:pt x="13082" y="31924"/>
                  </a:cubicBezTo>
                  <a:cubicBezTo>
                    <a:pt x="13055" y="32062"/>
                    <a:pt x="13031" y="32200"/>
                    <a:pt x="13002" y="32338"/>
                  </a:cubicBezTo>
                  <a:cubicBezTo>
                    <a:pt x="12790" y="33388"/>
                    <a:pt x="12559" y="34458"/>
                    <a:pt x="12309" y="35547"/>
                  </a:cubicBezTo>
                  <a:cubicBezTo>
                    <a:pt x="12239" y="35863"/>
                    <a:pt x="12162" y="36185"/>
                    <a:pt x="12089" y="36504"/>
                  </a:cubicBezTo>
                  <a:cubicBezTo>
                    <a:pt x="11846" y="37504"/>
                    <a:pt x="11589" y="38522"/>
                    <a:pt x="11313" y="39549"/>
                  </a:cubicBezTo>
                  <a:lnTo>
                    <a:pt x="11313" y="39552"/>
                  </a:lnTo>
                  <a:cubicBezTo>
                    <a:pt x="11251" y="39794"/>
                    <a:pt x="11182" y="40036"/>
                    <a:pt x="11116" y="40282"/>
                  </a:cubicBezTo>
                  <a:cubicBezTo>
                    <a:pt x="10988" y="40747"/>
                    <a:pt x="10853" y="41215"/>
                    <a:pt x="10715" y="41687"/>
                  </a:cubicBezTo>
                  <a:cubicBezTo>
                    <a:pt x="10271" y="43213"/>
                    <a:pt x="9785" y="44758"/>
                    <a:pt x="9255" y="46322"/>
                  </a:cubicBezTo>
                  <a:cubicBezTo>
                    <a:pt x="9225" y="46420"/>
                    <a:pt x="9191" y="46517"/>
                    <a:pt x="9157" y="46612"/>
                  </a:cubicBezTo>
                  <a:cubicBezTo>
                    <a:pt x="9064" y="46878"/>
                    <a:pt x="8971" y="47143"/>
                    <a:pt x="8877" y="47409"/>
                  </a:cubicBezTo>
                  <a:cubicBezTo>
                    <a:pt x="8352" y="48896"/>
                    <a:pt x="7788" y="50388"/>
                    <a:pt x="7182" y="51887"/>
                  </a:cubicBezTo>
                  <a:cubicBezTo>
                    <a:pt x="7093" y="52099"/>
                    <a:pt x="7003" y="52312"/>
                    <a:pt x="6917" y="52526"/>
                  </a:cubicBezTo>
                  <a:lnTo>
                    <a:pt x="6917" y="52529"/>
                  </a:lnTo>
                  <a:cubicBezTo>
                    <a:pt x="6827" y="52745"/>
                    <a:pt x="6739" y="52959"/>
                    <a:pt x="6646" y="53175"/>
                  </a:cubicBezTo>
                  <a:cubicBezTo>
                    <a:pt x="5127" y="56757"/>
                    <a:pt x="3353" y="60353"/>
                    <a:pt x="1266" y="63884"/>
                  </a:cubicBezTo>
                  <a:cubicBezTo>
                    <a:pt x="1186" y="64019"/>
                    <a:pt x="1106" y="64155"/>
                    <a:pt x="1026" y="64288"/>
                  </a:cubicBezTo>
                  <a:cubicBezTo>
                    <a:pt x="692" y="64847"/>
                    <a:pt x="351" y="65402"/>
                    <a:pt x="1" y="65955"/>
                  </a:cubicBezTo>
                  <a:lnTo>
                    <a:pt x="24322" y="65955"/>
                  </a:lnTo>
                  <a:cubicBezTo>
                    <a:pt x="24327" y="64673"/>
                    <a:pt x="24322" y="63479"/>
                    <a:pt x="24311" y="62393"/>
                  </a:cubicBezTo>
                  <a:cubicBezTo>
                    <a:pt x="24147" y="48017"/>
                    <a:pt x="19679" y="41536"/>
                    <a:pt x="19572" y="41379"/>
                  </a:cubicBezTo>
                  <a:lnTo>
                    <a:pt x="19572" y="41377"/>
                  </a:lnTo>
                  <a:cubicBezTo>
                    <a:pt x="19568" y="41348"/>
                    <a:pt x="19567" y="41319"/>
                    <a:pt x="19562" y="41290"/>
                  </a:cubicBezTo>
                  <a:cubicBezTo>
                    <a:pt x="19557" y="41262"/>
                    <a:pt x="19557" y="41234"/>
                    <a:pt x="19552" y="41202"/>
                  </a:cubicBezTo>
                  <a:lnTo>
                    <a:pt x="19552" y="41197"/>
                  </a:lnTo>
                  <a:cubicBezTo>
                    <a:pt x="19543" y="41088"/>
                    <a:pt x="19530" y="40978"/>
                    <a:pt x="19520" y="40862"/>
                  </a:cubicBezTo>
                  <a:cubicBezTo>
                    <a:pt x="19519" y="40832"/>
                    <a:pt x="19514" y="40800"/>
                    <a:pt x="19512" y="40772"/>
                  </a:cubicBezTo>
                  <a:cubicBezTo>
                    <a:pt x="19498" y="40626"/>
                    <a:pt x="19483" y="40479"/>
                    <a:pt x="19469" y="40331"/>
                  </a:cubicBezTo>
                  <a:cubicBezTo>
                    <a:pt x="19469" y="40318"/>
                    <a:pt x="19467" y="40307"/>
                    <a:pt x="19466" y="40294"/>
                  </a:cubicBezTo>
                  <a:cubicBezTo>
                    <a:pt x="19454" y="40171"/>
                    <a:pt x="19445" y="40046"/>
                    <a:pt x="19434" y="39919"/>
                  </a:cubicBezTo>
                  <a:cubicBezTo>
                    <a:pt x="19421" y="39792"/>
                    <a:pt x="19410" y="39664"/>
                    <a:pt x="19397" y="39533"/>
                  </a:cubicBezTo>
                  <a:cubicBezTo>
                    <a:pt x="19376" y="39314"/>
                    <a:pt x="19357" y="39088"/>
                    <a:pt x="19336" y="38859"/>
                  </a:cubicBezTo>
                  <a:cubicBezTo>
                    <a:pt x="19318" y="38687"/>
                    <a:pt x="19304" y="38517"/>
                    <a:pt x="19288" y="38343"/>
                  </a:cubicBezTo>
                  <a:lnTo>
                    <a:pt x="19288" y="38341"/>
                  </a:lnTo>
                  <a:cubicBezTo>
                    <a:pt x="19283" y="38291"/>
                    <a:pt x="19278" y="38240"/>
                    <a:pt x="19273" y="38193"/>
                  </a:cubicBezTo>
                  <a:cubicBezTo>
                    <a:pt x="19268" y="38145"/>
                    <a:pt x="19264" y="38097"/>
                    <a:pt x="19262" y="38047"/>
                  </a:cubicBezTo>
                  <a:lnTo>
                    <a:pt x="19262" y="38046"/>
                  </a:lnTo>
                  <a:cubicBezTo>
                    <a:pt x="19244" y="37861"/>
                    <a:pt x="19227" y="37675"/>
                    <a:pt x="19211" y="37486"/>
                  </a:cubicBezTo>
                  <a:cubicBezTo>
                    <a:pt x="19191" y="37282"/>
                    <a:pt x="19174" y="37077"/>
                    <a:pt x="19155" y="36867"/>
                  </a:cubicBezTo>
                  <a:cubicBezTo>
                    <a:pt x="19134" y="36622"/>
                    <a:pt x="19110" y="36375"/>
                    <a:pt x="19087" y="36124"/>
                  </a:cubicBezTo>
                  <a:cubicBezTo>
                    <a:pt x="19071" y="35929"/>
                    <a:pt x="19053" y="35731"/>
                    <a:pt x="19037" y="35531"/>
                  </a:cubicBezTo>
                  <a:cubicBezTo>
                    <a:pt x="19028" y="35436"/>
                    <a:pt x="19018" y="35338"/>
                    <a:pt x="19012" y="35241"/>
                  </a:cubicBezTo>
                  <a:cubicBezTo>
                    <a:pt x="18999" y="35117"/>
                    <a:pt x="18989" y="34994"/>
                    <a:pt x="18978" y="34867"/>
                  </a:cubicBezTo>
                  <a:cubicBezTo>
                    <a:pt x="18978" y="34852"/>
                    <a:pt x="18976" y="34841"/>
                    <a:pt x="18976" y="34827"/>
                  </a:cubicBezTo>
                  <a:cubicBezTo>
                    <a:pt x="18954" y="34594"/>
                    <a:pt x="18936" y="34354"/>
                    <a:pt x="18914" y="34113"/>
                  </a:cubicBezTo>
                  <a:cubicBezTo>
                    <a:pt x="18898" y="33911"/>
                    <a:pt x="18880" y="33709"/>
                    <a:pt x="18861" y="33502"/>
                  </a:cubicBezTo>
                  <a:cubicBezTo>
                    <a:pt x="18839" y="33213"/>
                    <a:pt x="18814" y="32923"/>
                    <a:pt x="18787" y="32628"/>
                  </a:cubicBezTo>
                  <a:cubicBezTo>
                    <a:pt x="18757" y="32273"/>
                    <a:pt x="18731" y="31911"/>
                    <a:pt x="18699" y="31547"/>
                  </a:cubicBezTo>
                  <a:cubicBezTo>
                    <a:pt x="18683" y="31326"/>
                    <a:pt x="18664" y="31104"/>
                    <a:pt x="18644" y="30880"/>
                  </a:cubicBezTo>
                  <a:cubicBezTo>
                    <a:pt x="18593" y="30209"/>
                    <a:pt x="18535" y="29523"/>
                    <a:pt x="18481" y="28824"/>
                  </a:cubicBezTo>
                  <a:cubicBezTo>
                    <a:pt x="18476" y="28747"/>
                    <a:pt x="18471" y="28666"/>
                    <a:pt x="18463" y="28588"/>
                  </a:cubicBezTo>
                  <a:cubicBezTo>
                    <a:pt x="18457" y="28509"/>
                    <a:pt x="18455" y="28431"/>
                    <a:pt x="18447" y="28352"/>
                  </a:cubicBezTo>
                  <a:cubicBezTo>
                    <a:pt x="18436" y="28201"/>
                    <a:pt x="18423" y="28054"/>
                    <a:pt x="18414" y="27906"/>
                  </a:cubicBezTo>
                  <a:lnTo>
                    <a:pt x="18414" y="27904"/>
                  </a:lnTo>
                  <a:cubicBezTo>
                    <a:pt x="18369" y="27327"/>
                    <a:pt x="18324" y="26745"/>
                    <a:pt x="18280" y="26155"/>
                  </a:cubicBezTo>
                  <a:cubicBezTo>
                    <a:pt x="18276" y="26100"/>
                    <a:pt x="18274" y="26042"/>
                    <a:pt x="18266" y="25985"/>
                  </a:cubicBezTo>
                  <a:cubicBezTo>
                    <a:pt x="18264" y="25943"/>
                    <a:pt x="18261" y="25901"/>
                    <a:pt x="18256" y="25860"/>
                  </a:cubicBezTo>
                  <a:lnTo>
                    <a:pt x="18256" y="25856"/>
                  </a:lnTo>
                  <a:cubicBezTo>
                    <a:pt x="18232" y="25542"/>
                    <a:pt x="18211" y="25226"/>
                    <a:pt x="18187" y="24904"/>
                  </a:cubicBezTo>
                  <a:cubicBezTo>
                    <a:pt x="18165" y="24583"/>
                    <a:pt x="18141" y="24262"/>
                    <a:pt x="18118" y="23938"/>
                  </a:cubicBezTo>
                  <a:cubicBezTo>
                    <a:pt x="18090" y="23531"/>
                    <a:pt x="18062" y="23122"/>
                    <a:pt x="18033" y="22706"/>
                  </a:cubicBezTo>
                  <a:cubicBezTo>
                    <a:pt x="17993" y="22148"/>
                    <a:pt x="17955" y="21585"/>
                    <a:pt x="17920" y="21019"/>
                  </a:cubicBezTo>
                  <a:cubicBezTo>
                    <a:pt x="17905" y="20794"/>
                    <a:pt x="17891" y="20568"/>
                    <a:pt x="17876" y="20345"/>
                  </a:cubicBezTo>
                  <a:cubicBezTo>
                    <a:pt x="17833" y="19713"/>
                    <a:pt x="17791" y="19077"/>
                    <a:pt x="17753" y="18434"/>
                  </a:cubicBezTo>
                  <a:cubicBezTo>
                    <a:pt x="17750" y="18183"/>
                    <a:pt x="17745" y="17936"/>
                    <a:pt x="17743" y="17688"/>
                  </a:cubicBezTo>
                  <a:cubicBezTo>
                    <a:pt x="17738" y="17203"/>
                    <a:pt x="17733" y="16722"/>
                    <a:pt x="17733" y="16247"/>
                  </a:cubicBezTo>
                  <a:cubicBezTo>
                    <a:pt x="17725" y="14751"/>
                    <a:pt x="17738" y="13316"/>
                    <a:pt x="17783" y="11927"/>
                  </a:cubicBezTo>
                  <a:lnTo>
                    <a:pt x="15299" y="7216"/>
                  </a:lnTo>
                  <a:lnTo>
                    <a:pt x="15297" y="7206"/>
                  </a:lnTo>
                  <a:lnTo>
                    <a:pt x="11870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 flipH="1">
              <a:off x="1902802" y="3706671"/>
              <a:ext cx="284988" cy="163921"/>
            </a:xfrm>
            <a:custGeom>
              <a:rect b="b" l="l" r="r" t="t"/>
              <a:pathLst>
                <a:path extrusionOk="0" h="5906" w="10268">
                  <a:moveTo>
                    <a:pt x="1" y="0"/>
                  </a:moveTo>
                  <a:lnTo>
                    <a:pt x="1" y="0"/>
                  </a:lnTo>
                  <a:cubicBezTo>
                    <a:pt x="432" y="1641"/>
                    <a:pt x="867" y="3226"/>
                    <a:pt x="1196" y="4799"/>
                  </a:cubicBezTo>
                  <a:cubicBezTo>
                    <a:pt x="1250" y="5057"/>
                    <a:pt x="1305" y="5384"/>
                    <a:pt x="1361" y="5780"/>
                  </a:cubicBezTo>
                  <a:cubicBezTo>
                    <a:pt x="1764" y="5867"/>
                    <a:pt x="2172" y="5906"/>
                    <a:pt x="2578" y="5906"/>
                  </a:cubicBezTo>
                  <a:cubicBezTo>
                    <a:pt x="6396" y="5906"/>
                    <a:pt x="10150" y="2462"/>
                    <a:pt x="10267" y="2355"/>
                  </a:cubicBezTo>
                  <a:lnTo>
                    <a:pt x="10267" y="2355"/>
                  </a:lnTo>
                  <a:cubicBezTo>
                    <a:pt x="8538" y="2955"/>
                    <a:pt x="7079" y="3191"/>
                    <a:pt x="5853" y="3191"/>
                  </a:cubicBezTo>
                  <a:cubicBezTo>
                    <a:pt x="1419" y="3191"/>
                    <a:pt x="43" y="101"/>
                    <a:pt x="1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 flipH="1" rot="-161796">
              <a:off x="2114078" y="3124001"/>
              <a:ext cx="148942" cy="501906"/>
            </a:xfrm>
            <a:custGeom>
              <a:rect b="b" l="l" r="r" t="t"/>
              <a:pathLst>
                <a:path extrusionOk="0" h="18083" w="4775">
                  <a:moveTo>
                    <a:pt x="4774" y="0"/>
                  </a:moveTo>
                  <a:lnTo>
                    <a:pt x="4774" y="0"/>
                  </a:lnTo>
                  <a:cubicBezTo>
                    <a:pt x="4773" y="2"/>
                    <a:pt x="376" y="7085"/>
                    <a:pt x="189" y="10089"/>
                  </a:cubicBezTo>
                  <a:cubicBezTo>
                    <a:pt x="1" y="13093"/>
                    <a:pt x="556" y="16719"/>
                    <a:pt x="556" y="16719"/>
                  </a:cubicBezTo>
                  <a:lnTo>
                    <a:pt x="2256" y="18082"/>
                  </a:lnTo>
                  <a:cubicBezTo>
                    <a:pt x="2256" y="18082"/>
                    <a:pt x="94" y="11385"/>
                    <a:pt x="1815" y="7013"/>
                  </a:cubicBezTo>
                  <a:cubicBezTo>
                    <a:pt x="3534" y="2643"/>
                    <a:pt x="4774" y="1"/>
                    <a:pt x="4774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 flipH="1">
              <a:off x="497854" y="2932095"/>
              <a:ext cx="882331" cy="1209424"/>
            </a:xfrm>
            <a:custGeom>
              <a:rect b="b" l="l" r="r" t="t"/>
              <a:pathLst>
                <a:path extrusionOk="0" h="43575" w="31790">
                  <a:moveTo>
                    <a:pt x="17565" y="1"/>
                  </a:moveTo>
                  <a:cubicBezTo>
                    <a:pt x="17565" y="1"/>
                    <a:pt x="0" y="5433"/>
                    <a:pt x="11965" y="24782"/>
                  </a:cubicBezTo>
                  <a:cubicBezTo>
                    <a:pt x="15292" y="30160"/>
                    <a:pt x="18187" y="36797"/>
                    <a:pt x="20638" y="43575"/>
                  </a:cubicBezTo>
                  <a:cubicBezTo>
                    <a:pt x="21371" y="43084"/>
                    <a:pt x="22286" y="42738"/>
                    <a:pt x="23427" y="42635"/>
                  </a:cubicBezTo>
                  <a:cubicBezTo>
                    <a:pt x="26298" y="42377"/>
                    <a:pt x="29082" y="42135"/>
                    <a:pt x="31789" y="41119"/>
                  </a:cubicBezTo>
                  <a:cubicBezTo>
                    <a:pt x="25797" y="16466"/>
                    <a:pt x="17565" y="1"/>
                    <a:pt x="17565" y="1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 flipH="1">
              <a:off x="884777" y="3597206"/>
              <a:ext cx="1266905" cy="1198794"/>
            </a:xfrm>
            <a:custGeom>
              <a:rect b="b" l="l" r="r" t="t"/>
              <a:pathLst>
                <a:path extrusionOk="0" h="43192" w="45646">
                  <a:moveTo>
                    <a:pt x="16284" y="0"/>
                  </a:moveTo>
                  <a:cubicBezTo>
                    <a:pt x="15834" y="0"/>
                    <a:pt x="15389" y="206"/>
                    <a:pt x="15101" y="597"/>
                  </a:cubicBezTo>
                  <a:lnTo>
                    <a:pt x="483" y="20347"/>
                  </a:lnTo>
                  <a:cubicBezTo>
                    <a:pt x="0" y="21000"/>
                    <a:pt x="138" y="21922"/>
                    <a:pt x="791" y="22405"/>
                  </a:cubicBezTo>
                  <a:lnTo>
                    <a:pt x="28487" y="42902"/>
                  </a:lnTo>
                  <a:cubicBezTo>
                    <a:pt x="28750" y="43098"/>
                    <a:pt x="29057" y="43192"/>
                    <a:pt x="29361" y="43192"/>
                  </a:cubicBezTo>
                  <a:cubicBezTo>
                    <a:pt x="29811" y="43192"/>
                    <a:pt x="30256" y="42986"/>
                    <a:pt x="30545" y="42596"/>
                  </a:cubicBezTo>
                  <a:lnTo>
                    <a:pt x="45163" y="22846"/>
                  </a:lnTo>
                  <a:cubicBezTo>
                    <a:pt x="45645" y="22193"/>
                    <a:pt x="45507" y="21271"/>
                    <a:pt x="44855" y="20788"/>
                  </a:cubicBezTo>
                  <a:lnTo>
                    <a:pt x="17159" y="289"/>
                  </a:lnTo>
                  <a:cubicBezTo>
                    <a:pt x="16896" y="94"/>
                    <a:pt x="16589" y="0"/>
                    <a:pt x="16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 flipH="1">
              <a:off x="975315" y="3643751"/>
              <a:ext cx="1127047" cy="1065792"/>
            </a:xfrm>
            <a:custGeom>
              <a:rect b="b" l="l" r="r" t="t"/>
              <a:pathLst>
                <a:path extrusionOk="0" h="38400" w="40607">
                  <a:moveTo>
                    <a:pt x="14524" y="1"/>
                  </a:moveTo>
                  <a:lnTo>
                    <a:pt x="1" y="19230"/>
                  </a:lnTo>
                  <a:lnTo>
                    <a:pt x="3784" y="21998"/>
                  </a:lnTo>
                  <a:cubicBezTo>
                    <a:pt x="3786" y="21998"/>
                    <a:pt x="3787" y="22000"/>
                    <a:pt x="3789" y="22001"/>
                  </a:cubicBezTo>
                  <a:lnTo>
                    <a:pt x="26189" y="38399"/>
                  </a:lnTo>
                  <a:lnTo>
                    <a:pt x="40606" y="18729"/>
                  </a:lnTo>
                  <a:lnTo>
                    <a:pt x="40045" y="18327"/>
                  </a:lnTo>
                  <a:lnTo>
                    <a:pt x="14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 flipH="1">
              <a:off x="1793782" y="3757045"/>
              <a:ext cx="254985" cy="289818"/>
            </a:xfrm>
            <a:custGeom>
              <a:rect b="b" l="l" r="r" t="t"/>
              <a:pathLst>
                <a:path extrusionOk="0" h="10442" w="9187">
                  <a:moveTo>
                    <a:pt x="2663" y="3107"/>
                  </a:moveTo>
                  <a:cubicBezTo>
                    <a:pt x="2777" y="3107"/>
                    <a:pt x="2893" y="3143"/>
                    <a:pt x="2992" y="3216"/>
                  </a:cubicBezTo>
                  <a:cubicBezTo>
                    <a:pt x="3058" y="3261"/>
                    <a:pt x="3109" y="3322"/>
                    <a:pt x="3144" y="3395"/>
                  </a:cubicBezTo>
                  <a:lnTo>
                    <a:pt x="3144" y="3396"/>
                  </a:lnTo>
                  <a:cubicBezTo>
                    <a:pt x="3149" y="3403"/>
                    <a:pt x="3149" y="3411"/>
                    <a:pt x="3154" y="3417"/>
                  </a:cubicBezTo>
                  <a:cubicBezTo>
                    <a:pt x="3239" y="3592"/>
                    <a:pt x="3226" y="3799"/>
                    <a:pt x="3119" y="3962"/>
                  </a:cubicBezTo>
                  <a:cubicBezTo>
                    <a:pt x="3112" y="3970"/>
                    <a:pt x="3111" y="3980"/>
                    <a:pt x="3104" y="3988"/>
                  </a:cubicBezTo>
                  <a:cubicBezTo>
                    <a:pt x="3042" y="4073"/>
                    <a:pt x="2955" y="4139"/>
                    <a:pt x="2856" y="4176"/>
                  </a:cubicBezTo>
                  <a:cubicBezTo>
                    <a:pt x="2854" y="4176"/>
                    <a:pt x="2851" y="4176"/>
                    <a:pt x="2849" y="4177"/>
                  </a:cubicBezTo>
                  <a:cubicBezTo>
                    <a:pt x="2807" y="4192"/>
                    <a:pt x="2762" y="4201"/>
                    <a:pt x="2719" y="4204"/>
                  </a:cubicBezTo>
                  <a:lnTo>
                    <a:pt x="2705" y="4204"/>
                  </a:lnTo>
                  <a:cubicBezTo>
                    <a:pt x="2699" y="4205"/>
                    <a:pt x="2694" y="4206"/>
                    <a:pt x="2689" y="4206"/>
                  </a:cubicBezTo>
                  <a:cubicBezTo>
                    <a:pt x="2684" y="4206"/>
                    <a:pt x="2679" y="4205"/>
                    <a:pt x="2674" y="4204"/>
                  </a:cubicBezTo>
                  <a:cubicBezTo>
                    <a:pt x="2663" y="4205"/>
                    <a:pt x="2653" y="4206"/>
                    <a:pt x="2642" y="4206"/>
                  </a:cubicBezTo>
                  <a:cubicBezTo>
                    <a:pt x="2611" y="4206"/>
                    <a:pt x="2581" y="4202"/>
                    <a:pt x="2551" y="4196"/>
                  </a:cubicBezTo>
                  <a:lnTo>
                    <a:pt x="2551" y="4198"/>
                  </a:lnTo>
                  <a:lnTo>
                    <a:pt x="2549" y="4200"/>
                  </a:lnTo>
                  <a:cubicBezTo>
                    <a:pt x="2471" y="4185"/>
                    <a:pt x="2397" y="4153"/>
                    <a:pt x="2333" y="4103"/>
                  </a:cubicBezTo>
                  <a:cubicBezTo>
                    <a:pt x="2087" y="3922"/>
                    <a:pt x="2036" y="3576"/>
                    <a:pt x="2219" y="3330"/>
                  </a:cubicBezTo>
                  <a:cubicBezTo>
                    <a:pt x="2328" y="3184"/>
                    <a:pt x="2494" y="3107"/>
                    <a:pt x="2663" y="3107"/>
                  </a:cubicBezTo>
                  <a:close/>
                  <a:moveTo>
                    <a:pt x="6324" y="1"/>
                  </a:moveTo>
                  <a:cubicBezTo>
                    <a:pt x="5919" y="1"/>
                    <a:pt x="5520" y="186"/>
                    <a:pt x="5261" y="536"/>
                  </a:cubicBezTo>
                  <a:lnTo>
                    <a:pt x="3544" y="2856"/>
                  </a:lnTo>
                  <a:lnTo>
                    <a:pt x="3542" y="2856"/>
                  </a:lnTo>
                  <a:lnTo>
                    <a:pt x="3314" y="2687"/>
                  </a:lnTo>
                  <a:cubicBezTo>
                    <a:pt x="3105" y="2531"/>
                    <a:pt x="2861" y="2456"/>
                    <a:pt x="2619" y="2456"/>
                  </a:cubicBezTo>
                  <a:cubicBezTo>
                    <a:pt x="2261" y="2456"/>
                    <a:pt x="1907" y="2621"/>
                    <a:pt x="1678" y="2933"/>
                  </a:cubicBezTo>
                  <a:cubicBezTo>
                    <a:pt x="1295" y="3444"/>
                    <a:pt x="1402" y="4185"/>
                    <a:pt x="1919" y="4569"/>
                  </a:cubicBezTo>
                  <a:lnTo>
                    <a:pt x="2151" y="4739"/>
                  </a:lnTo>
                  <a:lnTo>
                    <a:pt x="435" y="7056"/>
                  </a:lnTo>
                  <a:cubicBezTo>
                    <a:pt x="1" y="7643"/>
                    <a:pt x="124" y="8471"/>
                    <a:pt x="713" y="8905"/>
                  </a:cubicBezTo>
                  <a:lnTo>
                    <a:pt x="2788" y="10442"/>
                  </a:lnTo>
                  <a:lnTo>
                    <a:pt x="9186" y="1797"/>
                  </a:lnTo>
                  <a:lnTo>
                    <a:pt x="7111" y="261"/>
                  </a:lnTo>
                  <a:cubicBezTo>
                    <a:pt x="6874" y="85"/>
                    <a:pt x="6598" y="1"/>
                    <a:pt x="6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 flipH="1">
              <a:off x="1793561" y="3783995"/>
              <a:ext cx="209162" cy="263228"/>
            </a:xfrm>
            <a:custGeom>
              <a:rect b="b" l="l" r="r" t="t"/>
              <a:pathLst>
                <a:path extrusionOk="0" h="9484" w="7536">
                  <a:moveTo>
                    <a:pt x="6400" y="0"/>
                  </a:moveTo>
                  <a:lnTo>
                    <a:pt x="0" y="8643"/>
                  </a:lnTo>
                  <a:lnTo>
                    <a:pt x="1136" y="9484"/>
                  </a:lnTo>
                  <a:lnTo>
                    <a:pt x="7535" y="840"/>
                  </a:lnTo>
                  <a:lnTo>
                    <a:pt x="6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 flipH="1">
              <a:off x="1630917" y="3729929"/>
              <a:ext cx="370751" cy="479329"/>
            </a:xfrm>
            <a:custGeom>
              <a:rect b="b" l="l" r="r" t="t"/>
              <a:pathLst>
                <a:path extrusionOk="0" h="17270" w="13358">
                  <a:moveTo>
                    <a:pt x="12631" y="1"/>
                  </a:moveTo>
                  <a:lnTo>
                    <a:pt x="0" y="16720"/>
                  </a:lnTo>
                  <a:lnTo>
                    <a:pt x="727" y="17270"/>
                  </a:lnTo>
                  <a:lnTo>
                    <a:pt x="13358" y="549"/>
                  </a:lnTo>
                  <a:lnTo>
                    <a:pt x="1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 flipH="1">
              <a:off x="1566137" y="3775530"/>
              <a:ext cx="370807" cy="479329"/>
            </a:xfrm>
            <a:custGeom>
              <a:rect b="b" l="l" r="r" t="t"/>
              <a:pathLst>
                <a:path extrusionOk="0" h="17270" w="13360">
                  <a:moveTo>
                    <a:pt x="12633" y="0"/>
                  </a:moveTo>
                  <a:lnTo>
                    <a:pt x="1" y="16719"/>
                  </a:lnTo>
                  <a:lnTo>
                    <a:pt x="727" y="17269"/>
                  </a:lnTo>
                  <a:lnTo>
                    <a:pt x="13359" y="549"/>
                  </a:lnTo>
                  <a:lnTo>
                    <a:pt x="12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 flipH="1">
              <a:off x="1501413" y="3821103"/>
              <a:ext cx="370751" cy="479301"/>
            </a:xfrm>
            <a:custGeom>
              <a:rect b="b" l="l" r="r" t="t"/>
              <a:pathLst>
                <a:path extrusionOk="0" h="17269" w="13358">
                  <a:moveTo>
                    <a:pt x="12631" y="1"/>
                  </a:moveTo>
                  <a:lnTo>
                    <a:pt x="0" y="16720"/>
                  </a:lnTo>
                  <a:lnTo>
                    <a:pt x="727" y="17268"/>
                  </a:lnTo>
                  <a:lnTo>
                    <a:pt x="13357" y="549"/>
                  </a:lnTo>
                  <a:lnTo>
                    <a:pt x="1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 flipH="1">
              <a:off x="1436773" y="3866565"/>
              <a:ext cx="370751" cy="479273"/>
            </a:xfrm>
            <a:custGeom>
              <a:rect b="b" l="l" r="r" t="t"/>
              <a:pathLst>
                <a:path extrusionOk="0" h="17268" w="13358">
                  <a:moveTo>
                    <a:pt x="12632" y="0"/>
                  </a:moveTo>
                  <a:lnTo>
                    <a:pt x="0" y="16719"/>
                  </a:lnTo>
                  <a:lnTo>
                    <a:pt x="727" y="17268"/>
                  </a:lnTo>
                  <a:lnTo>
                    <a:pt x="13357" y="549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 flipH="1">
              <a:off x="457467" y="3938505"/>
              <a:ext cx="1198683" cy="517964"/>
            </a:xfrm>
            <a:custGeom>
              <a:rect b="b" l="l" r="r" t="t"/>
              <a:pathLst>
                <a:path extrusionOk="0" h="18662" w="43188">
                  <a:moveTo>
                    <a:pt x="36059" y="0"/>
                  </a:moveTo>
                  <a:cubicBezTo>
                    <a:pt x="34374" y="0"/>
                    <a:pt x="32532" y="382"/>
                    <a:pt x="31052" y="1007"/>
                  </a:cubicBezTo>
                  <a:cubicBezTo>
                    <a:pt x="30484" y="1238"/>
                    <a:pt x="29910" y="1480"/>
                    <a:pt x="29350" y="1719"/>
                  </a:cubicBezTo>
                  <a:cubicBezTo>
                    <a:pt x="25212" y="3428"/>
                    <a:pt x="21065" y="5043"/>
                    <a:pt x="17262" y="6457"/>
                  </a:cubicBezTo>
                  <a:cubicBezTo>
                    <a:pt x="8121" y="9896"/>
                    <a:pt x="1011" y="12251"/>
                    <a:pt x="1011" y="12251"/>
                  </a:cubicBezTo>
                  <a:cubicBezTo>
                    <a:pt x="1" y="16196"/>
                    <a:pt x="1432" y="18661"/>
                    <a:pt x="1432" y="18661"/>
                  </a:cubicBezTo>
                  <a:cubicBezTo>
                    <a:pt x="16359" y="16449"/>
                    <a:pt x="37878" y="14159"/>
                    <a:pt x="40951" y="9508"/>
                  </a:cubicBezTo>
                  <a:cubicBezTo>
                    <a:pt x="43187" y="5849"/>
                    <a:pt x="41062" y="2977"/>
                    <a:pt x="40595" y="1968"/>
                  </a:cubicBezTo>
                  <a:cubicBezTo>
                    <a:pt x="39950" y="572"/>
                    <a:pt x="38122" y="0"/>
                    <a:pt x="36059" y="0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 flipH="1">
              <a:off x="1592530" y="4141502"/>
              <a:ext cx="499895" cy="395037"/>
            </a:xfrm>
            <a:custGeom>
              <a:rect b="b" l="l" r="r" t="t"/>
              <a:pathLst>
                <a:path extrusionOk="0" h="14233" w="18011">
                  <a:moveTo>
                    <a:pt x="7996" y="0"/>
                  </a:moveTo>
                  <a:cubicBezTo>
                    <a:pt x="7825" y="0"/>
                    <a:pt x="7690" y="30"/>
                    <a:pt x="7601" y="94"/>
                  </a:cubicBezTo>
                  <a:cubicBezTo>
                    <a:pt x="6398" y="964"/>
                    <a:pt x="8520" y="2681"/>
                    <a:pt x="10385" y="3703"/>
                  </a:cubicBezTo>
                  <a:cubicBezTo>
                    <a:pt x="10385" y="3703"/>
                    <a:pt x="1476" y="7068"/>
                    <a:pt x="685" y="8027"/>
                  </a:cubicBezTo>
                  <a:cubicBezTo>
                    <a:pt x="1" y="8854"/>
                    <a:pt x="1163" y="10210"/>
                    <a:pt x="2703" y="10210"/>
                  </a:cubicBezTo>
                  <a:cubicBezTo>
                    <a:pt x="2947" y="10210"/>
                    <a:pt x="3200" y="10176"/>
                    <a:pt x="3457" y="10101"/>
                  </a:cubicBezTo>
                  <a:cubicBezTo>
                    <a:pt x="3457" y="10101"/>
                    <a:pt x="7059" y="14158"/>
                    <a:pt x="8916" y="14158"/>
                  </a:cubicBezTo>
                  <a:cubicBezTo>
                    <a:pt x="8926" y="14158"/>
                    <a:pt x="8935" y="14157"/>
                    <a:pt x="8945" y="14157"/>
                  </a:cubicBezTo>
                  <a:cubicBezTo>
                    <a:pt x="9398" y="14207"/>
                    <a:pt x="9820" y="14233"/>
                    <a:pt x="10218" y="14233"/>
                  </a:cubicBezTo>
                  <a:cubicBezTo>
                    <a:pt x="12923" y="14233"/>
                    <a:pt x="14569" y="13078"/>
                    <a:pt x="17872" y="10804"/>
                  </a:cubicBezTo>
                  <a:cubicBezTo>
                    <a:pt x="17872" y="10804"/>
                    <a:pt x="17754" y="7296"/>
                    <a:pt x="17784" y="5533"/>
                  </a:cubicBezTo>
                  <a:cubicBezTo>
                    <a:pt x="17717" y="5180"/>
                    <a:pt x="18010" y="4908"/>
                    <a:pt x="17949" y="4553"/>
                  </a:cubicBezTo>
                  <a:cubicBezTo>
                    <a:pt x="16999" y="3991"/>
                    <a:pt x="9984" y="0"/>
                    <a:pt x="7996" y="0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 flipH="1">
              <a:off x="558277" y="2839727"/>
              <a:ext cx="747165" cy="1057577"/>
            </a:xfrm>
            <a:custGeom>
              <a:rect b="b" l="l" r="r" t="t"/>
              <a:pathLst>
                <a:path extrusionOk="0" h="38104" w="26920">
                  <a:moveTo>
                    <a:pt x="11641" y="1"/>
                  </a:moveTo>
                  <a:lnTo>
                    <a:pt x="8278" y="3329"/>
                  </a:lnTo>
                  <a:cubicBezTo>
                    <a:pt x="0" y="12036"/>
                    <a:pt x="4414" y="24254"/>
                    <a:pt x="4414" y="24254"/>
                  </a:cubicBezTo>
                  <a:lnTo>
                    <a:pt x="11805" y="38104"/>
                  </a:lnTo>
                  <a:lnTo>
                    <a:pt x="26920" y="31068"/>
                  </a:lnTo>
                  <a:cubicBezTo>
                    <a:pt x="22889" y="18859"/>
                    <a:pt x="15290" y="2700"/>
                    <a:pt x="15290" y="2700"/>
                  </a:cubicBezTo>
                  <a:lnTo>
                    <a:pt x="11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 flipH="1">
              <a:off x="558308" y="3602230"/>
              <a:ext cx="468699" cy="295036"/>
            </a:xfrm>
            <a:custGeom>
              <a:rect b="b" l="l" r="r" t="t"/>
              <a:pathLst>
                <a:path extrusionOk="0" h="10630" w="16887">
                  <a:moveTo>
                    <a:pt x="15642" y="0"/>
                  </a:moveTo>
                  <a:lnTo>
                    <a:pt x="1" y="7309"/>
                  </a:lnTo>
                  <a:lnTo>
                    <a:pt x="1773" y="10629"/>
                  </a:lnTo>
                  <a:lnTo>
                    <a:pt x="16886" y="3593"/>
                  </a:lnTo>
                  <a:lnTo>
                    <a:pt x="15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 flipH="1">
              <a:off x="1182786" y="2689491"/>
              <a:ext cx="708890" cy="370307"/>
            </a:xfrm>
            <a:custGeom>
              <a:rect b="b" l="l" r="r" t="t"/>
              <a:pathLst>
                <a:path extrusionOk="0" h="13342" w="25541">
                  <a:moveTo>
                    <a:pt x="21387" y="0"/>
                  </a:moveTo>
                  <a:cubicBezTo>
                    <a:pt x="21387" y="0"/>
                    <a:pt x="7496" y="10895"/>
                    <a:pt x="3516" y="10895"/>
                  </a:cubicBezTo>
                  <a:cubicBezTo>
                    <a:pt x="3341" y="10895"/>
                    <a:pt x="3184" y="10874"/>
                    <a:pt x="3050" y="10830"/>
                  </a:cubicBezTo>
                  <a:cubicBezTo>
                    <a:pt x="1789" y="10373"/>
                    <a:pt x="3439" y="761"/>
                    <a:pt x="3577" y="639"/>
                  </a:cubicBezTo>
                  <a:lnTo>
                    <a:pt x="3577" y="639"/>
                  </a:lnTo>
                  <a:cubicBezTo>
                    <a:pt x="3499" y="656"/>
                    <a:pt x="2455" y="1088"/>
                    <a:pt x="1054" y="1728"/>
                  </a:cubicBezTo>
                  <a:cubicBezTo>
                    <a:pt x="329" y="6625"/>
                    <a:pt x="1" y="11755"/>
                    <a:pt x="1574" y="13024"/>
                  </a:cubicBezTo>
                  <a:cubicBezTo>
                    <a:pt x="1842" y="13242"/>
                    <a:pt x="2233" y="13341"/>
                    <a:pt x="2726" y="13341"/>
                  </a:cubicBezTo>
                  <a:cubicBezTo>
                    <a:pt x="8104" y="13341"/>
                    <a:pt x="25541" y="1476"/>
                    <a:pt x="25541" y="1476"/>
                  </a:cubicBezTo>
                  <a:cubicBezTo>
                    <a:pt x="23209" y="536"/>
                    <a:pt x="21387" y="0"/>
                    <a:pt x="21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 flipH="1">
              <a:off x="2852147" y="3987908"/>
              <a:ext cx="648745" cy="335086"/>
            </a:xfrm>
            <a:custGeom>
              <a:rect b="b" l="l" r="r" t="t"/>
              <a:pathLst>
                <a:path extrusionOk="0" h="12073" w="23374">
                  <a:moveTo>
                    <a:pt x="3663" y="0"/>
                  </a:moveTo>
                  <a:cubicBezTo>
                    <a:pt x="1667" y="0"/>
                    <a:pt x="45" y="1614"/>
                    <a:pt x="37" y="3612"/>
                  </a:cubicBezTo>
                  <a:lnTo>
                    <a:pt x="0" y="11973"/>
                  </a:lnTo>
                  <a:lnTo>
                    <a:pt x="2589" y="11985"/>
                  </a:lnTo>
                  <a:lnTo>
                    <a:pt x="2623" y="3954"/>
                  </a:lnTo>
                  <a:cubicBezTo>
                    <a:pt x="2626" y="3000"/>
                    <a:pt x="3400" y="2231"/>
                    <a:pt x="4354" y="2231"/>
                  </a:cubicBezTo>
                  <a:cubicBezTo>
                    <a:pt x="4356" y="2231"/>
                    <a:pt x="4358" y="2231"/>
                    <a:pt x="4360" y="2231"/>
                  </a:cubicBezTo>
                  <a:lnTo>
                    <a:pt x="19054" y="2294"/>
                  </a:lnTo>
                  <a:cubicBezTo>
                    <a:pt x="20010" y="2299"/>
                    <a:pt x="20780" y="3075"/>
                    <a:pt x="20777" y="4031"/>
                  </a:cubicBezTo>
                  <a:lnTo>
                    <a:pt x="20743" y="12062"/>
                  </a:lnTo>
                  <a:lnTo>
                    <a:pt x="23330" y="12073"/>
                  </a:lnTo>
                  <a:lnTo>
                    <a:pt x="23366" y="3710"/>
                  </a:lnTo>
                  <a:cubicBezTo>
                    <a:pt x="23374" y="1709"/>
                    <a:pt x="21757" y="77"/>
                    <a:pt x="19755" y="69"/>
                  </a:cubicBezTo>
                  <a:lnTo>
                    <a:pt x="3678" y="0"/>
                  </a:lnTo>
                  <a:cubicBezTo>
                    <a:pt x="3673" y="0"/>
                    <a:pt x="3668" y="0"/>
                    <a:pt x="3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 flipH="1">
              <a:off x="2262486" y="4150134"/>
              <a:ext cx="1828832" cy="993379"/>
            </a:xfrm>
            <a:custGeom>
              <a:rect b="b" l="l" r="r" t="t"/>
              <a:pathLst>
                <a:path extrusionOk="0" h="35791" w="65892">
                  <a:moveTo>
                    <a:pt x="6247" y="1"/>
                  </a:moveTo>
                  <a:cubicBezTo>
                    <a:pt x="6235" y="1"/>
                    <a:pt x="6224" y="2"/>
                    <a:pt x="6213" y="3"/>
                  </a:cubicBezTo>
                  <a:lnTo>
                    <a:pt x="6179" y="3"/>
                  </a:lnTo>
                  <a:cubicBezTo>
                    <a:pt x="2768" y="32"/>
                    <a:pt x="15" y="2794"/>
                    <a:pt x="1" y="6212"/>
                  </a:cubicBezTo>
                  <a:lnTo>
                    <a:pt x="240" y="12051"/>
                  </a:lnTo>
                  <a:lnTo>
                    <a:pt x="315" y="13939"/>
                  </a:lnTo>
                  <a:lnTo>
                    <a:pt x="1204" y="35790"/>
                  </a:lnTo>
                  <a:lnTo>
                    <a:pt x="64437" y="35790"/>
                  </a:lnTo>
                  <a:lnTo>
                    <a:pt x="65497" y="14215"/>
                  </a:lnTo>
                  <a:lnTo>
                    <a:pt x="65590" y="12331"/>
                  </a:lnTo>
                  <a:lnTo>
                    <a:pt x="65590" y="12329"/>
                  </a:lnTo>
                  <a:lnTo>
                    <a:pt x="65877" y="6491"/>
                  </a:lnTo>
                  <a:cubicBezTo>
                    <a:pt x="65892" y="3065"/>
                    <a:pt x="63147" y="277"/>
                    <a:pt x="59736" y="231"/>
                  </a:cubicBezTo>
                  <a:lnTo>
                    <a:pt x="59725" y="231"/>
                  </a:lnTo>
                  <a:cubicBezTo>
                    <a:pt x="59707" y="229"/>
                    <a:pt x="59688" y="228"/>
                    <a:pt x="59670" y="228"/>
                  </a:cubicBezTo>
                  <a:lnTo>
                    <a:pt x="54652" y="207"/>
                  </a:lnTo>
                  <a:lnTo>
                    <a:pt x="48610" y="181"/>
                  </a:lnTo>
                  <a:lnTo>
                    <a:pt x="44631" y="164"/>
                  </a:lnTo>
                  <a:lnTo>
                    <a:pt x="42044" y="154"/>
                  </a:lnTo>
                  <a:lnTo>
                    <a:pt x="23888" y="75"/>
                  </a:lnTo>
                  <a:lnTo>
                    <a:pt x="21300" y="66"/>
                  </a:lnTo>
                  <a:lnTo>
                    <a:pt x="17324" y="50"/>
                  </a:lnTo>
                  <a:lnTo>
                    <a:pt x="11283" y="24"/>
                  </a:lnTo>
                  <a:lnTo>
                    <a:pt x="6261" y="2"/>
                  </a:lnTo>
                  <a:cubicBezTo>
                    <a:pt x="6256" y="1"/>
                    <a:pt x="6251" y="1"/>
                    <a:pt x="6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 flipH="1">
              <a:off x="2206420" y="4149496"/>
              <a:ext cx="1930055" cy="343024"/>
            </a:xfrm>
            <a:custGeom>
              <a:rect b="b" l="l" r="r" t="t"/>
              <a:pathLst>
                <a:path extrusionOk="0" h="12359" w="69539">
                  <a:moveTo>
                    <a:pt x="1889" y="0"/>
                  </a:moveTo>
                  <a:cubicBezTo>
                    <a:pt x="834" y="0"/>
                    <a:pt x="0" y="898"/>
                    <a:pt x="79" y="1951"/>
                  </a:cubicBezTo>
                  <a:lnTo>
                    <a:pt x="826" y="12071"/>
                  </a:lnTo>
                  <a:lnTo>
                    <a:pt x="68617" y="12358"/>
                  </a:lnTo>
                  <a:lnTo>
                    <a:pt x="69450" y="2262"/>
                  </a:lnTo>
                  <a:cubicBezTo>
                    <a:pt x="69538" y="1195"/>
                    <a:pt x="68699" y="281"/>
                    <a:pt x="67629" y="278"/>
                  </a:cubicBezTo>
                  <a:lnTo>
                    <a:pt x="1897" y="0"/>
                  </a:lnTo>
                  <a:cubicBezTo>
                    <a:pt x="1894" y="0"/>
                    <a:pt x="1892" y="0"/>
                    <a:pt x="1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 flipH="1">
              <a:off x="2958755" y="4622074"/>
              <a:ext cx="440916" cy="431424"/>
            </a:xfrm>
            <a:custGeom>
              <a:rect b="b" l="l" r="r" t="t"/>
              <a:pathLst>
                <a:path extrusionOk="0" h="15544" w="15886">
                  <a:moveTo>
                    <a:pt x="7942" y="0"/>
                  </a:moveTo>
                  <a:cubicBezTo>
                    <a:pt x="3577" y="0"/>
                    <a:pt x="29" y="3457"/>
                    <a:pt x="10" y="7737"/>
                  </a:cubicBezTo>
                  <a:cubicBezTo>
                    <a:pt x="0" y="9798"/>
                    <a:pt x="828" y="11779"/>
                    <a:pt x="2310" y="13243"/>
                  </a:cubicBezTo>
                  <a:cubicBezTo>
                    <a:pt x="3790" y="14706"/>
                    <a:pt x="5805" y="15534"/>
                    <a:pt x="7909" y="15543"/>
                  </a:cubicBezTo>
                  <a:cubicBezTo>
                    <a:pt x="7922" y="15544"/>
                    <a:pt x="7934" y="15544"/>
                    <a:pt x="7946" y="15544"/>
                  </a:cubicBezTo>
                  <a:cubicBezTo>
                    <a:pt x="10037" y="15544"/>
                    <a:pt x="12043" y="14735"/>
                    <a:pt x="13529" y="13292"/>
                  </a:cubicBezTo>
                  <a:cubicBezTo>
                    <a:pt x="15024" y="11840"/>
                    <a:pt x="15868" y="9867"/>
                    <a:pt x="15877" y="7806"/>
                  </a:cubicBezTo>
                  <a:cubicBezTo>
                    <a:pt x="15885" y="5745"/>
                    <a:pt x="15059" y="3765"/>
                    <a:pt x="13577" y="2300"/>
                  </a:cubicBezTo>
                  <a:cubicBezTo>
                    <a:pt x="12095" y="837"/>
                    <a:pt x="10081" y="10"/>
                    <a:pt x="7978" y="0"/>
                  </a:cubicBezTo>
                  <a:cubicBezTo>
                    <a:pt x="7966" y="0"/>
                    <a:pt x="7954" y="0"/>
                    <a:pt x="7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 flipH="1">
              <a:off x="3060617" y="4721463"/>
              <a:ext cx="237305" cy="232531"/>
            </a:xfrm>
            <a:custGeom>
              <a:rect b="b" l="l" r="r" t="t"/>
              <a:pathLst>
                <a:path extrusionOk="0" h="8378" w="8550">
                  <a:moveTo>
                    <a:pt x="2790" y="1"/>
                  </a:moveTo>
                  <a:lnTo>
                    <a:pt x="2779" y="2711"/>
                  </a:lnTo>
                  <a:lnTo>
                    <a:pt x="12" y="2698"/>
                  </a:lnTo>
                  <a:lnTo>
                    <a:pt x="1" y="5643"/>
                  </a:lnTo>
                  <a:lnTo>
                    <a:pt x="2766" y="5654"/>
                  </a:lnTo>
                  <a:lnTo>
                    <a:pt x="2755" y="8365"/>
                  </a:lnTo>
                  <a:lnTo>
                    <a:pt x="5760" y="8378"/>
                  </a:lnTo>
                  <a:lnTo>
                    <a:pt x="5772" y="5667"/>
                  </a:lnTo>
                  <a:lnTo>
                    <a:pt x="8538" y="5678"/>
                  </a:lnTo>
                  <a:lnTo>
                    <a:pt x="8550" y="2735"/>
                  </a:lnTo>
                  <a:lnTo>
                    <a:pt x="5785" y="2724"/>
                  </a:lnTo>
                  <a:lnTo>
                    <a:pt x="5796" y="14"/>
                  </a:lnTo>
                  <a:lnTo>
                    <a:pt x="27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 flipH="1">
              <a:off x="3596311" y="4107919"/>
              <a:ext cx="167723" cy="411440"/>
            </a:xfrm>
            <a:custGeom>
              <a:rect b="b" l="l" r="r" t="t"/>
              <a:pathLst>
                <a:path extrusionOk="0" h="14824" w="6043">
                  <a:moveTo>
                    <a:pt x="54" y="0"/>
                  </a:moveTo>
                  <a:cubicBezTo>
                    <a:pt x="25" y="0"/>
                    <a:pt x="1" y="23"/>
                    <a:pt x="1" y="53"/>
                  </a:cubicBezTo>
                  <a:lnTo>
                    <a:pt x="1" y="14824"/>
                  </a:lnTo>
                  <a:lnTo>
                    <a:pt x="6042" y="14824"/>
                  </a:lnTo>
                  <a:lnTo>
                    <a:pt x="6042" y="53"/>
                  </a:lnTo>
                  <a:cubicBezTo>
                    <a:pt x="6042" y="23"/>
                    <a:pt x="6018" y="0"/>
                    <a:pt x="5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 flipH="1">
              <a:off x="2574328" y="4130983"/>
              <a:ext cx="169417" cy="412190"/>
            </a:xfrm>
            <a:custGeom>
              <a:rect b="b" l="l" r="r" t="t"/>
              <a:pathLst>
                <a:path extrusionOk="0" h="14851" w="6104">
                  <a:moveTo>
                    <a:pt x="116" y="0"/>
                  </a:moveTo>
                  <a:cubicBezTo>
                    <a:pt x="87" y="0"/>
                    <a:pt x="62" y="24"/>
                    <a:pt x="62" y="55"/>
                  </a:cubicBezTo>
                  <a:lnTo>
                    <a:pt x="1" y="14825"/>
                  </a:lnTo>
                  <a:lnTo>
                    <a:pt x="6043" y="14851"/>
                  </a:lnTo>
                  <a:lnTo>
                    <a:pt x="6103" y="79"/>
                  </a:lnTo>
                  <a:cubicBezTo>
                    <a:pt x="6103" y="50"/>
                    <a:pt x="6079" y="26"/>
                    <a:pt x="6051" y="26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 flipH="1">
              <a:off x="2270840" y="4484661"/>
              <a:ext cx="1813845" cy="60034"/>
            </a:xfrm>
            <a:custGeom>
              <a:rect b="b" l="l" r="r" t="t"/>
              <a:pathLst>
                <a:path extrusionOk="0" h="2163" w="65352">
                  <a:moveTo>
                    <a:pt x="1" y="0"/>
                  </a:moveTo>
                  <a:lnTo>
                    <a:pt x="78" y="1886"/>
                  </a:lnTo>
                  <a:lnTo>
                    <a:pt x="65258" y="2162"/>
                  </a:lnTo>
                  <a:lnTo>
                    <a:pt x="65351" y="2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 flipH="1">
              <a:off x="3691760" y="3026655"/>
              <a:ext cx="140246" cy="129560"/>
            </a:xfrm>
            <a:custGeom>
              <a:rect b="b" l="l" r="r" t="t"/>
              <a:pathLst>
                <a:path extrusionOk="0" h="4668" w="5053">
                  <a:moveTo>
                    <a:pt x="5024" y="0"/>
                  </a:moveTo>
                  <a:lnTo>
                    <a:pt x="1" y="31"/>
                  </a:lnTo>
                  <a:lnTo>
                    <a:pt x="29" y="4668"/>
                  </a:lnTo>
                  <a:lnTo>
                    <a:pt x="5053" y="4637"/>
                  </a:lnTo>
                  <a:lnTo>
                    <a:pt x="5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 flipH="1">
              <a:off x="3734725" y="3060154"/>
              <a:ext cx="53428" cy="51291"/>
            </a:xfrm>
            <a:custGeom>
              <a:rect b="b" l="l" r="r" t="t"/>
              <a:pathLst>
                <a:path extrusionOk="0" h="1848" w="1925">
                  <a:moveTo>
                    <a:pt x="931" y="1"/>
                  </a:moveTo>
                  <a:cubicBezTo>
                    <a:pt x="928" y="1"/>
                    <a:pt x="925" y="1"/>
                    <a:pt x="923" y="1"/>
                  </a:cubicBezTo>
                  <a:cubicBezTo>
                    <a:pt x="413" y="4"/>
                    <a:pt x="0" y="420"/>
                    <a:pt x="5" y="930"/>
                  </a:cubicBezTo>
                  <a:cubicBezTo>
                    <a:pt x="7" y="1303"/>
                    <a:pt x="234" y="1640"/>
                    <a:pt x="581" y="1780"/>
                  </a:cubicBezTo>
                  <a:cubicBezTo>
                    <a:pt x="694" y="1826"/>
                    <a:pt x="812" y="1848"/>
                    <a:pt x="929" y="1848"/>
                  </a:cubicBezTo>
                  <a:cubicBezTo>
                    <a:pt x="1171" y="1848"/>
                    <a:pt x="1409" y="1752"/>
                    <a:pt x="1587" y="1573"/>
                  </a:cubicBezTo>
                  <a:cubicBezTo>
                    <a:pt x="1848" y="1307"/>
                    <a:pt x="1925" y="909"/>
                    <a:pt x="1779" y="566"/>
                  </a:cubicBezTo>
                  <a:cubicBezTo>
                    <a:pt x="1636" y="223"/>
                    <a:pt x="1301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 flipH="1">
              <a:off x="3746410" y="3073865"/>
              <a:ext cx="28005" cy="23953"/>
            </a:xfrm>
            <a:custGeom>
              <a:rect b="b" l="l" r="r" t="t"/>
              <a:pathLst>
                <a:path extrusionOk="0" h="863" w="1009">
                  <a:moveTo>
                    <a:pt x="435" y="1"/>
                  </a:moveTo>
                  <a:cubicBezTo>
                    <a:pt x="433" y="1"/>
                    <a:pt x="432" y="1"/>
                    <a:pt x="431" y="1"/>
                  </a:cubicBezTo>
                  <a:cubicBezTo>
                    <a:pt x="193" y="1"/>
                    <a:pt x="1" y="195"/>
                    <a:pt x="3" y="434"/>
                  </a:cubicBezTo>
                  <a:cubicBezTo>
                    <a:pt x="5" y="692"/>
                    <a:pt x="215" y="862"/>
                    <a:pt x="436" y="862"/>
                  </a:cubicBezTo>
                  <a:cubicBezTo>
                    <a:pt x="543" y="862"/>
                    <a:pt x="652" y="822"/>
                    <a:pt x="740" y="732"/>
                  </a:cubicBezTo>
                  <a:cubicBezTo>
                    <a:pt x="1009" y="461"/>
                    <a:pt x="815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 flipH="1">
              <a:off x="3661313" y="3144251"/>
              <a:ext cx="199725" cy="124537"/>
            </a:xfrm>
            <a:custGeom>
              <a:rect b="b" l="l" r="r" t="t"/>
              <a:pathLst>
                <a:path extrusionOk="0" h="4487" w="7196">
                  <a:moveTo>
                    <a:pt x="7169" y="1"/>
                  </a:moveTo>
                  <a:lnTo>
                    <a:pt x="1" y="46"/>
                  </a:lnTo>
                  <a:lnTo>
                    <a:pt x="28" y="4487"/>
                  </a:lnTo>
                  <a:lnTo>
                    <a:pt x="7196" y="4442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 flipH="1">
              <a:off x="3549653" y="3248248"/>
              <a:ext cx="414965" cy="904369"/>
            </a:xfrm>
            <a:custGeom>
              <a:rect b="b" l="l" r="r" t="t"/>
              <a:pathLst>
                <a:path extrusionOk="0" h="32584" w="14951">
                  <a:moveTo>
                    <a:pt x="10585" y="0"/>
                  </a:moveTo>
                  <a:lnTo>
                    <a:pt x="4095" y="40"/>
                  </a:lnTo>
                  <a:cubicBezTo>
                    <a:pt x="4095" y="40"/>
                    <a:pt x="4102" y="1070"/>
                    <a:pt x="4111" y="2616"/>
                  </a:cubicBezTo>
                  <a:cubicBezTo>
                    <a:pt x="4123" y="4162"/>
                    <a:pt x="4512" y="5062"/>
                    <a:pt x="2357" y="6235"/>
                  </a:cubicBezTo>
                  <a:cubicBezTo>
                    <a:pt x="477" y="7260"/>
                    <a:pt x="63" y="8268"/>
                    <a:pt x="7" y="11794"/>
                  </a:cubicBezTo>
                  <a:cubicBezTo>
                    <a:pt x="1" y="12310"/>
                    <a:pt x="1" y="12883"/>
                    <a:pt x="5" y="13516"/>
                  </a:cubicBezTo>
                  <a:lnTo>
                    <a:pt x="98" y="28277"/>
                  </a:lnTo>
                  <a:cubicBezTo>
                    <a:pt x="102" y="28838"/>
                    <a:pt x="121" y="29375"/>
                    <a:pt x="182" y="29874"/>
                  </a:cubicBezTo>
                  <a:cubicBezTo>
                    <a:pt x="378" y="31439"/>
                    <a:pt x="1017" y="32583"/>
                    <a:pt x="3103" y="32583"/>
                  </a:cubicBezTo>
                  <a:cubicBezTo>
                    <a:pt x="3114" y="32583"/>
                    <a:pt x="3126" y="32583"/>
                    <a:pt x="3138" y="32583"/>
                  </a:cubicBezTo>
                  <a:lnTo>
                    <a:pt x="7391" y="32556"/>
                  </a:lnTo>
                  <a:lnTo>
                    <a:pt x="7698" y="32554"/>
                  </a:lnTo>
                  <a:lnTo>
                    <a:pt x="11949" y="32529"/>
                  </a:lnTo>
                  <a:cubicBezTo>
                    <a:pt x="14731" y="32511"/>
                    <a:pt x="14950" y="30501"/>
                    <a:pt x="14936" y="28182"/>
                  </a:cubicBezTo>
                  <a:lnTo>
                    <a:pt x="14844" y="13422"/>
                  </a:lnTo>
                  <a:cubicBezTo>
                    <a:pt x="14840" y="12788"/>
                    <a:pt x="14832" y="12216"/>
                    <a:pt x="14820" y="11701"/>
                  </a:cubicBezTo>
                  <a:cubicBezTo>
                    <a:pt x="14721" y="8177"/>
                    <a:pt x="14294" y="7173"/>
                    <a:pt x="12402" y="6172"/>
                  </a:cubicBezTo>
                  <a:cubicBezTo>
                    <a:pt x="10232" y="5029"/>
                    <a:pt x="10610" y="4122"/>
                    <a:pt x="10601" y="2576"/>
                  </a:cubicBezTo>
                  <a:lnTo>
                    <a:pt x="10588" y="605"/>
                  </a:lnTo>
                  <a:cubicBezTo>
                    <a:pt x="10586" y="217"/>
                    <a:pt x="10585" y="0"/>
                    <a:pt x="10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 flipH="1">
              <a:off x="3550957" y="3572977"/>
              <a:ext cx="413661" cy="316407"/>
            </a:xfrm>
            <a:custGeom>
              <a:rect b="b" l="l" r="r" t="t"/>
              <a:pathLst>
                <a:path extrusionOk="0" h="11400" w="14904">
                  <a:moveTo>
                    <a:pt x="14820" y="1"/>
                  </a:moveTo>
                  <a:lnTo>
                    <a:pt x="5" y="94"/>
                  </a:lnTo>
                  <a:cubicBezTo>
                    <a:pt x="1" y="610"/>
                    <a:pt x="1" y="1183"/>
                    <a:pt x="5" y="1816"/>
                  </a:cubicBezTo>
                  <a:lnTo>
                    <a:pt x="65" y="11399"/>
                  </a:lnTo>
                  <a:lnTo>
                    <a:pt x="14904" y="11306"/>
                  </a:lnTo>
                  <a:lnTo>
                    <a:pt x="14843" y="1722"/>
                  </a:lnTo>
                  <a:cubicBezTo>
                    <a:pt x="14840" y="1088"/>
                    <a:pt x="14832" y="516"/>
                    <a:pt x="14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 flipH="1">
              <a:off x="3591369" y="3629124"/>
              <a:ext cx="332061" cy="37636"/>
            </a:xfrm>
            <a:custGeom>
              <a:rect b="b" l="l" r="r" t="t"/>
              <a:pathLst>
                <a:path extrusionOk="0" h="1356" w="11964">
                  <a:moveTo>
                    <a:pt x="0" y="0"/>
                  </a:moveTo>
                  <a:lnTo>
                    <a:pt x="0" y="1355"/>
                  </a:lnTo>
                  <a:lnTo>
                    <a:pt x="11964" y="1355"/>
                  </a:lnTo>
                  <a:lnTo>
                    <a:pt x="11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 flipH="1">
              <a:off x="3591371" y="3682885"/>
              <a:ext cx="199420" cy="18818"/>
            </a:xfrm>
            <a:custGeom>
              <a:rect b="b" l="l" r="r" t="t"/>
              <a:pathLst>
                <a:path extrusionOk="0" h="678" w="7185">
                  <a:moveTo>
                    <a:pt x="1" y="1"/>
                  </a:moveTo>
                  <a:lnTo>
                    <a:pt x="1" y="677"/>
                  </a:lnTo>
                  <a:lnTo>
                    <a:pt x="7185" y="677"/>
                  </a:lnTo>
                  <a:lnTo>
                    <a:pt x="7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 flipH="1">
              <a:off x="3591372" y="3851328"/>
              <a:ext cx="69082" cy="18818"/>
            </a:xfrm>
            <a:custGeom>
              <a:rect b="b" l="l" r="r" t="t"/>
              <a:pathLst>
                <a:path extrusionOk="0" h="678" w="2489">
                  <a:moveTo>
                    <a:pt x="1" y="1"/>
                  </a:moveTo>
                  <a:lnTo>
                    <a:pt x="1" y="678"/>
                  </a:lnTo>
                  <a:lnTo>
                    <a:pt x="2489" y="678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BF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 flipH="1">
              <a:off x="3830923" y="3777612"/>
              <a:ext cx="92507" cy="92535"/>
            </a:xfrm>
            <a:custGeom>
              <a:rect b="b" l="l" r="r" t="t"/>
              <a:pathLst>
                <a:path extrusionOk="0" h="3334" w="3333">
                  <a:moveTo>
                    <a:pt x="0" y="1"/>
                  </a:moveTo>
                  <a:lnTo>
                    <a:pt x="0" y="3334"/>
                  </a:lnTo>
                  <a:lnTo>
                    <a:pt x="3333" y="33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 flipH="1">
              <a:off x="3549653" y="3265039"/>
              <a:ext cx="409941" cy="887605"/>
            </a:xfrm>
            <a:custGeom>
              <a:rect b="b" l="l" r="r" t="t"/>
              <a:pathLst>
                <a:path extrusionOk="0" h="31980" w="14770">
                  <a:moveTo>
                    <a:pt x="10408" y="0"/>
                  </a:moveTo>
                  <a:cubicBezTo>
                    <a:pt x="9223" y="215"/>
                    <a:pt x="8415" y="361"/>
                    <a:pt x="8415" y="361"/>
                  </a:cubicBezTo>
                  <a:cubicBezTo>
                    <a:pt x="8415" y="361"/>
                    <a:pt x="6861" y="5343"/>
                    <a:pt x="9724" y="7931"/>
                  </a:cubicBezTo>
                  <a:cubicBezTo>
                    <a:pt x="12420" y="10372"/>
                    <a:pt x="11214" y="25098"/>
                    <a:pt x="1" y="29269"/>
                  </a:cubicBezTo>
                  <a:cubicBezTo>
                    <a:pt x="197" y="30831"/>
                    <a:pt x="838" y="31980"/>
                    <a:pt x="2919" y="31980"/>
                  </a:cubicBezTo>
                  <a:cubicBezTo>
                    <a:pt x="2932" y="31980"/>
                    <a:pt x="2945" y="31980"/>
                    <a:pt x="2958" y="31980"/>
                  </a:cubicBezTo>
                  <a:lnTo>
                    <a:pt x="7209" y="31954"/>
                  </a:lnTo>
                  <a:lnTo>
                    <a:pt x="7518" y="31951"/>
                  </a:lnTo>
                  <a:lnTo>
                    <a:pt x="11768" y="31925"/>
                  </a:lnTo>
                  <a:cubicBezTo>
                    <a:pt x="14550" y="31908"/>
                    <a:pt x="14769" y="29898"/>
                    <a:pt x="14755" y="27579"/>
                  </a:cubicBezTo>
                  <a:lnTo>
                    <a:pt x="14662" y="12817"/>
                  </a:lnTo>
                  <a:cubicBezTo>
                    <a:pt x="14631" y="7872"/>
                    <a:pt x="14392" y="6714"/>
                    <a:pt x="12222" y="5569"/>
                  </a:cubicBezTo>
                  <a:cubicBezTo>
                    <a:pt x="10051" y="4422"/>
                    <a:pt x="10431" y="3519"/>
                    <a:pt x="10420" y="1971"/>
                  </a:cubicBezTo>
                  <a:lnTo>
                    <a:pt x="10408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 flipH="1">
              <a:off x="3638109" y="3248192"/>
              <a:ext cx="245049" cy="39912"/>
            </a:xfrm>
            <a:custGeom>
              <a:rect b="b" l="l" r="r" t="t"/>
              <a:pathLst>
                <a:path extrusionOk="0" h="1438" w="8829">
                  <a:moveTo>
                    <a:pt x="8132" y="1"/>
                  </a:moveTo>
                  <a:cubicBezTo>
                    <a:pt x="8126" y="1"/>
                    <a:pt x="8121" y="1"/>
                    <a:pt x="8115" y="1"/>
                  </a:cubicBezTo>
                  <a:lnTo>
                    <a:pt x="695" y="47"/>
                  </a:lnTo>
                  <a:cubicBezTo>
                    <a:pt x="310" y="49"/>
                    <a:pt x="1" y="363"/>
                    <a:pt x="4" y="747"/>
                  </a:cubicBezTo>
                  <a:cubicBezTo>
                    <a:pt x="5" y="1130"/>
                    <a:pt x="317" y="1438"/>
                    <a:pt x="697" y="1438"/>
                  </a:cubicBezTo>
                  <a:cubicBezTo>
                    <a:pt x="699" y="1438"/>
                    <a:pt x="701" y="1438"/>
                    <a:pt x="703" y="1438"/>
                  </a:cubicBezTo>
                  <a:lnTo>
                    <a:pt x="8123" y="1391"/>
                  </a:lnTo>
                  <a:cubicBezTo>
                    <a:pt x="8125" y="1391"/>
                    <a:pt x="8127" y="1391"/>
                    <a:pt x="8129" y="1391"/>
                  </a:cubicBezTo>
                  <a:cubicBezTo>
                    <a:pt x="8514" y="1391"/>
                    <a:pt x="8828" y="1078"/>
                    <a:pt x="8825" y="692"/>
                  </a:cubicBezTo>
                  <a:cubicBezTo>
                    <a:pt x="8824" y="308"/>
                    <a:pt x="8512" y="1"/>
                    <a:pt x="8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 flipH="1">
              <a:off x="2559005" y="3462708"/>
              <a:ext cx="457347" cy="689906"/>
            </a:xfrm>
            <a:custGeom>
              <a:rect b="b" l="l" r="r" t="t"/>
              <a:pathLst>
                <a:path extrusionOk="0" h="24857" w="16478">
                  <a:moveTo>
                    <a:pt x="4738" y="1"/>
                  </a:moveTo>
                  <a:lnTo>
                    <a:pt x="4729" y="2189"/>
                  </a:lnTo>
                  <a:lnTo>
                    <a:pt x="5766" y="2193"/>
                  </a:lnTo>
                  <a:lnTo>
                    <a:pt x="5758" y="4439"/>
                  </a:lnTo>
                  <a:cubicBezTo>
                    <a:pt x="5758" y="4439"/>
                    <a:pt x="10" y="6203"/>
                    <a:pt x="1" y="8521"/>
                  </a:cubicBezTo>
                  <a:lnTo>
                    <a:pt x="49" y="22200"/>
                  </a:lnTo>
                  <a:cubicBezTo>
                    <a:pt x="44" y="22476"/>
                    <a:pt x="55" y="22753"/>
                    <a:pt x="79" y="23031"/>
                  </a:cubicBezTo>
                  <a:cubicBezTo>
                    <a:pt x="172" y="24083"/>
                    <a:pt x="543" y="24792"/>
                    <a:pt x="1725" y="24797"/>
                  </a:cubicBezTo>
                  <a:lnTo>
                    <a:pt x="7314" y="24822"/>
                  </a:lnTo>
                  <a:lnTo>
                    <a:pt x="7529" y="24822"/>
                  </a:lnTo>
                  <a:lnTo>
                    <a:pt x="14779" y="24856"/>
                  </a:lnTo>
                  <a:cubicBezTo>
                    <a:pt x="14789" y="24856"/>
                    <a:pt x="14799" y="24856"/>
                    <a:pt x="14809" y="24856"/>
                  </a:cubicBezTo>
                  <a:cubicBezTo>
                    <a:pt x="15076" y="24856"/>
                    <a:pt x="15302" y="24815"/>
                    <a:pt x="15492" y="24747"/>
                  </a:cubicBezTo>
                  <a:cubicBezTo>
                    <a:pt x="15585" y="24713"/>
                    <a:pt x="15674" y="24669"/>
                    <a:pt x="15757" y="24614"/>
                  </a:cubicBezTo>
                  <a:cubicBezTo>
                    <a:pt x="15807" y="24579"/>
                    <a:pt x="15857" y="24540"/>
                    <a:pt x="15901" y="24498"/>
                  </a:cubicBezTo>
                  <a:cubicBezTo>
                    <a:pt x="16001" y="24409"/>
                    <a:pt x="16084" y="24301"/>
                    <a:pt x="16150" y="24186"/>
                  </a:cubicBezTo>
                  <a:cubicBezTo>
                    <a:pt x="16209" y="24078"/>
                    <a:pt x="16259" y="23966"/>
                    <a:pt x="16298" y="23849"/>
                  </a:cubicBezTo>
                  <a:cubicBezTo>
                    <a:pt x="16331" y="23745"/>
                    <a:pt x="16360" y="23639"/>
                    <a:pt x="16379" y="23533"/>
                  </a:cubicBezTo>
                  <a:cubicBezTo>
                    <a:pt x="16394" y="23461"/>
                    <a:pt x="16407" y="23385"/>
                    <a:pt x="16418" y="23308"/>
                  </a:cubicBezTo>
                  <a:lnTo>
                    <a:pt x="16418" y="23307"/>
                  </a:lnTo>
                  <a:cubicBezTo>
                    <a:pt x="16436" y="23190"/>
                    <a:pt x="16447" y="23068"/>
                    <a:pt x="16456" y="22941"/>
                  </a:cubicBezTo>
                  <a:cubicBezTo>
                    <a:pt x="16461" y="22858"/>
                    <a:pt x="16466" y="22773"/>
                    <a:pt x="16471" y="22685"/>
                  </a:cubicBezTo>
                  <a:lnTo>
                    <a:pt x="16471" y="22683"/>
                  </a:lnTo>
                  <a:cubicBezTo>
                    <a:pt x="16476" y="22551"/>
                    <a:pt x="16477" y="22415"/>
                    <a:pt x="16477" y="22276"/>
                  </a:cubicBezTo>
                  <a:lnTo>
                    <a:pt x="16431" y="8593"/>
                  </a:lnTo>
                  <a:cubicBezTo>
                    <a:pt x="16432" y="8051"/>
                    <a:pt x="16118" y="7534"/>
                    <a:pt x="15635" y="7063"/>
                  </a:cubicBezTo>
                  <a:cubicBezTo>
                    <a:pt x="14063" y="5526"/>
                    <a:pt x="10710" y="4463"/>
                    <a:pt x="10710" y="4463"/>
                  </a:cubicBezTo>
                  <a:lnTo>
                    <a:pt x="10710" y="4460"/>
                  </a:lnTo>
                  <a:lnTo>
                    <a:pt x="10721" y="2217"/>
                  </a:lnTo>
                  <a:lnTo>
                    <a:pt x="11760" y="2222"/>
                  </a:lnTo>
                  <a:lnTo>
                    <a:pt x="11768" y="33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 flipH="1">
              <a:off x="2558866" y="3725849"/>
              <a:ext cx="457624" cy="332505"/>
            </a:xfrm>
            <a:custGeom>
              <a:rect b="b" l="l" r="r" t="t"/>
              <a:pathLst>
                <a:path extrusionOk="0" h="11980" w="16488">
                  <a:moveTo>
                    <a:pt x="1" y="0"/>
                  </a:moveTo>
                  <a:lnTo>
                    <a:pt x="57" y="11904"/>
                  </a:lnTo>
                  <a:lnTo>
                    <a:pt x="16487" y="11980"/>
                  </a:lnTo>
                  <a:lnTo>
                    <a:pt x="16429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 flipH="1">
              <a:off x="2745131" y="3816440"/>
              <a:ext cx="179242" cy="179186"/>
            </a:xfrm>
            <a:custGeom>
              <a:rect b="b" l="l" r="r" t="t"/>
              <a:pathLst>
                <a:path extrusionOk="0" h="6456" w="6458">
                  <a:moveTo>
                    <a:pt x="4271" y="0"/>
                  </a:moveTo>
                  <a:lnTo>
                    <a:pt x="2125" y="20"/>
                  </a:lnTo>
                  <a:lnTo>
                    <a:pt x="2146" y="2166"/>
                  </a:lnTo>
                  <a:lnTo>
                    <a:pt x="0" y="2185"/>
                  </a:lnTo>
                  <a:lnTo>
                    <a:pt x="19" y="4331"/>
                  </a:lnTo>
                  <a:lnTo>
                    <a:pt x="2165" y="4311"/>
                  </a:lnTo>
                  <a:lnTo>
                    <a:pt x="2186" y="6456"/>
                  </a:lnTo>
                  <a:lnTo>
                    <a:pt x="4331" y="6437"/>
                  </a:lnTo>
                  <a:lnTo>
                    <a:pt x="4311" y="4291"/>
                  </a:lnTo>
                  <a:lnTo>
                    <a:pt x="6457" y="4271"/>
                  </a:lnTo>
                  <a:lnTo>
                    <a:pt x="6437" y="2125"/>
                  </a:lnTo>
                  <a:lnTo>
                    <a:pt x="4291" y="2145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 flipH="1">
              <a:off x="2650988" y="3778250"/>
              <a:ext cx="94311" cy="94256"/>
            </a:xfrm>
            <a:custGeom>
              <a:rect b="b" l="l" r="r" t="t"/>
              <a:pathLst>
                <a:path extrusionOk="0" h="3396" w="3398">
                  <a:moveTo>
                    <a:pt x="2248" y="0"/>
                  </a:moveTo>
                  <a:lnTo>
                    <a:pt x="1118" y="10"/>
                  </a:lnTo>
                  <a:lnTo>
                    <a:pt x="1130" y="1139"/>
                  </a:lnTo>
                  <a:lnTo>
                    <a:pt x="1" y="1150"/>
                  </a:lnTo>
                  <a:lnTo>
                    <a:pt x="12" y="2278"/>
                  </a:lnTo>
                  <a:lnTo>
                    <a:pt x="1139" y="2268"/>
                  </a:lnTo>
                  <a:lnTo>
                    <a:pt x="1151" y="3396"/>
                  </a:lnTo>
                  <a:lnTo>
                    <a:pt x="2280" y="3384"/>
                  </a:lnTo>
                  <a:lnTo>
                    <a:pt x="2268" y="2257"/>
                  </a:lnTo>
                  <a:lnTo>
                    <a:pt x="3398" y="2246"/>
                  </a:lnTo>
                  <a:lnTo>
                    <a:pt x="3386" y="1118"/>
                  </a:lnTo>
                  <a:lnTo>
                    <a:pt x="2257" y="1128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 flipH="1">
              <a:off x="2683654" y="3381220"/>
              <a:ext cx="206997" cy="112824"/>
            </a:xfrm>
            <a:custGeom>
              <a:rect b="b" l="l" r="r" t="t"/>
              <a:pathLst>
                <a:path extrusionOk="0" h="4065" w="7458">
                  <a:moveTo>
                    <a:pt x="1050" y="0"/>
                  </a:moveTo>
                  <a:cubicBezTo>
                    <a:pt x="481" y="0"/>
                    <a:pt x="17" y="498"/>
                    <a:pt x="14" y="1115"/>
                  </a:cubicBezTo>
                  <a:lnTo>
                    <a:pt x="1" y="4031"/>
                  </a:lnTo>
                  <a:lnTo>
                    <a:pt x="7440" y="4064"/>
                  </a:lnTo>
                  <a:lnTo>
                    <a:pt x="7454" y="1149"/>
                  </a:lnTo>
                  <a:cubicBezTo>
                    <a:pt x="7457" y="529"/>
                    <a:pt x="6997" y="26"/>
                    <a:pt x="6424" y="24"/>
                  </a:cubicBezTo>
                  <a:lnTo>
                    <a:pt x="1053" y="0"/>
                  </a:lnTo>
                  <a:cubicBezTo>
                    <a:pt x="1052" y="0"/>
                    <a:pt x="1051" y="0"/>
                    <a:pt x="1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 flipH="1">
              <a:off x="2558977" y="3523657"/>
              <a:ext cx="455154" cy="629039"/>
            </a:xfrm>
            <a:custGeom>
              <a:rect b="b" l="l" r="r" t="t"/>
              <a:pathLst>
                <a:path extrusionOk="0" h="22664" w="16399">
                  <a:moveTo>
                    <a:pt x="5690" y="1"/>
                  </a:moveTo>
                  <a:lnTo>
                    <a:pt x="5686" y="860"/>
                  </a:lnTo>
                  <a:lnTo>
                    <a:pt x="9316" y="446"/>
                  </a:lnTo>
                  <a:lnTo>
                    <a:pt x="9303" y="3305"/>
                  </a:lnTo>
                  <a:cubicBezTo>
                    <a:pt x="9303" y="3305"/>
                    <a:pt x="13539" y="4915"/>
                    <a:pt x="13539" y="7005"/>
                  </a:cubicBezTo>
                  <a:lnTo>
                    <a:pt x="13539" y="7013"/>
                  </a:lnTo>
                  <a:cubicBezTo>
                    <a:pt x="13327" y="18501"/>
                    <a:pt x="676" y="20724"/>
                    <a:pt x="1" y="20835"/>
                  </a:cubicBezTo>
                  <a:cubicBezTo>
                    <a:pt x="92" y="21887"/>
                    <a:pt x="463" y="22596"/>
                    <a:pt x="1645" y="22601"/>
                  </a:cubicBezTo>
                  <a:lnTo>
                    <a:pt x="7234" y="22626"/>
                  </a:lnTo>
                  <a:cubicBezTo>
                    <a:pt x="7367" y="22626"/>
                    <a:pt x="7451" y="22630"/>
                    <a:pt x="7451" y="22630"/>
                  </a:cubicBezTo>
                  <a:lnTo>
                    <a:pt x="14700" y="22663"/>
                  </a:lnTo>
                  <a:cubicBezTo>
                    <a:pt x="14981" y="22663"/>
                    <a:pt x="15217" y="22625"/>
                    <a:pt x="15412" y="22551"/>
                  </a:cubicBezTo>
                  <a:cubicBezTo>
                    <a:pt x="15505" y="22517"/>
                    <a:pt x="15594" y="22473"/>
                    <a:pt x="15677" y="22418"/>
                  </a:cubicBezTo>
                  <a:cubicBezTo>
                    <a:pt x="15727" y="22383"/>
                    <a:pt x="15777" y="22344"/>
                    <a:pt x="15821" y="22302"/>
                  </a:cubicBezTo>
                  <a:cubicBezTo>
                    <a:pt x="15921" y="22213"/>
                    <a:pt x="16004" y="22105"/>
                    <a:pt x="16070" y="21990"/>
                  </a:cubicBezTo>
                  <a:cubicBezTo>
                    <a:pt x="16131" y="21882"/>
                    <a:pt x="16181" y="21770"/>
                    <a:pt x="16218" y="21653"/>
                  </a:cubicBezTo>
                  <a:cubicBezTo>
                    <a:pt x="16251" y="21549"/>
                    <a:pt x="16279" y="21443"/>
                    <a:pt x="16299" y="21337"/>
                  </a:cubicBezTo>
                  <a:cubicBezTo>
                    <a:pt x="16314" y="21265"/>
                    <a:pt x="16328" y="21189"/>
                    <a:pt x="16338" y="21112"/>
                  </a:cubicBezTo>
                  <a:lnTo>
                    <a:pt x="16338" y="21111"/>
                  </a:lnTo>
                  <a:cubicBezTo>
                    <a:pt x="16354" y="20994"/>
                    <a:pt x="16368" y="20872"/>
                    <a:pt x="16376" y="20745"/>
                  </a:cubicBezTo>
                  <a:cubicBezTo>
                    <a:pt x="16383" y="20662"/>
                    <a:pt x="16388" y="20577"/>
                    <a:pt x="16391" y="20489"/>
                  </a:cubicBezTo>
                  <a:lnTo>
                    <a:pt x="16391" y="20487"/>
                  </a:lnTo>
                  <a:cubicBezTo>
                    <a:pt x="16397" y="20354"/>
                    <a:pt x="16399" y="20217"/>
                    <a:pt x="16399" y="20080"/>
                  </a:cubicBezTo>
                  <a:lnTo>
                    <a:pt x="16351" y="6398"/>
                  </a:lnTo>
                  <a:cubicBezTo>
                    <a:pt x="16352" y="5855"/>
                    <a:pt x="16038" y="5338"/>
                    <a:pt x="15555" y="4867"/>
                  </a:cubicBezTo>
                  <a:cubicBezTo>
                    <a:pt x="13987" y="3329"/>
                    <a:pt x="10630" y="2265"/>
                    <a:pt x="10630" y="2265"/>
                  </a:cubicBezTo>
                  <a:lnTo>
                    <a:pt x="10639" y="23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3096836" y="3649274"/>
              <a:ext cx="315963" cy="503365"/>
            </a:xfrm>
            <a:custGeom>
              <a:rect b="b" l="l" r="r" t="t"/>
              <a:pathLst>
                <a:path extrusionOk="0" h="18136" w="11384">
                  <a:moveTo>
                    <a:pt x="69" y="1"/>
                  </a:moveTo>
                  <a:lnTo>
                    <a:pt x="0" y="17392"/>
                  </a:lnTo>
                  <a:cubicBezTo>
                    <a:pt x="0" y="17417"/>
                    <a:pt x="2" y="17443"/>
                    <a:pt x="4" y="17469"/>
                  </a:cubicBezTo>
                  <a:cubicBezTo>
                    <a:pt x="42" y="17825"/>
                    <a:pt x="342" y="18094"/>
                    <a:pt x="700" y="18097"/>
                  </a:cubicBezTo>
                  <a:lnTo>
                    <a:pt x="10608" y="18136"/>
                  </a:lnTo>
                  <a:cubicBezTo>
                    <a:pt x="10609" y="18136"/>
                    <a:pt x="10610" y="18136"/>
                    <a:pt x="10611" y="18136"/>
                  </a:cubicBezTo>
                  <a:cubicBezTo>
                    <a:pt x="10998" y="18136"/>
                    <a:pt x="11313" y="17824"/>
                    <a:pt x="11316" y="17436"/>
                  </a:cubicBezTo>
                  <a:lnTo>
                    <a:pt x="11383" y="46"/>
                  </a:lnTo>
                  <a:lnTo>
                    <a:pt x="10628" y="44"/>
                  </a:lnTo>
                  <a:lnTo>
                    <a:pt x="826" y="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 flipH="1">
              <a:off x="3287097" y="3867509"/>
              <a:ext cx="109854" cy="91564"/>
            </a:xfrm>
            <a:custGeom>
              <a:rect b="b" l="l" r="r" t="t"/>
              <a:pathLst>
                <a:path extrusionOk="0" h="3299" w="3958">
                  <a:moveTo>
                    <a:pt x="2856" y="0"/>
                  </a:moveTo>
                  <a:cubicBezTo>
                    <a:pt x="2649" y="0"/>
                    <a:pt x="2440" y="66"/>
                    <a:pt x="2263" y="202"/>
                  </a:cubicBezTo>
                  <a:lnTo>
                    <a:pt x="1388" y="874"/>
                  </a:lnTo>
                  <a:lnTo>
                    <a:pt x="506" y="1552"/>
                  </a:lnTo>
                  <a:cubicBezTo>
                    <a:pt x="80" y="1880"/>
                    <a:pt x="0" y="2491"/>
                    <a:pt x="327" y="2917"/>
                  </a:cubicBezTo>
                  <a:cubicBezTo>
                    <a:pt x="519" y="3167"/>
                    <a:pt x="808" y="3298"/>
                    <a:pt x="1100" y="3298"/>
                  </a:cubicBezTo>
                  <a:cubicBezTo>
                    <a:pt x="1307" y="3298"/>
                    <a:pt x="1516" y="3233"/>
                    <a:pt x="1692" y="3097"/>
                  </a:cubicBezTo>
                  <a:lnTo>
                    <a:pt x="2674" y="2343"/>
                  </a:lnTo>
                  <a:lnTo>
                    <a:pt x="3450" y="1747"/>
                  </a:lnTo>
                  <a:cubicBezTo>
                    <a:pt x="3877" y="1418"/>
                    <a:pt x="3957" y="807"/>
                    <a:pt x="3628" y="380"/>
                  </a:cubicBezTo>
                  <a:cubicBezTo>
                    <a:pt x="3437" y="131"/>
                    <a:pt x="3148" y="0"/>
                    <a:pt x="2856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 flipH="1">
              <a:off x="3321930" y="3891072"/>
              <a:ext cx="74272" cy="68000"/>
            </a:xfrm>
            <a:custGeom>
              <a:rect b="b" l="l" r="r" t="t"/>
              <a:pathLst>
                <a:path extrusionOk="0" h="2450" w="2676">
                  <a:moveTo>
                    <a:pt x="1566" y="1"/>
                  </a:moveTo>
                  <a:cubicBezTo>
                    <a:pt x="1499" y="1"/>
                    <a:pt x="1431" y="9"/>
                    <a:pt x="1362" y="25"/>
                  </a:cubicBezTo>
                  <a:lnTo>
                    <a:pt x="480" y="703"/>
                  </a:lnTo>
                  <a:cubicBezTo>
                    <a:pt x="408" y="758"/>
                    <a:pt x="345" y="822"/>
                    <a:pt x="292" y="894"/>
                  </a:cubicBezTo>
                  <a:cubicBezTo>
                    <a:pt x="1" y="1284"/>
                    <a:pt x="42" y="1829"/>
                    <a:pt x="390" y="2169"/>
                  </a:cubicBezTo>
                  <a:cubicBezTo>
                    <a:pt x="578" y="2355"/>
                    <a:pt x="825" y="2449"/>
                    <a:pt x="1073" y="2449"/>
                  </a:cubicBezTo>
                  <a:cubicBezTo>
                    <a:pt x="1281" y="2449"/>
                    <a:pt x="1491" y="2382"/>
                    <a:pt x="1667" y="2246"/>
                  </a:cubicBezTo>
                  <a:lnTo>
                    <a:pt x="2546" y="1571"/>
                  </a:lnTo>
                  <a:lnTo>
                    <a:pt x="2647" y="1493"/>
                  </a:lnTo>
                  <a:cubicBezTo>
                    <a:pt x="2676" y="1319"/>
                    <a:pt x="2669" y="1143"/>
                    <a:pt x="2626" y="971"/>
                  </a:cubicBezTo>
                  <a:cubicBezTo>
                    <a:pt x="2501" y="450"/>
                    <a:pt x="2074" y="1"/>
                    <a:pt x="1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3289789" y="3891628"/>
              <a:ext cx="106413" cy="67445"/>
            </a:xfrm>
            <a:custGeom>
              <a:rect b="b" l="l" r="r" t="t"/>
              <a:pathLst>
                <a:path extrusionOk="0" h="2430" w="3834">
                  <a:moveTo>
                    <a:pt x="3799" y="0"/>
                  </a:moveTo>
                  <a:cubicBezTo>
                    <a:pt x="3550" y="217"/>
                    <a:pt x="2094" y="1854"/>
                    <a:pt x="1189" y="1915"/>
                  </a:cubicBezTo>
                  <a:cubicBezTo>
                    <a:pt x="1154" y="1918"/>
                    <a:pt x="1120" y="1919"/>
                    <a:pt x="1088" y="1919"/>
                  </a:cubicBezTo>
                  <a:cubicBezTo>
                    <a:pt x="109" y="1919"/>
                    <a:pt x="292" y="875"/>
                    <a:pt x="292" y="874"/>
                  </a:cubicBezTo>
                  <a:lnTo>
                    <a:pt x="292" y="874"/>
                  </a:lnTo>
                  <a:cubicBezTo>
                    <a:pt x="1" y="1264"/>
                    <a:pt x="42" y="1809"/>
                    <a:pt x="390" y="2151"/>
                  </a:cubicBezTo>
                  <a:cubicBezTo>
                    <a:pt x="578" y="2336"/>
                    <a:pt x="825" y="2430"/>
                    <a:pt x="1073" y="2430"/>
                  </a:cubicBezTo>
                  <a:cubicBezTo>
                    <a:pt x="1281" y="2430"/>
                    <a:pt x="1491" y="2363"/>
                    <a:pt x="1667" y="2226"/>
                  </a:cubicBezTo>
                  <a:lnTo>
                    <a:pt x="2546" y="1551"/>
                  </a:lnTo>
                  <a:lnTo>
                    <a:pt x="2647" y="1474"/>
                  </a:lnTo>
                  <a:lnTo>
                    <a:pt x="3423" y="878"/>
                  </a:lnTo>
                  <a:cubicBezTo>
                    <a:pt x="3693" y="671"/>
                    <a:pt x="3834" y="339"/>
                    <a:pt x="3799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3294896" y="3867620"/>
              <a:ext cx="87761" cy="56010"/>
            </a:xfrm>
            <a:custGeom>
              <a:rect b="b" l="l" r="r" t="t"/>
              <a:pathLst>
                <a:path extrusionOk="0" h="2018" w="3162">
                  <a:moveTo>
                    <a:pt x="2441" y="0"/>
                  </a:moveTo>
                  <a:cubicBezTo>
                    <a:pt x="2399" y="0"/>
                    <a:pt x="2154" y="44"/>
                    <a:pt x="1195" y="852"/>
                  </a:cubicBezTo>
                  <a:cubicBezTo>
                    <a:pt x="1129" y="909"/>
                    <a:pt x="1059" y="961"/>
                    <a:pt x="988" y="1016"/>
                  </a:cubicBezTo>
                  <a:cubicBezTo>
                    <a:pt x="630" y="1300"/>
                    <a:pt x="276" y="1581"/>
                    <a:pt x="80" y="1736"/>
                  </a:cubicBezTo>
                  <a:cubicBezTo>
                    <a:pt x="0" y="1799"/>
                    <a:pt x="0" y="1921"/>
                    <a:pt x="80" y="1985"/>
                  </a:cubicBezTo>
                  <a:cubicBezTo>
                    <a:pt x="109" y="2007"/>
                    <a:pt x="143" y="2018"/>
                    <a:pt x="177" y="2018"/>
                  </a:cubicBezTo>
                  <a:cubicBezTo>
                    <a:pt x="214" y="2018"/>
                    <a:pt x="251" y="2005"/>
                    <a:pt x="281" y="1980"/>
                  </a:cubicBezTo>
                  <a:cubicBezTo>
                    <a:pt x="441" y="1839"/>
                    <a:pt x="781" y="1545"/>
                    <a:pt x="1157" y="1237"/>
                  </a:cubicBezTo>
                  <a:cubicBezTo>
                    <a:pt x="1270" y="1143"/>
                    <a:pt x="1387" y="1048"/>
                    <a:pt x="1506" y="957"/>
                  </a:cubicBezTo>
                  <a:cubicBezTo>
                    <a:pt x="1987" y="575"/>
                    <a:pt x="2454" y="245"/>
                    <a:pt x="2614" y="245"/>
                  </a:cubicBezTo>
                  <a:cubicBezTo>
                    <a:pt x="2990" y="245"/>
                    <a:pt x="3161" y="445"/>
                    <a:pt x="3161" y="445"/>
                  </a:cubicBezTo>
                  <a:cubicBezTo>
                    <a:pt x="3147" y="421"/>
                    <a:pt x="3131" y="398"/>
                    <a:pt x="3115" y="374"/>
                  </a:cubicBezTo>
                  <a:cubicBezTo>
                    <a:pt x="2953" y="164"/>
                    <a:pt x="2712" y="28"/>
                    <a:pt x="2448" y="1"/>
                  </a:cubicBezTo>
                  <a:cubicBezTo>
                    <a:pt x="2448" y="1"/>
                    <a:pt x="2446" y="0"/>
                    <a:pt x="2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 flipH="1">
              <a:off x="3283378" y="3939560"/>
              <a:ext cx="117848" cy="78685"/>
            </a:xfrm>
            <a:custGeom>
              <a:rect b="b" l="l" r="r" t="t"/>
              <a:pathLst>
                <a:path extrusionOk="0" h="2835" w="4246">
                  <a:moveTo>
                    <a:pt x="3138" y="1"/>
                  </a:moveTo>
                  <a:cubicBezTo>
                    <a:pt x="3008" y="1"/>
                    <a:pt x="2876" y="27"/>
                    <a:pt x="2749" y="82"/>
                  </a:cubicBezTo>
                  <a:lnTo>
                    <a:pt x="1739" y="523"/>
                  </a:lnTo>
                  <a:lnTo>
                    <a:pt x="719" y="968"/>
                  </a:lnTo>
                  <a:cubicBezTo>
                    <a:pt x="225" y="1183"/>
                    <a:pt x="0" y="1757"/>
                    <a:pt x="215" y="2249"/>
                  </a:cubicBezTo>
                  <a:cubicBezTo>
                    <a:pt x="375" y="2615"/>
                    <a:pt x="733" y="2834"/>
                    <a:pt x="1109" y="2834"/>
                  </a:cubicBezTo>
                  <a:cubicBezTo>
                    <a:pt x="1239" y="2834"/>
                    <a:pt x="1370" y="2808"/>
                    <a:pt x="1497" y="2753"/>
                  </a:cubicBezTo>
                  <a:lnTo>
                    <a:pt x="2631" y="2259"/>
                  </a:lnTo>
                  <a:lnTo>
                    <a:pt x="3527" y="1868"/>
                  </a:lnTo>
                  <a:cubicBezTo>
                    <a:pt x="4020" y="1653"/>
                    <a:pt x="4246" y="1078"/>
                    <a:pt x="4031" y="586"/>
                  </a:cubicBezTo>
                  <a:cubicBezTo>
                    <a:pt x="3871" y="219"/>
                    <a:pt x="3513" y="1"/>
                    <a:pt x="3138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 flipH="1">
              <a:off x="3325121" y="3954020"/>
              <a:ext cx="75438" cy="64170"/>
            </a:xfrm>
            <a:custGeom>
              <a:rect b="b" l="l" r="r" t="t"/>
              <a:pathLst>
                <a:path extrusionOk="0" h="2312" w="2718">
                  <a:moveTo>
                    <a:pt x="1715" y="1"/>
                  </a:moveTo>
                  <a:lnTo>
                    <a:pt x="695" y="447"/>
                  </a:lnTo>
                  <a:cubicBezTo>
                    <a:pt x="611" y="482"/>
                    <a:pt x="534" y="529"/>
                    <a:pt x="465" y="586"/>
                  </a:cubicBezTo>
                  <a:cubicBezTo>
                    <a:pt x="90" y="894"/>
                    <a:pt x="0" y="1433"/>
                    <a:pt x="254" y="1847"/>
                  </a:cubicBezTo>
                  <a:cubicBezTo>
                    <a:pt x="435" y="2143"/>
                    <a:pt x="754" y="2312"/>
                    <a:pt x="1084" y="2312"/>
                  </a:cubicBezTo>
                  <a:cubicBezTo>
                    <a:pt x="1214" y="2312"/>
                    <a:pt x="1346" y="2285"/>
                    <a:pt x="1473" y="2230"/>
                  </a:cubicBezTo>
                  <a:lnTo>
                    <a:pt x="2490" y="1788"/>
                  </a:lnTo>
                  <a:lnTo>
                    <a:pt x="2607" y="1736"/>
                  </a:lnTo>
                  <a:cubicBezTo>
                    <a:pt x="2676" y="1576"/>
                    <a:pt x="2713" y="1401"/>
                    <a:pt x="2713" y="1226"/>
                  </a:cubicBezTo>
                  <a:cubicBezTo>
                    <a:pt x="2717" y="618"/>
                    <a:pt x="2324" y="9"/>
                    <a:pt x="1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 flipH="1">
              <a:off x="3287319" y="3970284"/>
              <a:ext cx="113240" cy="47905"/>
            </a:xfrm>
            <a:custGeom>
              <a:rect b="b" l="l" r="r" t="t"/>
              <a:pathLst>
                <a:path extrusionOk="0" h="1726" w="4080">
                  <a:moveTo>
                    <a:pt x="4079" y="0"/>
                  </a:moveTo>
                  <a:lnTo>
                    <a:pt x="4079" y="0"/>
                  </a:lnTo>
                  <a:cubicBezTo>
                    <a:pt x="3803" y="140"/>
                    <a:pt x="2191" y="1242"/>
                    <a:pt x="1257" y="1242"/>
                  </a:cubicBezTo>
                  <a:cubicBezTo>
                    <a:pt x="1196" y="1242"/>
                    <a:pt x="1139" y="1237"/>
                    <a:pt x="1085" y="1227"/>
                  </a:cubicBezTo>
                  <a:cubicBezTo>
                    <a:pt x="8" y="1035"/>
                    <a:pt x="465" y="0"/>
                    <a:pt x="465" y="0"/>
                  </a:cubicBezTo>
                  <a:lnTo>
                    <a:pt x="465" y="0"/>
                  </a:lnTo>
                  <a:cubicBezTo>
                    <a:pt x="90" y="308"/>
                    <a:pt x="0" y="847"/>
                    <a:pt x="254" y="1261"/>
                  </a:cubicBezTo>
                  <a:cubicBezTo>
                    <a:pt x="435" y="1557"/>
                    <a:pt x="754" y="1726"/>
                    <a:pt x="1084" y="1726"/>
                  </a:cubicBezTo>
                  <a:cubicBezTo>
                    <a:pt x="1214" y="1726"/>
                    <a:pt x="1346" y="1699"/>
                    <a:pt x="1473" y="1644"/>
                  </a:cubicBezTo>
                  <a:lnTo>
                    <a:pt x="2490" y="1202"/>
                  </a:lnTo>
                  <a:lnTo>
                    <a:pt x="2607" y="1150"/>
                  </a:lnTo>
                  <a:lnTo>
                    <a:pt x="3503" y="761"/>
                  </a:lnTo>
                  <a:cubicBezTo>
                    <a:pt x="3814" y="624"/>
                    <a:pt x="4033" y="335"/>
                    <a:pt x="4079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 flipH="1">
              <a:off x="3288485" y="3941114"/>
              <a:ext cx="95116" cy="39384"/>
            </a:xfrm>
            <a:custGeom>
              <a:rect b="b" l="l" r="r" t="t"/>
              <a:pathLst>
                <a:path extrusionOk="0" h="1419" w="3427">
                  <a:moveTo>
                    <a:pt x="2802" y="0"/>
                  </a:moveTo>
                  <a:cubicBezTo>
                    <a:pt x="2704" y="0"/>
                    <a:pt x="2383" y="56"/>
                    <a:pt x="1420" y="530"/>
                  </a:cubicBezTo>
                  <a:cubicBezTo>
                    <a:pt x="1341" y="569"/>
                    <a:pt x="1259" y="602"/>
                    <a:pt x="1179" y="639"/>
                  </a:cubicBezTo>
                  <a:cubicBezTo>
                    <a:pt x="764" y="827"/>
                    <a:pt x="352" y="1013"/>
                    <a:pt x="124" y="1117"/>
                  </a:cubicBezTo>
                  <a:cubicBezTo>
                    <a:pt x="31" y="1159"/>
                    <a:pt x="0" y="1277"/>
                    <a:pt x="63" y="1358"/>
                  </a:cubicBezTo>
                  <a:cubicBezTo>
                    <a:pt x="94" y="1397"/>
                    <a:pt x="141" y="1419"/>
                    <a:pt x="188" y="1419"/>
                  </a:cubicBezTo>
                  <a:cubicBezTo>
                    <a:pt x="213" y="1419"/>
                    <a:pt x="237" y="1413"/>
                    <a:pt x="260" y="1401"/>
                  </a:cubicBezTo>
                  <a:cubicBezTo>
                    <a:pt x="451" y="1303"/>
                    <a:pt x="852" y="1099"/>
                    <a:pt x="1290" y="892"/>
                  </a:cubicBezTo>
                  <a:cubicBezTo>
                    <a:pt x="1423" y="828"/>
                    <a:pt x="1561" y="764"/>
                    <a:pt x="1696" y="703"/>
                  </a:cubicBezTo>
                  <a:cubicBezTo>
                    <a:pt x="2210" y="470"/>
                    <a:pt x="2702" y="275"/>
                    <a:pt x="2899" y="275"/>
                  </a:cubicBezTo>
                  <a:cubicBezTo>
                    <a:pt x="2916" y="275"/>
                    <a:pt x="2931" y="277"/>
                    <a:pt x="2944" y="280"/>
                  </a:cubicBezTo>
                  <a:cubicBezTo>
                    <a:pt x="3309" y="371"/>
                    <a:pt x="3426" y="607"/>
                    <a:pt x="3426" y="607"/>
                  </a:cubicBezTo>
                  <a:cubicBezTo>
                    <a:pt x="3417" y="581"/>
                    <a:pt x="3405" y="556"/>
                    <a:pt x="3397" y="530"/>
                  </a:cubicBezTo>
                  <a:cubicBezTo>
                    <a:pt x="3292" y="286"/>
                    <a:pt x="3090" y="95"/>
                    <a:pt x="2841" y="6"/>
                  </a:cubicBezTo>
                  <a:cubicBezTo>
                    <a:pt x="2841" y="6"/>
                    <a:pt x="283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 flipH="1">
              <a:off x="3264061" y="3989296"/>
              <a:ext cx="117404" cy="58452"/>
            </a:xfrm>
            <a:custGeom>
              <a:rect b="b" l="l" r="r" t="t"/>
              <a:pathLst>
                <a:path extrusionOk="0" h="2106" w="4230">
                  <a:moveTo>
                    <a:pt x="3223" y="1"/>
                  </a:moveTo>
                  <a:cubicBezTo>
                    <a:pt x="3199" y="1"/>
                    <a:pt x="3176" y="2"/>
                    <a:pt x="3152" y="3"/>
                  </a:cubicBezTo>
                  <a:lnTo>
                    <a:pt x="2041" y="82"/>
                  </a:lnTo>
                  <a:lnTo>
                    <a:pt x="940" y="161"/>
                  </a:lnTo>
                  <a:cubicBezTo>
                    <a:pt x="405" y="199"/>
                    <a:pt x="0" y="664"/>
                    <a:pt x="39" y="1201"/>
                  </a:cubicBezTo>
                  <a:cubicBezTo>
                    <a:pt x="76" y="1713"/>
                    <a:pt x="502" y="2105"/>
                    <a:pt x="1009" y="2105"/>
                  </a:cubicBezTo>
                  <a:cubicBezTo>
                    <a:pt x="1033" y="2105"/>
                    <a:pt x="1056" y="2105"/>
                    <a:pt x="1080" y="2103"/>
                  </a:cubicBezTo>
                  <a:lnTo>
                    <a:pt x="2057" y="2034"/>
                  </a:lnTo>
                  <a:lnTo>
                    <a:pt x="3290" y="1946"/>
                  </a:lnTo>
                  <a:cubicBezTo>
                    <a:pt x="3826" y="1909"/>
                    <a:pt x="4230" y="1442"/>
                    <a:pt x="4191" y="906"/>
                  </a:cubicBezTo>
                  <a:cubicBezTo>
                    <a:pt x="4156" y="393"/>
                    <a:pt x="3728" y="1"/>
                    <a:pt x="3223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 flipH="1">
              <a:off x="3264089" y="3989296"/>
              <a:ext cx="77436" cy="56454"/>
            </a:xfrm>
            <a:custGeom>
              <a:rect b="b" l="l" r="r" t="t"/>
              <a:pathLst>
                <a:path extrusionOk="0" h="2034" w="2790">
                  <a:moveTo>
                    <a:pt x="1787" y="1"/>
                  </a:moveTo>
                  <a:cubicBezTo>
                    <a:pt x="1762" y="1"/>
                    <a:pt x="1738" y="2"/>
                    <a:pt x="1713" y="3"/>
                  </a:cubicBezTo>
                  <a:lnTo>
                    <a:pt x="603" y="82"/>
                  </a:lnTo>
                  <a:cubicBezTo>
                    <a:pt x="66" y="371"/>
                    <a:pt x="0" y="1094"/>
                    <a:pt x="286" y="1630"/>
                  </a:cubicBezTo>
                  <a:cubicBezTo>
                    <a:pt x="367" y="1785"/>
                    <a:pt x="480" y="1923"/>
                    <a:pt x="618" y="2034"/>
                  </a:cubicBezTo>
                  <a:lnTo>
                    <a:pt x="744" y="2024"/>
                  </a:lnTo>
                  <a:lnTo>
                    <a:pt x="1851" y="1946"/>
                  </a:lnTo>
                  <a:cubicBezTo>
                    <a:pt x="2337" y="1914"/>
                    <a:pt x="2724" y="1527"/>
                    <a:pt x="2756" y="1041"/>
                  </a:cubicBezTo>
                  <a:cubicBezTo>
                    <a:pt x="2789" y="555"/>
                    <a:pt x="2457" y="119"/>
                    <a:pt x="1981" y="21"/>
                  </a:cubicBezTo>
                  <a:cubicBezTo>
                    <a:pt x="1917" y="7"/>
                    <a:pt x="1852" y="1"/>
                    <a:pt x="1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 flipH="1">
              <a:off x="3261951" y="3989851"/>
              <a:ext cx="113518" cy="57897"/>
            </a:xfrm>
            <a:custGeom>
              <a:rect b="b" l="l" r="r" t="t"/>
              <a:pathLst>
                <a:path extrusionOk="0" h="2086" w="4090">
                  <a:moveTo>
                    <a:pt x="3204" y="1"/>
                  </a:moveTo>
                  <a:cubicBezTo>
                    <a:pt x="3204" y="1"/>
                    <a:pt x="4089" y="705"/>
                    <a:pt x="3223" y="1376"/>
                  </a:cubicBezTo>
                  <a:cubicBezTo>
                    <a:pt x="2851" y="1664"/>
                    <a:pt x="2084" y="1733"/>
                    <a:pt x="1387" y="1733"/>
                  </a:cubicBezTo>
                  <a:cubicBezTo>
                    <a:pt x="752" y="1733"/>
                    <a:pt x="174" y="1675"/>
                    <a:pt x="7" y="1675"/>
                  </a:cubicBezTo>
                  <a:cubicBezTo>
                    <a:pt x="5" y="1675"/>
                    <a:pt x="3" y="1675"/>
                    <a:pt x="1" y="1675"/>
                  </a:cubicBezTo>
                  <a:cubicBezTo>
                    <a:pt x="183" y="1934"/>
                    <a:pt x="480" y="2085"/>
                    <a:pt x="793" y="2085"/>
                  </a:cubicBezTo>
                  <a:cubicBezTo>
                    <a:pt x="816" y="2085"/>
                    <a:pt x="839" y="2084"/>
                    <a:pt x="862" y="2083"/>
                  </a:cubicBezTo>
                  <a:lnTo>
                    <a:pt x="1841" y="2014"/>
                  </a:lnTo>
                  <a:lnTo>
                    <a:pt x="1967" y="2004"/>
                  </a:lnTo>
                  <a:lnTo>
                    <a:pt x="3074" y="1926"/>
                  </a:lnTo>
                  <a:cubicBezTo>
                    <a:pt x="3560" y="1894"/>
                    <a:pt x="3947" y="1507"/>
                    <a:pt x="3979" y="1021"/>
                  </a:cubicBezTo>
                  <a:cubicBezTo>
                    <a:pt x="4012" y="535"/>
                    <a:pt x="3680" y="99"/>
                    <a:pt x="3204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 flipH="1">
              <a:off x="3287208" y="3994930"/>
              <a:ext cx="93729" cy="30003"/>
            </a:xfrm>
            <a:custGeom>
              <a:rect b="b" l="l" r="r" t="t"/>
              <a:pathLst>
                <a:path extrusionOk="0" h="1081" w="3377">
                  <a:moveTo>
                    <a:pt x="3204" y="1"/>
                  </a:moveTo>
                  <a:cubicBezTo>
                    <a:pt x="3201" y="1"/>
                    <a:pt x="3197" y="1"/>
                    <a:pt x="3194" y="1"/>
                  </a:cubicBezTo>
                  <a:cubicBezTo>
                    <a:pt x="2944" y="14"/>
                    <a:pt x="2492" y="39"/>
                    <a:pt x="2036" y="65"/>
                  </a:cubicBezTo>
                  <a:cubicBezTo>
                    <a:pt x="1948" y="70"/>
                    <a:pt x="1860" y="78"/>
                    <a:pt x="1773" y="79"/>
                  </a:cubicBezTo>
                  <a:cubicBezTo>
                    <a:pt x="366" y="116"/>
                    <a:pt x="270" y="273"/>
                    <a:pt x="270" y="273"/>
                  </a:cubicBezTo>
                  <a:cubicBezTo>
                    <a:pt x="91" y="471"/>
                    <a:pt x="1" y="732"/>
                    <a:pt x="20" y="997"/>
                  </a:cubicBezTo>
                  <a:cubicBezTo>
                    <a:pt x="22" y="1026"/>
                    <a:pt x="25" y="1053"/>
                    <a:pt x="30" y="1080"/>
                  </a:cubicBezTo>
                  <a:cubicBezTo>
                    <a:pt x="30" y="1080"/>
                    <a:pt x="23" y="817"/>
                    <a:pt x="305" y="567"/>
                  </a:cubicBezTo>
                  <a:cubicBezTo>
                    <a:pt x="426" y="460"/>
                    <a:pt x="993" y="399"/>
                    <a:pt x="1608" y="363"/>
                  </a:cubicBezTo>
                  <a:cubicBezTo>
                    <a:pt x="1757" y="355"/>
                    <a:pt x="1908" y="347"/>
                    <a:pt x="2055" y="342"/>
                  </a:cubicBezTo>
                  <a:cubicBezTo>
                    <a:pt x="2540" y="323"/>
                    <a:pt x="2990" y="318"/>
                    <a:pt x="3204" y="317"/>
                  </a:cubicBezTo>
                  <a:cubicBezTo>
                    <a:pt x="3281" y="315"/>
                    <a:pt x="3345" y="261"/>
                    <a:pt x="3358" y="187"/>
                  </a:cubicBezTo>
                  <a:cubicBezTo>
                    <a:pt x="3376" y="89"/>
                    <a:pt x="3300" y="1"/>
                    <a:pt x="3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 flipH="1">
              <a:off x="3283739" y="4025405"/>
              <a:ext cx="117848" cy="78658"/>
            </a:xfrm>
            <a:custGeom>
              <a:rect b="b" l="l" r="r" t="t"/>
              <a:pathLst>
                <a:path extrusionOk="0" h="2834" w="4246">
                  <a:moveTo>
                    <a:pt x="3139" y="0"/>
                  </a:moveTo>
                  <a:cubicBezTo>
                    <a:pt x="3009" y="0"/>
                    <a:pt x="2877" y="26"/>
                    <a:pt x="2750" y="82"/>
                  </a:cubicBezTo>
                  <a:lnTo>
                    <a:pt x="1739" y="523"/>
                  </a:lnTo>
                  <a:lnTo>
                    <a:pt x="719" y="967"/>
                  </a:lnTo>
                  <a:cubicBezTo>
                    <a:pt x="227" y="1182"/>
                    <a:pt x="0" y="1756"/>
                    <a:pt x="215" y="2249"/>
                  </a:cubicBezTo>
                  <a:cubicBezTo>
                    <a:pt x="375" y="2615"/>
                    <a:pt x="733" y="2833"/>
                    <a:pt x="1109" y="2833"/>
                  </a:cubicBezTo>
                  <a:cubicBezTo>
                    <a:pt x="1239" y="2833"/>
                    <a:pt x="1371" y="2807"/>
                    <a:pt x="1497" y="2752"/>
                  </a:cubicBezTo>
                  <a:lnTo>
                    <a:pt x="2631" y="2258"/>
                  </a:lnTo>
                  <a:lnTo>
                    <a:pt x="3527" y="1867"/>
                  </a:lnTo>
                  <a:cubicBezTo>
                    <a:pt x="4021" y="1652"/>
                    <a:pt x="4246" y="1078"/>
                    <a:pt x="4031" y="585"/>
                  </a:cubicBezTo>
                  <a:cubicBezTo>
                    <a:pt x="3871" y="218"/>
                    <a:pt x="3515" y="0"/>
                    <a:pt x="3139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 flipH="1">
              <a:off x="3325482" y="4039893"/>
              <a:ext cx="75438" cy="64142"/>
            </a:xfrm>
            <a:custGeom>
              <a:rect b="b" l="l" r="r" t="t"/>
              <a:pathLst>
                <a:path extrusionOk="0" h="2311" w="2718">
                  <a:moveTo>
                    <a:pt x="1715" y="1"/>
                  </a:moveTo>
                  <a:lnTo>
                    <a:pt x="695" y="445"/>
                  </a:lnTo>
                  <a:cubicBezTo>
                    <a:pt x="612" y="480"/>
                    <a:pt x="535" y="528"/>
                    <a:pt x="466" y="586"/>
                  </a:cubicBezTo>
                  <a:cubicBezTo>
                    <a:pt x="90" y="894"/>
                    <a:pt x="1" y="1431"/>
                    <a:pt x="254" y="1845"/>
                  </a:cubicBezTo>
                  <a:cubicBezTo>
                    <a:pt x="437" y="2142"/>
                    <a:pt x="756" y="2310"/>
                    <a:pt x="1087" y="2310"/>
                  </a:cubicBezTo>
                  <a:cubicBezTo>
                    <a:pt x="1216" y="2310"/>
                    <a:pt x="1348" y="2284"/>
                    <a:pt x="1473" y="2230"/>
                  </a:cubicBezTo>
                  <a:lnTo>
                    <a:pt x="2490" y="1786"/>
                  </a:lnTo>
                  <a:lnTo>
                    <a:pt x="2607" y="1736"/>
                  </a:lnTo>
                  <a:cubicBezTo>
                    <a:pt x="2677" y="1574"/>
                    <a:pt x="2713" y="1401"/>
                    <a:pt x="2713" y="1226"/>
                  </a:cubicBezTo>
                  <a:cubicBezTo>
                    <a:pt x="2718" y="618"/>
                    <a:pt x="2325" y="9"/>
                    <a:pt x="1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3287680" y="4056101"/>
              <a:ext cx="113240" cy="47933"/>
            </a:xfrm>
            <a:custGeom>
              <a:rect b="b" l="l" r="r" t="t"/>
              <a:pathLst>
                <a:path extrusionOk="0" h="1727" w="4080">
                  <a:moveTo>
                    <a:pt x="4079" y="1"/>
                  </a:moveTo>
                  <a:cubicBezTo>
                    <a:pt x="3805" y="142"/>
                    <a:pt x="2192" y="1242"/>
                    <a:pt x="1257" y="1242"/>
                  </a:cubicBezTo>
                  <a:cubicBezTo>
                    <a:pt x="1197" y="1242"/>
                    <a:pt x="1139" y="1237"/>
                    <a:pt x="1085" y="1228"/>
                  </a:cubicBezTo>
                  <a:cubicBezTo>
                    <a:pt x="9" y="1035"/>
                    <a:pt x="466" y="2"/>
                    <a:pt x="466" y="2"/>
                  </a:cubicBezTo>
                  <a:lnTo>
                    <a:pt x="466" y="2"/>
                  </a:lnTo>
                  <a:cubicBezTo>
                    <a:pt x="90" y="310"/>
                    <a:pt x="1" y="847"/>
                    <a:pt x="254" y="1261"/>
                  </a:cubicBezTo>
                  <a:cubicBezTo>
                    <a:pt x="437" y="1558"/>
                    <a:pt x="756" y="1726"/>
                    <a:pt x="1087" y="1726"/>
                  </a:cubicBezTo>
                  <a:cubicBezTo>
                    <a:pt x="1216" y="1726"/>
                    <a:pt x="1348" y="1700"/>
                    <a:pt x="1473" y="1646"/>
                  </a:cubicBezTo>
                  <a:lnTo>
                    <a:pt x="2490" y="1202"/>
                  </a:lnTo>
                  <a:lnTo>
                    <a:pt x="2607" y="1152"/>
                  </a:lnTo>
                  <a:lnTo>
                    <a:pt x="3505" y="761"/>
                  </a:lnTo>
                  <a:cubicBezTo>
                    <a:pt x="3816" y="624"/>
                    <a:pt x="4033" y="337"/>
                    <a:pt x="4079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 flipH="1">
              <a:off x="3288846" y="4026904"/>
              <a:ext cx="95116" cy="39412"/>
            </a:xfrm>
            <a:custGeom>
              <a:rect b="b" l="l" r="r" t="t"/>
              <a:pathLst>
                <a:path extrusionOk="0" h="1420" w="3427">
                  <a:moveTo>
                    <a:pt x="2803" y="0"/>
                  </a:moveTo>
                  <a:cubicBezTo>
                    <a:pt x="2707" y="0"/>
                    <a:pt x="2387" y="56"/>
                    <a:pt x="1420" y="531"/>
                  </a:cubicBezTo>
                  <a:cubicBezTo>
                    <a:pt x="1341" y="568"/>
                    <a:pt x="1260" y="603"/>
                    <a:pt x="1179" y="640"/>
                  </a:cubicBezTo>
                  <a:cubicBezTo>
                    <a:pt x="764" y="828"/>
                    <a:pt x="352" y="1014"/>
                    <a:pt x="124" y="1118"/>
                  </a:cubicBezTo>
                  <a:cubicBezTo>
                    <a:pt x="31" y="1160"/>
                    <a:pt x="1" y="1277"/>
                    <a:pt x="63" y="1359"/>
                  </a:cubicBezTo>
                  <a:cubicBezTo>
                    <a:pt x="94" y="1398"/>
                    <a:pt x="141" y="1420"/>
                    <a:pt x="189" y="1420"/>
                  </a:cubicBezTo>
                  <a:cubicBezTo>
                    <a:pt x="213" y="1420"/>
                    <a:pt x="238" y="1414"/>
                    <a:pt x="260" y="1402"/>
                  </a:cubicBezTo>
                  <a:cubicBezTo>
                    <a:pt x="450" y="1304"/>
                    <a:pt x="852" y="1101"/>
                    <a:pt x="1289" y="894"/>
                  </a:cubicBezTo>
                  <a:cubicBezTo>
                    <a:pt x="1423" y="830"/>
                    <a:pt x="1560" y="765"/>
                    <a:pt x="1696" y="705"/>
                  </a:cubicBezTo>
                  <a:cubicBezTo>
                    <a:pt x="2211" y="472"/>
                    <a:pt x="2702" y="276"/>
                    <a:pt x="2899" y="276"/>
                  </a:cubicBezTo>
                  <a:cubicBezTo>
                    <a:pt x="2916" y="276"/>
                    <a:pt x="2931" y="278"/>
                    <a:pt x="2944" y="281"/>
                  </a:cubicBezTo>
                  <a:cubicBezTo>
                    <a:pt x="3309" y="373"/>
                    <a:pt x="3427" y="608"/>
                    <a:pt x="3427" y="608"/>
                  </a:cubicBezTo>
                  <a:cubicBezTo>
                    <a:pt x="3417" y="583"/>
                    <a:pt x="3407" y="557"/>
                    <a:pt x="3398" y="531"/>
                  </a:cubicBezTo>
                  <a:cubicBezTo>
                    <a:pt x="3292" y="288"/>
                    <a:pt x="3090" y="97"/>
                    <a:pt x="2841" y="5"/>
                  </a:cubicBezTo>
                  <a:cubicBezTo>
                    <a:pt x="2841" y="5"/>
                    <a:pt x="2832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 flipH="1">
              <a:off x="3194730" y="4033232"/>
              <a:ext cx="110298" cy="91092"/>
            </a:xfrm>
            <a:custGeom>
              <a:rect b="b" l="l" r="r" t="t"/>
              <a:pathLst>
                <a:path extrusionOk="0" h="3282" w="3974">
                  <a:moveTo>
                    <a:pt x="1102" y="1"/>
                  </a:moveTo>
                  <a:cubicBezTo>
                    <a:pt x="807" y="1"/>
                    <a:pt x="516" y="134"/>
                    <a:pt x="324" y="388"/>
                  </a:cubicBezTo>
                  <a:cubicBezTo>
                    <a:pt x="0" y="818"/>
                    <a:pt x="87" y="1428"/>
                    <a:pt x="515" y="1752"/>
                  </a:cubicBezTo>
                  <a:lnTo>
                    <a:pt x="1505" y="2496"/>
                  </a:lnTo>
                  <a:lnTo>
                    <a:pt x="2286" y="3084"/>
                  </a:lnTo>
                  <a:cubicBezTo>
                    <a:pt x="2462" y="3217"/>
                    <a:pt x="2668" y="3281"/>
                    <a:pt x="2872" y="3281"/>
                  </a:cubicBezTo>
                  <a:cubicBezTo>
                    <a:pt x="3167" y="3281"/>
                    <a:pt x="3458" y="3148"/>
                    <a:pt x="3649" y="2894"/>
                  </a:cubicBezTo>
                  <a:cubicBezTo>
                    <a:pt x="3973" y="2464"/>
                    <a:pt x="3887" y="1853"/>
                    <a:pt x="3457" y="1530"/>
                  </a:cubicBezTo>
                  <a:lnTo>
                    <a:pt x="2576" y="866"/>
                  </a:lnTo>
                  <a:lnTo>
                    <a:pt x="1688" y="197"/>
                  </a:lnTo>
                  <a:cubicBezTo>
                    <a:pt x="1512" y="65"/>
                    <a:pt x="1306" y="1"/>
                    <a:pt x="1102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 flipH="1">
              <a:off x="3225371" y="4033232"/>
              <a:ext cx="79296" cy="69276"/>
            </a:xfrm>
            <a:custGeom>
              <a:rect b="b" l="l" r="r" t="t"/>
              <a:pathLst>
                <a:path extrusionOk="0" h="2496" w="2857">
                  <a:moveTo>
                    <a:pt x="1088" y="0"/>
                  </a:moveTo>
                  <a:cubicBezTo>
                    <a:pt x="744" y="0"/>
                    <a:pt x="413" y="183"/>
                    <a:pt x="238" y="501"/>
                  </a:cubicBezTo>
                  <a:cubicBezTo>
                    <a:pt x="0" y="926"/>
                    <a:pt x="114" y="1460"/>
                    <a:pt x="504" y="1752"/>
                  </a:cubicBezTo>
                  <a:lnTo>
                    <a:pt x="1389" y="2420"/>
                  </a:lnTo>
                  <a:lnTo>
                    <a:pt x="1490" y="2496"/>
                  </a:lnTo>
                  <a:cubicBezTo>
                    <a:pt x="1665" y="2478"/>
                    <a:pt x="1835" y="2424"/>
                    <a:pt x="1987" y="2337"/>
                  </a:cubicBezTo>
                  <a:cubicBezTo>
                    <a:pt x="2520" y="2044"/>
                    <a:pt x="2857" y="1400"/>
                    <a:pt x="2563" y="866"/>
                  </a:cubicBezTo>
                  <a:lnTo>
                    <a:pt x="1675" y="196"/>
                  </a:lnTo>
                  <a:cubicBezTo>
                    <a:pt x="1602" y="143"/>
                    <a:pt x="1524" y="98"/>
                    <a:pt x="1439" y="66"/>
                  </a:cubicBezTo>
                  <a:cubicBezTo>
                    <a:pt x="1324" y="22"/>
                    <a:pt x="1205" y="0"/>
                    <a:pt x="1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 flipH="1">
              <a:off x="3215351" y="4033232"/>
              <a:ext cx="89288" cy="91120"/>
            </a:xfrm>
            <a:custGeom>
              <a:rect b="b" l="l" r="r" t="t"/>
              <a:pathLst>
                <a:path extrusionOk="0" h="3283" w="3217">
                  <a:moveTo>
                    <a:pt x="1088" y="0"/>
                  </a:moveTo>
                  <a:cubicBezTo>
                    <a:pt x="743" y="0"/>
                    <a:pt x="412" y="183"/>
                    <a:pt x="237" y="501"/>
                  </a:cubicBezTo>
                  <a:cubicBezTo>
                    <a:pt x="1" y="926"/>
                    <a:pt x="115" y="1460"/>
                    <a:pt x="503" y="1752"/>
                  </a:cubicBezTo>
                  <a:lnTo>
                    <a:pt x="1388" y="2420"/>
                  </a:lnTo>
                  <a:lnTo>
                    <a:pt x="1491" y="2496"/>
                  </a:lnTo>
                  <a:lnTo>
                    <a:pt x="2272" y="3086"/>
                  </a:lnTo>
                  <a:cubicBezTo>
                    <a:pt x="2444" y="3215"/>
                    <a:pt x="2651" y="3282"/>
                    <a:pt x="2859" y="3282"/>
                  </a:cubicBezTo>
                  <a:cubicBezTo>
                    <a:pt x="2980" y="3282"/>
                    <a:pt x="3101" y="3260"/>
                    <a:pt x="3217" y="3214"/>
                  </a:cubicBezTo>
                  <a:cubicBezTo>
                    <a:pt x="2942" y="3031"/>
                    <a:pt x="978" y="2064"/>
                    <a:pt x="676" y="1209"/>
                  </a:cubicBezTo>
                  <a:cubicBezTo>
                    <a:pt x="314" y="177"/>
                    <a:pt x="1439" y="66"/>
                    <a:pt x="1439" y="66"/>
                  </a:cubicBezTo>
                  <a:cubicBezTo>
                    <a:pt x="1324" y="22"/>
                    <a:pt x="1205" y="0"/>
                    <a:pt x="1088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 flipH="1">
              <a:off x="3197450" y="4041558"/>
              <a:ext cx="72635" cy="73773"/>
            </a:xfrm>
            <a:custGeom>
              <a:rect b="b" l="l" r="r" t="t"/>
              <a:pathLst>
                <a:path extrusionOk="0" h="2658" w="2617">
                  <a:moveTo>
                    <a:pt x="176" y="1"/>
                  </a:moveTo>
                  <a:cubicBezTo>
                    <a:pt x="115" y="1"/>
                    <a:pt x="56" y="36"/>
                    <a:pt x="29" y="98"/>
                  </a:cubicBezTo>
                  <a:cubicBezTo>
                    <a:pt x="0" y="168"/>
                    <a:pt x="24" y="249"/>
                    <a:pt x="89" y="290"/>
                  </a:cubicBezTo>
                  <a:cubicBezTo>
                    <a:pt x="267" y="409"/>
                    <a:pt x="642" y="658"/>
                    <a:pt x="1038" y="937"/>
                  </a:cubicBezTo>
                  <a:cubicBezTo>
                    <a:pt x="1160" y="1022"/>
                    <a:pt x="1282" y="1110"/>
                    <a:pt x="1402" y="1198"/>
                  </a:cubicBezTo>
                  <a:cubicBezTo>
                    <a:pt x="1898" y="1561"/>
                    <a:pt x="2342" y="1922"/>
                    <a:pt x="2385" y="2076"/>
                  </a:cubicBezTo>
                  <a:cubicBezTo>
                    <a:pt x="2485" y="2440"/>
                    <a:pt x="2337" y="2658"/>
                    <a:pt x="2337" y="2658"/>
                  </a:cubicBezTo>
                  <a:cubicBezTo>
                    <a:pt x="2356" y="2637"/>
                    <a:pt x="2374" y="2616"/>
                    <a:pt x="2390" y="2594"/>
                  </a:cubicBezTo>
                  <a:cubicBezTo>
                    <a:pt x="2551" y="2380"/>
                    <a:pt x="2616" y="2112"/>
                    <a:pt x="2573" y="1849"/>
                  </a:cubicBezTo>
                  <a:cubicBezTo>
                    <a:pt x="2573" y="1849"/>
                    <a:pt x="2578" y="1665"/>
                    <a:pt x="1418" y="871"/>
                  </a:cubicBezTo>
                  <a:cubicBezTo>
                    <a:pt x="1344" y="821"/>
                    <a:pt x="1275" y="767"/>
                    <a:pt x="1205" y="715"/>
                  </a:cubicBezTo>
                  <a:cubicBezTo>
                    <a:pt x="836" y="446"/>
                    <a:pt x="472" y="180"/>
                    <a:pt x="268" y="31"/>
                  </a:cubicBezTo>
                  <a:cubicBezTo>
                    <a:pt x="240" y="10"/>
                    <a:pt x="208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 flipH="1">
              <a:off x="3216739" y="3924822"/>
              <a:ext cx="110243" cy="91064"/>
            </a:xfrm>
            <a:custGeom>
              <a:rect b="b" l="l" r="r" t="t"/>
              <a:pathLst>
                <a:path extrusionOk="0" h="3281" w="3972">
                  <a:moveTo>
                    <a:pt x="1102" y="0"/>
                  </a:moveTo>
                  <a:cubicBezTo>
                    <a:pt x="806" y="0"/>
                    <a:pt x="515" y="134"/>
                    <a:pt x="323" y="389"/>
                  </a:cubicBezTo>
                  <a:cubicBezTo>
                    <a:pt x="1" y="817"/>
                    <a:pt x="86" y="1428"/>
                    <a:pt x="515" y="1752"/>
                  </a:cubicBezTo>
                  <a:lnTo>
                    <a:pt x="1503" y="2496"/>
                  </a:lnTo>
                  <a:lnTo>
                    <a:pt x="2285" y="3085"/>
                  </a:lnTo>
                  <a:cubicBezTo>
                    <a:pt x="2460" y="3217"/>
                    <a:pt x="2666" y="3280"/>
                    <a:pt x="2870" y="3280"/>
                  </a:cubicBezTo>
                  <a:cubicBezTo>
                    <a:pt x="3165" y="3280"/>
                    <a:pt x="3457" y="3147"/>
                    <a:pt x="3648" y="2893"/>
                  </a:cubicBezTo>
                  <a:cubicBezTo>
                    <a:pt x="3972" y="2463"/>
                    <a:pt x="3887" y="1853"/>
                    <a:pt x="3457" y="1529"/>
                  </a:cubicBezTo>
                  <a:lnTo>
                    <a:pt x="2576" y="865"/>
                  </a:lnTo>
                  <a:lnTo>
                    <a:pt x="1686" y="196"/>
                  </a:lnTo>
                  <a:cubicBezTo>
                    <a:pt x="1511" y="64"/>
                    <a:pt x="1305" y="0"/>
                    <a:pt x="1102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 flipH="1">
              <a:off x="3247353" y="3924822"/>
              <a:ext cx="79268" cy="69304"/>
            </a:xfrm>
            <a:custGeom>
              <a:rect b="b" l="l" r="r" t="t"/>
              <a:pathLst>
                <a:path extrusionOk="0" h="2497" w="2856">
                  <a:moveTo>
                    <a:pt x="1087" y="0"/>
                  </a:moveTo>
                  <a:cubicBezTo>
                    <a:pt x="742" y="0"/>
                    <a:pt x="412" y="184"/>
                    <a:pt x="236" y="501"/>
                  </a:cubicBezTo>
                  <a:cubicBezTo>
                    <a:pt x="0" y="926"/>
                    <a:pt x="114" y="1460"/>
                    <a:pt x="502" y="1752"/>
                  </a:cubicBezTo>
                  <a:lnTo>
                    <a:pt x="1388" y="2419"/>
                  </a:lnTo>
                  <a:lnTo>
                    <a:pt x="1490" y="2496"/>
                  </a:lnTo>
                  <a:cubicBezTo>
                    <a:pt x="1665" y="2477"/>
                    <a:pt x="1834" y="2424"/>
                    <a:pt x="1988" y="2338"/>
                  </a:cubicBezTo>
                  <a:cubicBezTo>
                    <a:pt x="2519" y="2042"/>
                    <a:pt x="2855" y="1401"/>
                    <a:pt x="2563" y="865"/>
                  </a:cubicBezTo>
                  <a:lnTo>
                    <a:pt x="1673" y="196"/>
                  </a:lnTo>
                  <a:cubicBezTo>
                    <a:pt x="1603" y="142"/>
                    <a:pt x="1523" y="99"/>
                    <a:pt x="1439" y="66"/>
                  </a:cubicBezTo>
                  <a:cubicBezTo>
                    <a:pt x="1324" y="22"/>
                    <a:pt x="1204" y="0"/>
                    <a:pt x="1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 flipH="1">
              <a:off x="3237305" y="3924822"/>
              <a:ext cx="89316" cy="91092"/>
            </a:xfrm>
            <a:custGeom>
              <a:rect b="b" l="l" r="r" t="t"/>
              <a:pathLst>
                <a:path extrusionOk="0" h="3282" w="3218">
                  <a:moveTo>
                    <a:pt x="1087" y="0"/>
                  </a:moveTo>
                  <a:cubicBezTo>
                    <a:pt x="742" y="0"/>
                    <a:pt x="412" y="184"/>
                    <a:pt x="236" y="501"/>
                  </a:cubicBezTo>
                  <a:cubicBezTo>
                    <a:pt x="0" y="926"/>
                    <a:pt x="114" y="1460"/>
                    <a:pt x="502" y="1752"/>
                  </a:cubicBezTo>
                  <a:lnTo>
                    <a:pt x="1389" y="2419"/>
                  </a:lnTo>
                  <a:lnTo>
                    <a:pt x="1490" y="2496"/>
                  </a:lnTo>
                  <a:lnTo>
                    <a:pt x="2273" y="3085"/>
                  </a:lnTo>
                  <a:cubicBezTo>
                    <a:pt x="2444" y="3215"/>
                    <a:pt x="2650" y="3282"/>
                    <a:pt x="2859" y="3282"/>
                  </a:cubicBezTo>
                  <a:cubicBezTo>
                    <a:pt x="2980" y="3282"/>
                    <a:pt x="3102" y="3259"/>
                    <a:pt x="3218" y="3213"/>
                  </a:cubicBezTo>
                  <a:cubicBezTo>
                    <a:pt x="2944" y="3032"/>
                    <a:pt x="977" y="2065"/>
                    <a:pt x="676" y="1208"/>
                  </a:cubicBezTo>
                  <a:cubicBezTo>
                    <a:pt x="315" y="176"/>
                    <a:pt x="1439" y="66"/>
                    <a:pt x="1439" y="66"/>
                  </a:cubicBezTo>
                  <a:cubicBezTo>
                    <a:pt x="1324" y="22"/>
                    <a:pt x="1204" y="0"/>
                    <a:pt x="1087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 flipH="1">
              <a:off x="3219404" y="3933121"/>
              <a:ext cx="72663" cy="73773"/>
            </a:xfrm>
            <a:custGeom>
              <a:rect b="b" l="l" r="r" t="t"/>
              <a:pathLst>
                <a:path extrusionOk="0" h="2658" w="2618">
                  <a:moveTo>
                    <a:pt x="176" y="1"/>
                  </a:moveTo>
                  <a:cubicBezTo>
                    <a:pt x="115" y="1"/>
                    <a:pt x="55" y="36"/>
                    <a:pt x="29" y="98"/>
                  </a:cubicBezTo>
                  <a:cubicBezTo>
                    <a:pt x="0" y="168"/>
                    <a:pt x="26" y="249"/>
                    <a:pt x="88" y="290"/>
                  </a:cubicBezTo>
                  <a:cubicBezTo>
                    <a:pt x="266" y="409"/>
                    <a:pt x="642" y="658"/>
                    <a:pt x="1038" y="937"/>
                  </a:cubicBezTo>
                  <a:cubicBezTo>
                    <a:pt x="1160" y="1022"/>
                    <a:pt x="1283" y="1110"/>
                    <a:pt x="1403" y="1198"/>
                  </a:cubicBezTo>
                  <a:cubicBezTo>
                    <a:pt x="1897" y="1561"/>
                    <a:pt x="2342" y="1921"/>
                    <a:pt x="2385" y="2077"/>
                  </a:cubicBezTo>
                  <a:cubicBezTo>
                    <a:pt x="2486" y="2440"/>
                    <a:pt x="2337" y="2658"/>
                    <a:pt x="2337" y="2658"/>
                  </a:cubicBezTo>
                  <a:cubicBezTo>
                    <a:pt x="2356" y="2637"/>
                    <a:pt x="2374" y="2616"/>
                    <a:pt x="2390" y="2594"/>
                  </a:cubicBezTo>
                  <a:cubicBezTo>
                    <a:pt x="2550" y="2380"/>
                    <a:pt x="2618" y="2112"/>
                    <a:pt x="2574" y="1849"/>
                  </a:cubicBezTo>
                  <a:cubicBezTo>
                    <a:pt x="2574" y="1849"/>
                    <a:pt x="2577" y="1665"/>
                    <a:pt x="1418" y="871"/>
                  </a:cubicBezTo>
                  <a:cubicBezTo>
                    <a:pt x="1346" y="821"/>
                    <a:pt x="1277" y="767"/>
                    <a:pt x="1205" y="715"/>
                  </a:cubicBezTo>
                  <a:cubicBezTo>
                    <a:pt x="837" y="446"/>
                    <a:pt x="472" y="180"/>
                    <a:pt x="269" y="31"/>
                  </a:cubicBezTo>
                  <a:cubicBezTo>
                    <a:pt x="241" y="10"/>
                    <a:pt x="208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 flipH="1">
              <a:off x="3264366" y="4075141"/>
              <a:ext cx="117459" cy="58424"/>
            </a:xfrm>
            <a:custGeom>
              <a:rect b="b" l="l" r="r" t="t"/>
              <a:pathLst>
                <a:path extrusionOk="0" h="2105" w="4232">
                  <a:moveTo>
                    <a:pt x="3223" y="0"/>
                  </a:moveTo>
                  <a:cubicBezTo>
                    <a:pt x="3199" y="0"/>
                    <a:pt x="3176" y="1"/>
                    <a:pt x="3152" y="3"/>
                  </a:cubicBezTo>
                  <a:lnTo>
                    <a:pt x="2042" y="81"/>
                  </a:lnTo>
                  <a:lnTo>
                    <a:pt x="942" y="160"/>
                  </a:lnTo>
                  <a:cubicBezTo>
                    <a:pt x="405" y="198"/>
                    <a:pt x="1" y="663"/>
                    <a:pt x="39" y="1199"/>
                  </a:cubicBezTo>
                  <a:cubicBezTo>
                    <a:pt x="76" y="1713"/>
                    <a:pt x="504" y="2105"/>
                    <a:pt x="1009" y="2105"/>
                  </a:cubicBezTo>
                  <a:cubicBezTo>
                    <a:pt x="1033" y="2105"/>
                    <a:pt x="1056" y="2104"/>
                    <a:pt x="1080" y="2102"/>
                  </a:cubicBezTo>
                  <a:lnTo>
                    <a:pt x="2057" y="2033"/>
                  </a:lnTo>
                  <a:lnTo>
                    <a:pt x="3290" y="1945"/>
                  </a:lnTo>
                  <a:cubicBezTo>
                    <a:pt x="3827" y="1906"/>
                    <a:pt x="4232" y="1441"/>
                    <a:pt x="4193" y="906"/>
                  </a:cubicBezTo>
                  <a:cubicBezTo>
                    <a:pt x="4156" y="392"/>
                    <a:pt x="3728" y="0"/>
                    <a:pt x="3223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 flipH="1">
              <a:off x="3264394" y="4075113"/>
              <a:ext cx="77492" cy="56481"/>
            </a:xfrm>
            <a:custGeom>
              <a:rect b="b" l="l" r="r" t="t"/>
              <a:pathLst>
                <a:path extrusionOk="0" h="2035" w="2792">
                  <a:moveTo>
                    <a:pt x="1789" y="0"/>
                  </a:moveTo>
                  <a:cubicBezTo>
                    <a:pt x="1764" y="0"/>
                    <a:pt x="1739" y="1"/>
                    <a:pt x="1713" y="4"/>
                  </a:cubicBezTo>
                  <a:lnTo>
                    <a:pt x="603" y="82"/>
                  </a:lnTo>
                  <a:cubicBezTo>
                    <a:pt x="66" y="371"/>
                    <a:pt x="0" y="1094"/>
                    <a:pt x="286" y="1630"/>
                  </a:cubicBezTo>
                  <a:cubicBezTo>
                    <a:pt x="368" y="1786"/>
                    <a:pt x="481" y="1923"/>
                    <a:pt x="618" y="2034"/>
                  </a:cubicBezTo>
                  <a:lnTo>
                    <a:pt x="744" y="2025"/>
                  </a:lnTo>
                  <a:lnTo>
                    <a:pt x="1851" y="1946"/>
                  </a:lnTo>
                  <a:cubicBezTo>
                    <a:pt x="2337" y="1914"/>
                    <a:pt x="2725" y="1527"/>
                    <a:pt x="2759" y="1041"/>
                  </a:cubicBezTo>
                  <a:cubicBezTo>
                    <a:pt x="2791" y="554"/>
                    <a:pt x="2459" y="119"/>
                    <a:pt x="1981" y="21"/>
                  </a:cubicBezTo>
                  <a:cubicBezTo>
                    <a:pt x="1918" y="7"/>
                    <a:pt x="1854" y="0"/>
                    <a:pt x="17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 flipH="1">
              <a:off x="3262312" y="4075696"/>
              <a:ext cx="113490" cy="57869"/>
            </a:xfrm>
            <a:custGeom>
              <a:rect b="b" l="l" r="r" t="t"/>
              <a:pathLst>
                <a:path extrusionOk="0" h="2085" w="4089">
                  <a:moveTo>
                    <a:pt x="3203" y="0"/>
                  </a:moveTo>
                  <a:lnTo>
                    <a:pt x="3203" y="0"/>
                  </a:lnTo>
                  <a:cubicBezTo>
                    <a:pt x="3203" y="0"/>
                    <a:pt x="4088" y="704"/>
                    <a:pt x="3224" y="1375"/>
                  </a:cubicBezTo>
                  <a:cubicBezTo>
                    <a:pt x="2851" y="1663"/>
                    <a:pt x="2084" y="1732"/>
                    <a:pt x="1387" y="1732"/>
                  </a:cubicBezTo>
                  <a:cubicBezTo>
                    <a:pt x="751" y="1732"/>
                    <a:pt x="173" y="1675"/>
                    <a:pt x="6" y="1675"/>
                  </a:cubicBezTo>
                  <a:cubicBezTo>
                    <a:pt x="4" y="1675"/>
                    <a:pt x="2" y="1675"/>
                    <a:pt x="0" y="1675"/>
                  </a:cubicBezTo>
                  <a:cubicBezTo>
                    <a:pt x="184" y="1933"/>
                    <a:pt x="481" y="2085"/>
                    <a:pt x="794" y="2085"/>
                  </a:cubicBezTo>
                  <a:cubicBezTo>
                    <a:pt x="817" y="2085"/>
                    <a:pt x="840" y="2084"/>
                    <a:pt x="863" y="2082"/>
                  </a:cubicBezTo>
                  <a:lnTo>
                    <a:pt x="1840" y="2013"/>
                  </a:lnTo>
                  <a:lnTo>
                    <a:pt x="1966" y="2004"/>
                  </a:lnTo>
                  <a:lnTo>
                    <a:pt x="3073" y="1925"/>
                  </a:lnTo>
                  <a:cubicBezTo>
                    <a:pt x="3559" y="1893"/>
                    <a:pt x="3947" y="1506"/>
                    <a:pt x="3981" y="1020"/>
                  </a:cubicBezTo>
                  <a:cubicBezTo>
                    <a:pt x="4013" y="533"/>
                    <a:pt x="3681" y="98"/>
                    <a:pt x="3203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 flipH="1">
              <a:off x="3287569" y="4080720"/>
              <a:ext cx="93729" cy="30031"/>
            </a:xfrm>
            <a:custGeom>
              <a:rect b="b" l="l" r="r" t="t"/>
              <a:pathLst>
                <a:path extrusionOk="0" h="1082" w="3377">
                  <a:moveTo>
                    <a:pt x="3202" y="0"/>
                  </a:moveTo>
                  <a:cubicBezTo>
                    <a:pt x="3199" y="0"/>
                    <a:pt x="3197" y="0"/>
                    <a:pt x="3194" y="1"/>
                  </a:cubicBezTo>
                  <a:cubicBezTo>
                    <a:pt x="2944" y="15"/>
                    <a:pt x="2493" y="41"/>
                    <a:pt x="2036" y="66"/>
                  </a:cubicBezTo>
                  <a:cubicBezTo>
                    <a:pt x="1948" y="71"/>
                    <a:pt x="1861" y="79"/>
                    <a:pt x="1773" y="81"/>
                  </a:cubicBezTo>
                  <a:cubicBezTo>
                    <a:pt x="368" y="116"/>
                    <a:pt x="270" y="275"/>
                    <a:pt x="270" y="275"/>
                  </a:cubicBezTo>
                  <a:cubicBezTo>
                    <a:pt x="92" y="470"/>
                    <a:pt x="1" y="733"/>
                    <a:pt x="20" y="998"/>
                  </a:cubicBezTo>
                  <a:cubicBezTo>
                    <a:pt x="22" y="1027"/>
                    <a:pt x="25" y="1054"/>
                    <a:pt x="30" y="1082"/>
                  </a:cubicBezTo>
                  <a:cubicBezTo>
                    <a:pt x="30" y="1082"/>
                    <a:pt x="25" y="818"/>
                    <a:pt x="306" y="568"/>
                  </a:cubicBezTo>
                  <a:cubicBezTo>
                    <a:pt x="426" y="461"/>
                    <a:pt x="995" y="400"/>
                    <a:pt x="1608" y="365"/>
                  </a:cubicBezTo>
                  <a:cubicBezTo>
                    <a:pt x="1757" y="357"/>
                    <a:pt x="1909" y="349"/>
                    <a:pt x="2057" y="344"/>
                  </a:cubicBezTo>
                  <a:cubicBezTo>
                    <a:pt x="2541" y="324"/>
                    <a:pt x="2990" y="318"/>
                    <a:pt x="3205" y="316"/>
                  </a:cubicBezTo>
                  <a:cubicBezTo>
                    <a:pt x="3281" y="316"/>
                    <a:pt x="3345" y="262"/>
                    <a:pt x="3359" y="188"/>
                  </a:cubicBezTo>
                  <a:cubicBezTo>
                    <a:pt x="3377" y="90"/>
                    <a:pt x="3301" y="0"/>
                    <a:pt x="3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 flipH="1">
              <a:off x="3110328" y="3868008"/>
              <a:ext cx="109466" cy="91925"/>
            </a:xfrm>
            <a:custGeom>
              <a:rect b="b" l="l" r="r" t="t"/>
              <a:pathLst>
                <a:path extrusionOk="0" h="3312" w="3944">
                  <a:moveTo>
                    <a:pt x="1100" y="1"/>
                  </a:moveTo>
                  <a:cubicBezTo>
                    <a:pt x="811" y="1"/>
                    <a:pt x="524" y="129"/>
                    <a:pt x="331" y="375"/>
                  </a:cubicBezTo>
                  <a:cubicBezTo>
                    <a:pt x="1" y="798"/>
                    <a:pt x="76" y="1409"/>
                    <a:pt x="500" y="1741"/>
                  </a:cubicBezTo>
                  <a:lnTo>
                    <a:pt x="1271" y="2343"/>
                  </a:lnTo>
                  <a:lnTo>
                    <a:pt x="2246" y="3105"/>
                  </a:lnTo>
                  <a:cubicBezTo>
                    <a:pt x="2424" y="3244"/>
                    <a:pt x="2636" y="3312"/>
                    <a:pt x="2845" y="3312"/>
                  </a:cubicBezTo>
                  <a:cubicBezTo>
                    <a:pt x="3135" y="3312"/>
                    <a:pt x="3421" y="3183"/>
                    <a:pt x="3613" y="2938"/>
                  </a:cubicBezTo>
                  <a:cubicBezTo>
                    <a:pt x="3943" y="2513"/>
                    <a:pt x="3868" y="1902"/>
                    <a:pt x="3444" y="1570"/>
                  </a:cubicBezTo>
                  <a:lnTo>
                    <a:pt x="2567" y="885"/>
                  </a:lnTo>
                  <a:lnTo>
                    <a:pt x="1698" y="206"/>
                  </a:lnTo>
                  <a:cubicBezTo>
                    <a:pt x="1520" y="68"/>
                    <a:pt x="1309" y="1"/>
                    <a:pt x="1100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 flipH="1">
              <a:off x="3110994" y="3891905"/>
              <a:ext cx="74300" cy="68028"/>
            </a:xfrm>
            <a:custGeom>
              <a:rect b="b" l="l" r="r" t="t"/>
              <a:pathLst>
                <a:path extrusionOk="0" h="2451" w="2677">
                  <a:moveTo>
                    <a:pt x="1115" y="0"/>
                  </a:moveTo>
                  <a:cubicBezTo>
                    <a:pt x="610" y="0"/>
                    <a:pt x="182" y="443"/>
                    <a:pt x="52" y="962"/>
                  </a:cubicBezTo>
                  <a:cubicBezTo>
                    <a:pt x="9" y="1132"/>
                    <a:pt x="1" y="1310"/>
                    <a:pt x="28" y="1483"/>
                  </a:cubicBezTo>
                  <a:lnTo>
                    <a:pt x="129" y="1560"/>
                  </a:lnTo>
                  <a:lnTo>
                    <a:pt x="1003" y="2244"/>
                  </a:lnTo>
                  <a:cubicBezTo>
                    <a:pt x="1180" y="2382"/>
                    <a:pt x="1391" y="2451"/>
                    <a:pt x="1602" y="2451"/>
                  </a:cubicBezTo>
                  <a:cubicBezTo>
                    <a:pt x="1847" y="2451"/>
                    <a:pt x="2092" y="2358"/>
                    <a:pt x="2280" y="2176"/>
                  </a:cubicBezTo>
                  <a:cubicBezTo>
                    <a:pt x="2630" y="1838"/>
                    <a:pt x="2676" y="1294"/>
                    <a:pt x="2389" y="903"/>
                  </a:cubicBezTo>
                  <a:cubicBezTo>
                    <a:pt x="2336" y="829"/>
                    <a:pt x="2273" y="765"/>
                    <a:pt x="2203" y="710"/>
                  </a:cubicBezTo>
                  <a:lnTo>
                    <a:pt x="1324" y="26"/>
                  </a:lnTo>
                  <a:cubicBezTo>
                    <a:pt x="1253" y="8"/>
                    <a:pt x="1183" y="0"/>
                    <a:pt x="1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 flipH="1">
              <a:off x="3110994" y="3891933"/>
              <a:ext cx="106246" cy="68000"/>
            </a:xfrm>
            <a:custGeom>
              <a:rect b="b" l="l" r="r" t="t"/>
              <a:pathLst>
                <a:path extrusionOk="0" h="2450" w="3828">
                  <a:moveTo>
                    <a:pt x="40" y="0"/>
                  </a:moveTo>
                  <a:cubicBezTo>
                    <a:pt x="0" y="337"/>
                    <a:pt x="140" y="669"/>
                    <a:pt x="408" y="879"/>
                  </a:cubicBezTo>
                  <a:lnTo>
                    <a:pt x="1179" y="1482"/>
                  </a:lnTo>
                  <a:lnTo>
                    <a:pt x="1280" y="1559"/>
                  </a:lnTo>
                  <a:lnTo>
                    <a:pt x="2154" y="2243"/>
                  </a:lnTo>
                  <a:cubicBezTo>
                    <a:pt x="2331" y="2381"/>
                    <a:pt x="2542" y="2450"/>
                    <a:pt x="2753" y="2450"/>
                  </a:cubicBezTo>
                  <a:cubicBezTo>
                    <a:pt x="2998" y="2450"/>
                    <a:pt x="3243" y="2357"/>
                    <a:pt x="3431" y="2175"/>
                  </a:cubicBezTo>
                  <a:cubicBezTo>
                    <a:pt x="3781" y="1837"/>
                    <a:pt x="3827" y="1293"/>
                    <a:pt x="3540" y="902"/>
                  </a:cubicBezTo>
                  <a:lnTo>
                    <a:pt x="3540" y="902"/>
                  </a:lnTo>
                  <a:cubicBezTo>
                    <a:pt x="3540" y="902"/>
                    <a:pt x="3711" y="1939"/>
                    <a:pt x="2745" y="1939"/>
                  </a:cubicBezTo>
                  <a:cubicBezTo>
                    <a:pt x="2709" y="1939"/>
                    <a:pt x="2672" y="1938"/>
                    <a:pt x="2634" y="1935"/>
                  </a:cubicBezTo>
                  <a:cubicBezTo>
                    <a:pt x="1729" y="1866"/>
                    <a:pt x="286" y="219"/>
                    <a:pt x="40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 flipH="1">
              <a:off x="3124455" y="3868147"/>
              <a:ext cx="87456" cy="56537"/>
            </a:xfrm>
            <a:custGeom>
              <a:rect b="b" l="l" r="r" t="t"/>
              <a:pathLst>
                <a:path extrusionOk="0" h="2037" w="3151">
                  <a:moveTo>
                    <a:pt x="726" y="0"/>
                  </a:moveTo>
                  <a:cubicBezTo>
                    <a:pt x="721" y="0"/>
                    <a:pt x="719" y="1"/>
                    <a:pt x="719" y="1"/>
                  </a:cubicBezTo>
                  <a:cubicBezTo>
                    <a:pt x="455" y="27"/>
                    <a:pt x="212" y="161"/>
                    <a:pt x="49" y="370"/>
                  </a:cubicBezTo>
                  <a:cubicBezTo>
                    <a:pt x="31" y="392"/>
                    <a:pt x="15" y="415"/>
                    <a:pt x="1" y="437"/>
                  </a:cubicBezTo>
                  <a:cubicBezTo>
                    <a:pt x="1" y="437"/>
                    <a:pt x="170" y="242"/>
                    <a:pt x="540" y="242"/>
                  </a:cubicBezTo>
                  <a:cubicBezTo>
                    <a:pt x="543" y="242"/>
                    <a:pt x="546" y="242"/>
                    <a:pt x="549" y="242"/>
                  </a:cubicBezTo>
                  <a:cubicBezTo>
                    <a:pt x="710" y="242"/>
                    <a:pt x="1173" y="577"/>
                    <a:pt x="1651" y="963"/>
                  </a:cubicBezTo>
                  <a:cubicBezTo>
                    <a:pt x="1768" y="1056"/>
                    <a:pt x="1885" y="1151"/>
                    <a:pt x="1999" y="1247"/>
                  </a:cubicBezTo>
                  <a:cubicBezTo>
                    <a:pt x="2371" y="1557"/>
                    <a:pt x="2708" y="1855"/>
                    <a:pt x="2868" y="1996"/>
                  </a:cubicBezTo>
                  <a:cubicBezTo>
                    <a:pt x="2898" y="2023"/>
                    <a:pt x="2935" y="2036"/>
                    <a:pt x="2973" y="2036"/>
                  </a:cubicBezTo>
                  <a:cubicBezTo>
                    <a:pt x="3007" y="2036"/>
                    <a:pt x="3041" y="2026"/>
                    <a:pt x="3069" y="2004"/>
                  </a:cubicBezTo>
                  <a:cubicBezTo>
                    <a:pt x="3151" y="1942"/>
                    <a:pt x="3151" y="1820"/>
                    <a:pt x="3072" y="1756"/>
                  </a:cubicBezTo>
                  <a:cubicBezTo>
                    <a:pt x="2876" y="1598"/>
                    <a:pt x="2524" y="1315"/>
                    <a:pt x="2169" y="1029"/>
                  </a:cubicBezTo>
                  <a:cubicBezTo>
                    <a:pt x="2100" y="973"/>
                    <a:pt x="2031" y="920"/>
                    <a:pt x="1964" y="862"/>
                  </a:cubicBezTo>
                  <a:cubicBezTo>
                    <a:pt x="1008" y="43"/>
                    <a:pt x="766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 flipH="1">
              <a:off x="3106470" y="3940059"/>
              <a:ext cx="117681" cy="79102"/>
            </a:xfrm>
            <a:custGeom>
              <a:rect b="b" l="l" r="r" t="t"/>
              <a:pathLst>
                <a:path extrusionOk="0" h="2850" w="4240">
                  <a:moveTo>
                    <a:pt x="1107" y="0"/>
                  </a:moveTo>
                  <a:cubicBezTo>
                    <a:pt x="735" y="0"/>
                    <a:pt x="380" y="216"/>
                    <a:pt x="219" y="578"/>
                  </a:cubicBezTo>
                  <a:cubicBezTo>
                    <a:pt x="1" y="1068"/>
                    <a:pt x="220" y="1644"/>
                    <a:pt x="713" y="1864"/>
                  </a:cubicBezTo>
                  <a:lnTo>
                    <a:pt x="1606" y="2262"/>
                  </a:lnTo>
                  <a:lnTo>
                    <a:pt x="2735" y="2765"/>
                  </a:lnTo>
                  <a:cubicBezTo>
                    <a:pt x="2863" y="2822"/>
                    <a:pt x="2998" y="2849"/>
                    <a:pt x="3130" y="2849"/>
                  </a:cubicBezTo>
                  <a:cubicBezTo>
                    <a:pt x="3503" y="2849"/>
                    <a:pt x="3859" y="2634"/>
                    <a:pt x="4022" y="2271"/>
                  </a:cubicBezTo>
                  <a:cubicBezTo>
                    <a:pt x="4240" y="1781"/>
                    <a:pt x="4018" y="1205"/>
                    <a:pt x="3528" y="985"/>
                  </a:cubicBezTo>
                  <a:lnTo>
                    <a:pt x="2511" y="533"/>
                  </a:lnTo>
                  <a:lnTo>
                    <a:pt x="1503" y="85"/>
                  </a:lnTo>
                  <a:cubicBezTo>
                    <a:pt x="1375" y="28"/>
                    <a:pt x="1240" y="0"/>
                    <a:pt x="1107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 flipH="1">
              <a:off x="3107192" y="3954825"/>
              <a:ext cx="75299" cy="64308"/>
            </a:xfrm>
            <a:custGeom>
              <a:rect b="b" l="l" r="r" t="t"/>
              <a:pathLst>
                <a:path extrusionOk="0" h="2317" w="2713">
                  <a:moveTo>
                    <a:pt x="1011" y="1"/>
                  </a:moveTo>
                  <a:cubicBezTo>
                    <a:pt x="400" y="4"/>
                    <a:pt x="2" y="610"/>
                    <a:pt x="2" y="1218"/>
                  </a:cubicBezTo>
                  <a:cubicBezTo>
                    <a:pt x="1" y="1395"/>
                    <a:pt x="36" y="1568"/>
                    <a:pt x="105" y="1730"/>
                  </a:cubicBezTo>
                  <a:lnTo>
                    <a:pt x="221" y="1781"/>
                  </a:lnTo>
                  <a:lnTo>
                    <a:pt x="1234" y="2232"/>
                  </a:lnTo>
                  <a:cubicBezTo>
                    <a:pt x="1363" y="2289"/>
                    <a:pt x="1498" y="2317"/>
                    <a:pt x="1631" y="2317"/>
                  </a:cubicBezTo>
                  <a:cubicBezTo>
                    <a:pt x="1958" y="2317"/>
                    <a:pt x="2274" y="2151"/>
                    <a:pt x="2456" y="1858"/>
                  </a:cubicBezTo>
                  <a:cubicBezTo>
                    <a:pt x="2713" y="1446"/>
                    <a:pt x="2628" y="907"/>
                    <a:pt x="2254" y="596"/>
                  </a:cubicBezTo>
                  <a:cubicBezTo>
                    <a:pt x="2185" y="538"/>
                    <a:pt x="2110" y="490"/>
                    <a:pt x="2027" y="453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 flipH="1">
              <a:off x="3107191" y="3970534"/>
              <a:ext cx="113046" cy="48599"/>
            </a:xfrm>
            <a:custGeom>
              <a:rect b="b" l="l" r="r" t="t"/>
              <a:pathLst>
                <a:path extrusionOk="0" h="1751" w="4073">
                  <a:moveTo>
                    <a:pt x="1" y="1"/>
                  </a:moveTo>
                  <a:lnTo>
                    <a:pt x="1" y="1"/>
                  </a:lnTo>
                  <a:cubicBezTo>
                    <a:pt x="44" y="338"/>
                    <a:pt x="261" y="626"/>
                    <a:pt x="570" y="764"/>
                  </a:cubicBezTo>
                  <a:lnTo>
                    <a:pt x="1465" y="1164"/>
                  </a:lnTo>
                  <a:lnTo>
                    <a:pt x="1581" y="1215"/>
                  </a:lnTo>
                  <a:lnTo>
                    <a:pt x="2594" y="1666"/>
                  </a:lnTo>
                  <a:cubicBezTo>
                    <a:pt x="2723" y="1723"/>
                    <a:pt x="2858" y="1751"/>
                    <a:pt x="2991" y="1751"/>
                  </a:cubicBezTo>
                  <a:cubicBezTo>
                    <a:pt x="3318" y="1751"/>
                    <a:pt x="3634" y="1585"/>
                    <a:pt x="3816" y="1292"/>
                  </a:cubicBezTo>
                  <a:cubicBezTo>
                    <a:pt x="4073" y="880"/>
                    <a:pt x="3988" y="341"/>
                    <a:pt x="3614" y="30"/>
                  </a:cubicBezTo>
                  <a:lnTo>
                    <a:pt x="3614" y="30"/>
                  </a:lnTo>
                  <a:cubicBezTo>
                    <a:pt x="3614" y="30"/>
                    <a:pt x="4063" y="1067"/>
                    <a:pt x="2986" y="1252"/>
                  </a:cubicBezTo>
                  <a:cubicBezTo>
                    <a:pt x="2934" y="1261"/>
                    <a:pt x="2880" y="1265"/>
                    <a:pt x="2824" y="1265"/>
                  </a:cubicBezTo>
                  <a:cubicBezTo>
                    <a:pt x="1891" y="1265"/>
                    <a:pt x="276" y="145"/>
                    <a:pt x="1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 flipH="1">
              <a:off x="3124011" y="3941503"/>
              <a:ext cx="94922" cy="39995"/>
            </a:xfrm>
            <a:custGeom>
              <a:rect b="b" l="l" r="r" t="t"/>
              <a:pathLst>
                <a:path extrusionOk="0" h="1441" w="3420">
                  <a:moveTo>
                    <a:pt x="629" y="1"/>
                  </a:moveTo>
                  <a:cubicBezTo>
                    <a:pt x="601" y="1"/>
                    <a:pt x="592" y="6"/>
                    <a:pt x="592" y="6"/>
                  </a:cubicBezTo>
                  <a:cubicBezTo>
                    <a:pt x="342" y="94"/>
                    <a:pt x="138" y="283"/>
                    <a:pt x="31" y="527"/>
                  </a:cubicBezTo>
                  <a:cubicBezTo>
                    <a:pt x="19" y="551"/>
                    <a:pt x="10" y="577"/>
                    <a:pt x="0" y="604"/>
                  </a:cubicBezTo>
                  <a:cubicBezTo>
                    <a:pt x="0" y="604"/>
                    <a:pt x="119" y="368"/>
                    <a:pt x="486" y="280"/>
                  </a:cubicBezTo>
                  <a:cubicBezTo>
                    <a:pt x="498" y="277"/>
                    <a:pt x="512" y="276"/>
                    <a:pt x="528" y="276"/>
                  </a:cubicBezTo>
                  <a:cubicBezTo>
                    <a:pt x="723" y="276"/>
                    <a:pt x="1215" y="476"/>
                    <a:pt x="1729" y="713"/>
                  </a:cubicBezTo>
                  <a:cubicBezTo>
                    <a:pt x="1864" y="776"/>
                    <a:pt x="2002" y="840"/>
                    <a:pt x="2135" y="906"/>
                  </a:cubicBezTo>
                  <a:cubicBezTo>
                    <a:pt x="2570" y="1116"/>
                    <a:pt x="2971" y="1324"/>
                    <a:pt x="3160" y="1422"/>
                  </a:cubicBezTo>
                  <a:cubicBezTo>
                    <a:pt x="3183" y="1434"/>
                    <a:pt x="3208" y="1440"/>
                    <a:pt x="3233" y="1440"/>
                  </a:cubicBezTo>
                  <a:cubicBezTo>
                    <a:pt x="3280" y="1440"/>
                    <a:pt x="3325" y="1419"/>
                    <a:pt x="3356" y="1381"/>
                  </a:cubicBezTo>
                  <a:cubicBezTo>
                    <a:pt x="3420" y="1300"/>
                    <a:pt x="3391" y="1182"/>
                    <a:pt x="3299" y="1138"/>
                  </a:cubicBezTo>
                  <a:cubicBezTo>
                    <a:pt x="3072" y="1034"/>
                    <a:pt x="2661" y="843"/>
                    <a:pt x="2247" y="652"/>
                  </a:cubicBezTo>
                  <a:cubicBezTo>
                    <a:pt x="2167" y="615"/>
                    <a:pt x="2087" y="580"/>
                    <a:pt x="2008" y="542"/>
                  </a:cubicBezTo>
                  <a:cubicBezTo>
                    <a:pt x="1041" y="57"/>
                    <a:pt x="724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 flipH="1">
              <a:off x="3126370" y="3989601"/>
              <a:ext cx="117626" cy="58924"/>
            </a:xfrm>
            <a:custGeom>
              <a:rect b="b" l="l" r="r" t="t"/>
              <a:pathLst>
                <a:path extrusionOk="0" h="2123" w="4238">
                  <a:moveTo>
                    <a:pt x="1014" y="1"/>
                  </a:moveTo>
                  <a:cubicBezTo>
                    <a:pt x="511" y="1"/>
                    <a:pt x="83" y="387"/>
                    <a:pt x="44" y="899"/>
                  </a:cubicBezTo>
                  <a:cubicBezTo>
                    <a:pt x="0" y="1434"/>
                    <a:pt x="401" y="1903"/>
                    <a:pt x="937" y="1946"/>
                  </a:cubicBezTo>
                  <a:lnTo>
                    <a:pt x="2170" y="2042"/>
                  </a:lnTo>
                  <a:lnTo>
                    <a:pt x="3147" y="2119"/>
                  </a:lnTo>
                  <a:cubicBezTo>
                    <a:pt x="3174" y="2121"/>
                    <a:pt x="3200" y="2122"/>
                    <a:pt x="3226" y="2122"/>
                  </a:cubicBezTo>
                  <a:cubicBezTo>
                    <a:pt x="3728" y="2122"/>
                    <a:pt x="4155" y="1735"/>
                    <a:pt x="4194" y="1226"/>
                  </a:cubicBezTo>
                  <a:cubicBezTo>
                    <a:pt x="4238" y="690"/>
                    <a:pt x="3837" y="220"/>
                    <a:pt x="3301" y="178"/>
                  </a:cubicBezTo>
                  <a:lnTo>
                    <a:pt x="2201" y="92"/>
                  </a:lnTo>
                  <a:lnTo>
                    <a:pt x="1091" y="4"/>
                  </a:lnTo>
                  <a:cubicBezTo>
                    <a:pt x="1065" y="2"/>
                    <a:pt x="1040" y="1"/>
                    <a:pt x="1014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 flipH="1">
              <a:off x="3166392" y="3989601"/>
              <a:ext cx="77242" cy="56703"/>
            </a:xfrm>
            <a:custGeom>
              <a:rect b="b" l="l" r="r" t="t"/>
              <a:pathLst>
                <a:path extrusionOk="0" h="2043" w="2783">
                  <a:moveTo>
                    <a:pt x="1004" y="1"/>
                  </a:moveTo>
                  <a:cubicBezTo>
                    <a:pt x="939" y="1"/>
                    <a:pt x="874" y="7"/>
                    <a:pt x="810" y="21"/>
                  </a:cubicBezTo>
                  <a:cubicBezTo>
                    <a:pt x="334" y="116"/>
                    <a:pt x="0" y="547"/>
                    <a:pt x="29" y="1033"/>
                  </a:cubicBezTo>
                  <a:cubicBezTo>
                    <a:pt x="58" y="1518"/>
                    <a:pt x="440" y="1907"/>
                    <a:pt x="926" y="1946"/>
                  </a:cubicBezTo>
                  <a:lnTo>
                    <a:pt x="2031" y="2032"/>
                  </a:lnTo>
                  <a:lnTo>
                    <a:pt x="2157" y="2042"/>
                  </a:lnTo>
                  <a:cubicBezTo>
                    <a:pt x="2295" y="1933"/>
                    <a:pt x="2409" y="1797"/>
                    <a:pt x="2493" y="1643"/>
                  </a:cubicBezTo>
                  <a:cubicBezTo>
                    <a:pt x="2783" y="1109"/>
                    <a:pt x="2722" y="385"/>
                    <a:pt x="2188" y="92"/>
                  </a:cubicBezTo>
                  <a:lnTo>
                    <a:pt x="1078" y="4"/>
                  </a:lnTo>
                  <a:cubicBezTo>
                    <a:pt x="1053" y="2"/>
                    <a:pt x="1028" y="1"/>
                    <a:pt x="1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 flipH="1">
              <a:off x="3132587" y="3990184"/>
              <a:ext cx="113296" cy="58341"/>
            </a:xfrm>
            <a:custGeom>
              <a:rect b="b" l="l" r="r" t="t"/>
              <a:pathLst>
                <a:path extrusionOk="0" h="2102" w="4082">
                  <a:moveTo>
                    <a:pt x="891" y="0"/>
                  </a:moveTo>
                  <a:lnTo>
                    <a:pt x="891" y="0"/>
                  </a:lnTo>
                  <a:cubicBezTo>
                    <a:pt x="415" y="95"/>
                    <a:pt x="81" y="526"/>
                    <a:pt x="110" y="1012"/>
                  </a:cubicBezTo>
                  <a:cubicBezTo>
                    <a:pt x="139" y="1497"/>
                    <a:pt x="521" y="1886"/>
                    <a:pt x="1007" y="1925"/>
                  </a:cubicBezTo>
                  <a:lnTo>
                    <a:pt x="2112" y="2011"/>
                  </a:lnTo>
                  <a:lnTo>
                    <a:pt x="2238" y="2021"/>
                  </a:lnTo>
                  <a:lnTo>
                    <a:pt x="3215" y="2098"/>
                  </a:lnTo>
                  <a:cubicBezTo>
                    <a:pt x="3241" y="2100"/>
                    <a:pt x="3267" y="2101"/>
                    <a:pt x="3293" y="2101"/>
                  </a:cubicBezTo>
                  <a:cubicBezTo>
                    <a:pt x="3604" y="2101"/>
                    <a:pt x="3898" y="1953"/>
                    <a:pt x="4081" y="1699"/>
                  </a:cubicBezTo>
                  <a:cubicBezTo>
                    <a:pt x="4078" y="1699"/>
                    <a:pt x="4074" y="1699"/>
                    <a:pt x="4071" y="1699"/>
                  </a:cubicBezTo>
                  <a:cubicBezTo>
                    <a:pt x="3907" y="1699"/>
                    <a:pt x="3377" y="1746"/>
                    <a:pt x="2781" y="1746"/>
                  </a:cubicBezTo>
                  <a:cubicBezTo>
                    <a:pt x="2062" y="1746"/>
                    <a:pt x="1246" y="1677"/>
                    <a:pt x="861" y="1373"/>
                  </a:cubicBezTo>
                  <a:cubicBezTo>
                    <a:pt x="1" y="696"/>
                    <a:pt x="891" y="0"/>
                    <a:pt x="891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 flipH="1">
              <a:off x="3126981" y="3995208"/>
              <a:ext cx="93534" cy="30697"/>
            </a:xfrm>
            <a:custGeom>
              <a:rect b="b" l="l" r="r" t="t"/>
              <a:pathLst>
                <a:path extrusionOk="0" h="1106" w="3370">
                  <a:moveTo>
                    <a:pt x="172" y="0"/>
                  </a:moveTo>
                  <a:cubicBezTo>
                    <a:pt x="74" y="0"/>
                    <a:pt x="0" y="89"/>
                    <a:pt x="17" y="187"/>
                  </a:cubicBezTo>
                  <a:cubicBezTo>
                    <a:pt x="30" y="260"/>
                    <a:pt x="94" y="316"/>
                    <a:pt x="169" y="316"/>
                  </a:cubicBezTo>
                  <a:cubicBezTo>
                    <a:pt x="383" y="320"/>
                    <a:pt x="834" y="329"/>
                    <a:pt x="1318" y="352"/>
                  </a:cubicBezTo>
                  <a:cubicBezTo>
                    <a:pt x="1465" y="358"/>
                    <a:pt x="1616" y="368"/>
                    <a:pt x="1765" y="377"/>
                  </a:cubicBezTo>
                  <a:cubicBezTo>
                    <a:pt x="2378" y="417"/>
                    <a:pt x="2947" y="483"/>
                    <a:pt x="3066" y="591"/>
                  </a:cubicBezTo>
                  <a:cubicBezTo>
                    <a:pt x="3345" y="842"/>
                    <a:pt x="3339" y="1106"/>
                    <a:pt x="3339" y="1106"/>
                  </a:cubicBezTo>
                  <a:cubicBezTo>
                    <a:pt x="3344" y="1078"/>
                    <a:pt x="3347" y="1051"/>
                    <a:pt x="3348" y="1024"/>
                  </a:cubicBezTo>
                  <a:cubicBezTo>
                    <a:pt x="3369" y="757"/>
                    <a:pt x="3281" y="496"/>
                    <a:pt x="3103" y="297"/>
                  </a:cubicBezTo>
                  <a:cubicBezTo>
                    <a:pt x="3103" y="297"/>
                    <a:pt x="3008" y="140"/>
                    <a:pt x="1603" y="92"/>
                  </a:cubicBezTo>
                  <a:cubicBezTo>
                    <a:pt x="1515" y="89"/>
                    <a:pt x="1429" y="81"/>
                    <a:pt x="1339" y="76"/>
                  </a:cubicBezTo>
                  <a:cubicBezTo>
                    <a:pt x="885" y="45"/>
                    <a:pt x="433" y="16"/>
                    <a:pt x="182" y="0"/>
                  </a:cubicBezTo>
                  <a:cubicBezTo>
                    <a:pt x="179" y="0"/>
                    <a:pt x="176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 flipH="1">
              <a:off x="3106775" y="4025877"/>
              <a:ext cx="117737" cy="79074"/>
            </a:xfrm>
            <a:custGeom>
              <a:rect b="b" l="l" r="r" t="t"/>
              <a:pathLst>
                <a:path extrusionOk="0" h="2849" w="4242">
                  <a:moveTo>
                    <a:pt x="1109" y="1"/>
                  </a:moveTo>
                  <a:cubicBezTo>
                    <a:pt x="737" y="1"/>
                    <a:pt x="381" y="216"/>
                    <a:pt x="220" y="578"/>
                  </a:cubicBezTo>
                  <a:cubicBezTo>
                    <a:pt x="1" y="1069"/>
                    <a:pt x="222" y="1644"/>
                    <a:pt x="713" y="1864"/>
                  </a:cubicBezTo>
                  <a:lnTo>
                    <a:pt x="1608" y="2262"/>
                  </a:lnTo>
                  <a:lnTo>
                    <a:pt x="2737" y="2764"/>
                  </a:lnTo>
                  <a:cubicBezTo>
                    <a:pt x="2866" y="2822"/>
                    <a:pt x="3000" y="2849"/>
                    <a:pt x="3133" y="2849"/>
                  </a:cubicBezTo>
                  <a:cubicBezTo>
                    <a:pt x="3505" y="2849"/>
                    <a:pt x="3861" y="2634"/>
                    <a:pt x="4022" y="2272"/>
                  </a:cubicBezTo>
                  <a:cubicBezTo>
                    <a:pt x="4241" y="1781"/>
                    <a:pt x="4020" y="1205"/>
                    <a:pt x="3529" y="985"/>
                  </a:cubicBezTo>
                  <a:lnTo>
                    <a:pt x="2512" y="533"/>
                  </a:lnTo>
                  <a:lnTo>
                    <a:pt x="1505" y="86"/>
                  </a:lnTo>
                  <a:cubicBezTo>
                    <a:pt x="1376" y="28"/>
                    <a:pt x="1242" y="1"/>
                    <a:pt x="1109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 flipH="1">
              <a:off x="3107497" y="4040670"/>
              <a:ext cx="75355" cy="64281"/>
            </a:xfrm>
            <a:custGeom>
              <a:rect b="b" l="l" r="r" t="t"/>
              <a:pathLst>
                <a:path extrusionOk="0" h="2316" w="2715">
                  <a:moveTo>
                    <a:pt x="1011" y="0"/>
                  </a:moveTo>
                  <a:cubicBezTo>
                    <a:pt x="402" y="3"/>
                    <a:pt x="3" y="609"/>
                    <a:pt x="3" y="1217"/>
                  </a:cubicBezTo>
                  <a:cubicBezTo>
                    <a:pt x="1" y="1392"/>
                    <a:pt x="36" y="1567"/>
                    <a:pt x="105" y="1729"/>
                  </a:cubicBezTo>
                  <a:lnTo>
                    <a:pt x="222" y="1780"/>
                  </a:lnTo>
                  <a:lnTo>
                    <a:pt x="1234" y="2231"/>
                  </a:lnTo>
                  <a:cubicBezTo>
                    <a:pt x="1363" y="2289"/>
                    <a:pt x="1498" y="2316"/>
                    <a:pt x="1631" y="2316"/>
                  </a:cubicBezTo>
                  <a:cubicBezTo>
                    <a:pt x="1958" y="2316"/>
                    <a:pt x="2275" y="2150"/>
                    <a:pt x="2458" y="1857"/>
                  </a:cubicBezTo>
                  <a:cubicBezTo>
                    <a:pt x="2715" y="1445"/>
                    <a:pt x="2628" y="906"/>
                    <a:pt x="2256" y="595"/>
                  </a:cubicBezTo>
                  <a:cubicBezTo>
                    <a:pt x="2187" y="537"/>
                    <a:pt x="2110" y="489"/>
                    <a:pt x="2028" y="452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 flipH="1">
              <a:off x="3107497" y="4056379"/>
              <a:ext cx="113046" cy="48571"/>
            </a:xfrm>
            <a:custGeom>
              <a:rect b="b" l="l" r="r" t="t"/>
              <a:pathLst>
                <a:path extrusionOk="0" h="1750" w="4073">
                  <a:moveTo>
                    <a:pt x="0" y="0"/>
                  </a:moveTo>
                  <a:cubicBezTo>
                    <a:pt x="44" y="337"/>
                    <a:pt x="259" y="626"/>
                    <a:pt x="570" y="764"/>
                  </a:cubicBezTo>
                  <a:lnTo>
                    <a:pt x="1463" y="1163"/>
                  </a:lnTo>
                  <a:lnTo>
                    <a:pt x="1580" y="1214"/>
                  </a:lnTo>
                  <a:lnTo>
                    <a:pt x="2592" y="1665"/>
                  </a:lnTo>
                  <a:cubicBezTo>
                    <a:pt x="2721" y="1723"/>
                    <a:pt x="2856" y="1750"/>
                    <a:pt x="2989" y="1750"/>
                  </a:cubicBezTo>
                  <a:cubicBezTo>
                    <a:pt x="3316" y="1750"/>
                    <a:pt x="3633" y="1584"/>
                    <a:pt x="3816" y="1291"/>
                  </a:cubicBezTo>
                  <a:cubicBezTo>
                    <a:pt x="4073" y="879"/>
                    <a:pt x="3986" y="340"/>
                    <a:pt x="3614" y="29"/>
                  </a:cubicBezTo>
                  <a:lnTo>
                    <a:pt x="3614" y="29"/>
                  </a:lnTo>
                  <a:cubicBezTo>
                    <a:pt x="3614" y="29"/>
                    <a:pt x="4063" y="1067"/>
                    <a:pt x="2984" y="1251"/>
                  </a:cubicBezTo>
                  <a:cubicBezTo>
                    <a:pt x="2933" y="1260"/>
                    <a:pt x="2879" y="1264"/>
                    <a:pt x="2822" y="1264"/>
                  </a:cubicBezTo>
                  <a:cubicBezTo>
                    <a:pt x="1890" y="1264"/>
                    <a:pt x="276" y="144"/>
                    <a:pt x="0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 flipH="1">
              <a:off x="3124372" y="4027292"/>
              <a:ext cx="94922" cy="40023"/>
            </a:xfrm>
            <a:custGeom>
              <a:rect b="b" l="l" r="r" t="t"/>
              <a:pathLst>
                <a:path extrusionOk="0" h="1442" w="3420">
                  <a:moveTo>
                    <a:pt x="628" y="1"/>
                  </a:moveTo>
                  <a:cubicBezTo>
                    <a:pt x="601" y="1"/>
                    <a:pt x="592" y="6"/>
                    <a:pt x="592" y="6"/>
                  </a:cubicBezTo>
                  <a:cubicBezTo>
                    <a:pt x="342" y="95"/>
                    <a:pt x="138" y="283"/>
                    <a:pt x="31" y="527"/>
                  </a:cubicBezTo>
                  <a:cubicBezTo>
                    <a:pt x="20" y="553"/>
                    <a:pt x="10" y="578"/>
                    <a:pt x="0" y="604"/>
                  </a:cubicBezTo>
                  <a:cubicBezTo>
                    <a:pt x="0" y="604"/>
                    <a:pt x="121" y="370"/>
                    <a:pt x="486" y="282"/>
                  </a:cubicBezTo>
                  <a:cubicBezTo>
                    <a:pt x="499" y="278"/>
                    <a:pt x="513" y="277"/>
                    <a:pt x="530" y="277"/>
                  </a:cubicBezTo>
                  <a:cubicBezTo>
                    <a:pt x="726" y="277"/>
                    <a:pt x="1217" y="477"/>
                    <a:pt x="1729" y="715"/>
                  </a:cubicBezTo>
                  <a:cubicBezTo>
                    <a:pt x="1866" y="777"/>
                    <a:pt x="2002" y="841"/>
                    <a:pt x="2135" y="907"/>
                  </a:cubicBezTo>
                  <a:cubicBezTo>
                    <a:pt x="2571" y="1117"/>
                    <a:pt x="2971" y="1324"/>
                    <a:pt x="3160" y="1423"/>
                  </a:cubicBezTo>
                  <a:cubicBezTo>
                    <a:pt x="3183" y="1436"/>
                    <a:pt x="3209" y="1442"/>
                    <a:pt x="3234" y="1442"/>
                  </a:cubicBezTo>
                  <a:cubicBezTo>
                    <a:pt x="3281" y="1442"/>
                    <a:pt x="3327" y="1421"/>
                    <a:pt x="3357" y="1382"/>
                  </a:cubicBezTo>
                  <a:cubicBezTo>
                    <a:pt x="3420" y="1302"/>
                    <a:pt x="3393" y="1183"/>
                    <a:pt x="3300" y="1140"/>
                  </a:cubicBezTo>
                  <a:cubicBezTo>
                    <a:pt x="3072" y="1034"/>
                    <a:pt x="2661" y="844"/>
                    <a:pt x="2247" y="652"/>
                  </a:cubicBezTo>
                  <a:cubicBezTo>
                    <a:pt x="2167" y="615"/>
                    <a:pt x="2087" y="581"/>
                    <a:pt x="2008" y="541"/>
                  </a:cubicBezTo>
                  <a:cubicBezTo>
                    <a:pt x="1038" y="56"/>
                    <a:pt x="722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 flipH="1">
              <a:off x="3193009" y="4000481"/>
              <a:ext cx="115933" cy="83154"/>
            </a:xfrm>
            <a:custGeom>
              <a:rect b="b" l="l" r="r" t="t"/>
              <a:pathLst>
                <a:path extrusionOk="0" h="2996" w="4177">
                  <a:moveTo>
                    <a:pt x="3064" y="0"/>
                  </a:moveTo>
                  <a:cubicBezTo>
                    <a:pt x="2909" y="0"/>
                    <a:pt x="2751" y="38"/>
                    <a:pt x="2605" y="117"/>
                  </a:cubicBezTo>
                  <a:lnTo>
                    <a:pt x="1623" y="643"/>
                  </a:lnTo>
                  <a:lnTo>
                    <a:pt x="653" y="1164"/>
                  </a:lnTo>
                  <a:cubicBezTo>
                    <a:pt x="178" y="1418"/>
                    <a:pt x="0" y="2008"/>
                    <a:pt x="255" y="2483"/>
                  </a:cubicBezTo>
                  <a:cubicBezTo>
                    <a:pt x="430" y="2810"/>
                    <a:pt x="766" y="2996"/>
                    <a:pt x="1114" y="2996"/>
                  </a:cubicBezTo>
                  <a:cubicBezTo>
                    <a:pt x="1269" y="2996"/>
                    <a:pt x="1427" y="2959"/>
                    <a:pt x="1574" y="2880"/>
                  </a:cubicBezTo>
                  <a:lnTo>
                    <a:pt x="2435" y="2417"/>
                  </a:lnTo>
                  <a:lnTo>
                    <a:pt x="3526" y="1833"/>
                  </a:lnTo>
                  <a:cubicBezTo>
                    <a:pt x="3999" y="1578"/>
                    <a:pt x="4177" y="988"/>
                    <a:pt x="3923" y="515"/>
                  </a:cubicBezTo>
                  <a:cubicBezTo>
                    <a:pt x="3747" y="187"/>
                    <a:pt x="3411" y="0"/>
                    <a:pt x="3064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 flipH="1">
              <a:off x="3193814" y="4000481"/>
              <a:ext cx="80378" cy="67084"/>
            </a:xfrm>
            <a:custGeom>
              <a:rect b="b" l="l" r="r" t="t"/>
              <a:pathLst>
                <a:path extrusionOk="0" h="2417" w="2896">
                  <a:moveTo>
                    <a:pt x="1817" y="0"/>
                  </a:moveTo>
                  <a:cubicBezTo>
                    <a:pt x="1747" y="0"/>
                    <a:pt x="1676" y="8"/>
                    <a:pt x="1605" y="24"/>
                  </a:cubicBezTo>
                  <a:cubicBezTo>
                    <a:pt x="1516" y="41"/>
                    <a:pt x="1431" y="73"/>
                    <a:pt x="1353" y="115"/>
                  </a:cubicBezTo>
                  <a:lnTo>
                    <a:pt x="371" y="643"/>
                  </a:lnTo>
                  <a:cubicBezTo>
                    <a:pt x="1" y="1126"/>
                    <a:pt x="235" y="1812"/>
                    <a:pt x="716" y="2184"/>
                  </a:cubicBezTo>
                  <a:cubicBezTo>
                    <a:pt x="854" y="2293"/>
                    <a:pt x="1013" y="2372"/>
                    <a:pt x="1183" y="2417"/>
                  </a:cubicBezTo>
                  <a:lnTo>
                    <a:pt x="1295" y="2356"/>
                  </a:lnTo>
                  <a:lnTo>
                    <a:pt x="2272" y="1831"/>
                  </a:lnTo>
                  <a:cubicBezTo>
                    <a:pt x="2702" y="1602"/>
                    <a:pt x="2896" y="1092"/>
                    <a:pt x="2727" y="636"/>
                  </a:cubicBezTo>
                  <a:cubicBezTo>
                    <a:pt x="2584" y="248"/>
                    <a:pt x="2216" y="0"/>
                    <a:pt x="18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 flipH="1">
              <a:off x="3193842" y="4000481"/>
              <a:ext cx="97975" cy="83154"/>
            </a:xfrm>
            <a:custGeom>
              <a:rect b="b" l="l" r="r" t="t"/>
              <a:pathLst>
                <a:path extrusionOk="0" h="2996" w="3530">
                  <a:moveTo>
                    <a:pt x="2450" y="0"/>
                  </a:moveTo>
                  <a:cubicBezTo>
                    <a:pt x="2380" y="0"/>
                    <a:pt x="2309" y="8"/>
                    <a:pt x="2238" y="24"/>
                  </a:cubicBezTo>
                  <a:cubicBezTo>
                    <a:pt x="2238" y="24"/>
                    <a:pt x="3334" y="304"/>
                    <a:pt x="2819" y="1268"/>
                  </a:cubicBezTo>
                  <a:cubicBezTo>
                    <a:pt x="2390" y="2069"/>
                    <a:pt x="301" y="2725"/>
                    <a:pt x="1" y="2861"/>
                  </a:cubicBezTo>
                  <a:cubicBezTo>
                    <a:pt x="153" y="2951"/>
                    <a:pt x="324" y="2996"/>
                    <a:pt x="494" y="2996"/>
                  </a:cubicBezTo>
                  <a:cubicBezTo>
                    <a:pt x="652" y="2996"/>
                    <a:pt x="811" y="2957"/>
                    <a:pt x="955" y="2880"/>
                  </a:cubicBezTo>
                  <a:lnTo>
                    <a:pt x="1816" y="2417"/>
                  </a:lnTo>
                  <a:lnTo>
                    <a:pt x="1929" y="2356"/>
                  </a:lnTo>
                  <a:lnTo>
                    <a:pt x="2907" y="1831"/>
                  </a:lnTo>
                  <a:cubicBezTo>
                    <a:pt x="3335" y="1602"/>
                    <a:pt x="3529" y="1092"/>
                    <a:pt x="3361" y="636"/>
                  </a:cubicBezTo>
                  <a:cubicBezTo>
                    <a:pt x="3218" y="248"/>
                    <a:pt x="2849" y="0"/>
                    <a:pt x="2450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 flipH="1">
              <a:off x="3226037" y="4007559"/>
              <a:ext cx="80018" cy="63809"/>
            </a:xfrm>
            <a:custGeom>
              <a:rect b="b" l="l" r="r" t="t"/>
              <a:pathLst>
                <a:path extrusionOk="0" h="2299" w="2883">
                  <a:moveTo>
                    <a:pt x="2709" y="0"/>
                  </a:moveTo>
                  <a:cubicBezTo>
                    <a:pt x="2685" y="0"/>
                    <a:pt x="2660" y="6"/>
                    <a:pt x="2637" y="17"/>
                  </a:cubicBezTo>
                  <a:cubicBezTo>
                    <a:pt x="2414" y="133"/>
                    <a:pt x="2013" y="341"/>
                    <a:pt x="1608" y="551"/>
                  </a:cubicBezTo>
                  <a:cubicBezTo>
                    <a:pt x="1529" y="592"/>
                    <a:pt x="1454" y="635"/>
                    <a:pt x="1373" y="672"/>
                  </a:cubicBezTo>
                  <a:cubicBezTo>
                    <a:pt x="106" y="1280"/>
                    <a:pt x="82" y="1462"/>
                    <a:pt x="82" y="1462"/>
                  </a:cubicBezTo>
                  <a:cubicBezTo>
                    <a:pt x="0" y="1716"/>
                    <a:pt x="24" y="1992"/>
                    <a:pt x="150" y="2226"/>
                  </a:cubicBezTo>
                  <a:cubicBezTo>
                    <a:pt x="164" y="2252"/>
                    <a:pt x="177" y="2276"/>
                    <a:pt x="193" y="2298"/>
                  </a:cubicBezTo>
                  <a:cubicBezTo>
                    <a:pt x="193" y="2298"/>
                    <a:pt x="79" y="2061"/>
                    <a:pt x="235" y="1717"/>
                  </a:cubicBezTo>
                  <a:cubicBezTo>
                    <a:pt x="300" y="1572"/>
                    <a:pt x="794" y="1281"/>
                    <a:pt x="1338" y="999"/>
                  </a:cubicBezTo>
                  <a:cubicBezTo>
                    <a:pt x="1471" y="930"/>
                    <a:pt x="1606" y="861"/>
                    <a:pt x="1739" y="795"/>
                  </a:cubicBezTo>
                  <a:cubicBezTo>
                    <a:pt x="2174" y="580"/>
                    <a:pt x="2581" y="391"/>
                    <a:pt x="2777" y="303"/>
                  </a:cubicBezTo>
                  <a:cubicBezTo>
                    <a:pt x="2846" y="271"/>
                    <a:pt x="2883" y="194"/>
                    <a:pt x="2863" y="122"/>
                  </a:cubicBezTo>
                  <a:cubicBezTo>
                    <a:pt x="2845" y="47"/>
                    <a:pt x="2779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 flipH="1">
              <a:off x="3186375" y="3884384"/>
              <a:ext cx="119069" cy="73301"/>
            </a:xfrm>
            <a:custGeom>
              <a:rect b="b" l="l" r="r" t="t"/>
              <a:pathLst>
                <a:path extrusionOk="0" h="2641" w="4290">
                  <a:moveTo>
                    <a:pt x="1093" y="0"/>
                  </a:moveTo>
                  <a:cubicBezTo>
                    <a:pt x="685" y="0"/>
                    <a:pt x="304" y="260"/>
                    <a:pt x="169" y="670"/>
                  </a:cubicBezTo>
                  <a:cubicBezTo>
                    <a:pt x="1" y="1180"/>
                    <a:pt x="278" y="1730"/>
                    <a:pt x="788" y="1899"/>
                  </a:cubicBezTo>
                  <a:lnTo>
                    <a:pt x="1717" y="2205"/>
                  </a:lnTo>
                  <a:lnTo>
                    <a:pt x="2893" y="2592"/>
                  </a:lnTo>
                  <a:cubicBezTo>
                    <a:pt x="2994" y="2625"/>
                    <a:pt x="3096" y="2641"/>
                    <a:pt x="3197" y="2641"/>
                  </a:cubicBezTo>
                  <a:cubicBezTo>
                    <a:pt x="3606" y="2641"/>
                    <a:pt x="3986" y="2381"/>
                    <a:pt x="4121" y="1973"/>
                  </a:cubicBezTo>
                  <a:cubicBezTo>
                    <a:pt x="4290" y="1463"/>
                    <a:pt x="4012" y="912"/>
                    <a:pt x="3502" y="744"/>
                  </a:cubicBezTo>
                  <a:lnTo>
                    <a:pt x="2445" y="394"/>
                  </a:lnTo>
                  <a:lnTo>
                    <a:pt x="1398" y="50"/>
                  </a:lnTo>
                  <a:cubicBezTo>
                    <a:pt x="1297" y="16"/>
                    <a:pt x="1194" y="0"/>
                    <a:pt x="1093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 flipH="1">
              <a:off x="3186515" y="3895347"/>
              <a:ext cx="77242" cy="62365"/>
            </a:xfrm>
            <a:custGeom>
              <a:rect b="b" l="l" r="r" t="t"/>
              <a:pathLst>
                <a:path extrusionOk="0" h="2247" w="2783">
                  <a:moveTo>
                    <a:pt x="943" y="1"/>
                  </a:moveTo>
                  <a:cubicBezTo>
                    <a:pt x="337" y="65"/>
                    <a:pt x="0" y="708"/>
                    <a:pt x="61" y="1311"/>
                  </a:cubicBezTo>
                  <a:cubicBezTo>
                    <a:pt x="77" y="1486"/>
                    <a:pt x="130" y="1656"/>
                    <a:pt x="215" y="1810"/>
                  </a:cubicBezTo>
                  <a:lnTo>
                    <a:pt x="335" y="1850"/>
                  </a:lnTo>
                  <a:lnTo>
                    <a:pt x="1389" y="2197"/>
                  </a:lnTo>
                  <a:cubicBezTo>
                    <a:pt x="1491" y="2231"/>
                    <a:pt x="1594" y="2247"/>
                    <a:pt x="1697" y="2247"/>
                  </a:cubicBezTo>
                  <a:cubicBezTo>
                    <a:pt x="2058" y="2247"/>
                    <a:pt x="2402" y="2044"/>
                    <a:pt x="2568" y="1704"/>
                  </a:cubicBezTo>
                  <a:cubicBezTo>
                    <a:pt x="2783" y="1266"/>
                    <a:pt x="2643" y="739"/>
                    <a:pt x="2241" y="468"/>
                  </a:cubicBezTo>
                  <a:cubicBezTo>
                    <a:pt x="2165" y="416"/>
                    <a:pt x="2085" y="376"/>
                    <a:pt x="2000" y="349"/>
                  </a:cubicBezTo>
                  <a:lnTo>
                    <a:pt x="9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 flipH="1">
              <a:off x="3186292" y="3908308"/>
              <a:ext cx="115183" cy="49404"/>
            </a:xfrm>
            <a:custGeom>
              <a:rect b="b" l="l" r="r" t="t"/>
              <a:pathLst>
                <a:path extrusionOk="0" h="1780" w="4150">
                  <a:moveTo>
                    <a:pt x="3600" y="1"/>
                  </a:moveTo>
                  <a:cubicBezTo>
                    <a:pt x="3600" y="1"/>
                    <a:pt x="4150" y="987"/>
                    <a:pt x="3096" y="1279"/>
                  </a:cubicBezTo>
                  <a:cubicBezTo>
                    <a:pt x="3008" y="1303"/>
                    <a:pt x="2909" y="1314"/>
                    <a:pt x="2802" y="1314"/>
                  </a:cubicBezTo>
                  <a:cubicBezTo>
                    <a:pt x="1851" y="1314"/>
                    <a:pt x="275" y="444"/>
                    <a:pt x="1" y="334"/>
                  </a:cubicBezTo>
                  <a:lnTo>
                    <a:pt x="1" y="334"/>
                  </a:lnTo>
                  <a:cubicBezTo>
                    <a:pt x="78" y="665"/>
                    <a:pt x="321" y="931"/>
                    <a:pt x="644" y="1037"/>
                  </a:cubicBezTo>
                  <a:lnTo>
                    <a:pt x="1574" y="1343"/>
                  </a:lnTo>
                  <a:lnTo>
                    <a:pt x="1694" y="1383"/>
                  </a:lnTo>
                  <a:lnTo>
                    <a:pt x="2748" y="1730"/>
                  </a:lnTo>
                  <a:cubicBezTo>
                    <a:pt x="2850" y="1764"/>
                    <a:pt x="2953" y="1780"/>
                    <a:pt x="3056" y="1780"/>
                  </a:cubicBezTo>
                  <a:cubicBezTo>
                    <a:pt x="3417" y="1780"/>
                    <a:pt x="3761" y="1577"/>
                    <a:pt x="3927" y="1237"/>
                  </a:cubicBezTo>
                  <a:cubicBezTo>
                    <a:pt x="4142" y="799"/>
                    <a:pt x="4002" y="272"/>
                    <a:pt x="3600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 flipH="1">
              <a:off x="3204971" y="3886715"/>
              <a:ext cx="96449" cy="32612"/>
            </a:xfrm>
            <a:custGeom>
              <a:rect b="b" l="l" r="r" t="t"/>
              <a:pathLst>
                <a:path extrusionOk="0" h="1175" w="3475">
                  <a:moveTo>
                    <a:pt x="600" y="0"/>
                  </a:moveTo>
                  <a:cubicBezTo>
                    <a:pt x="543" y="0"/>
                    <a:pt x="530" y="10"/>
                    <a:pt x="530" y="10"/>
                  </a:cubicBezTo>
                  <a:cubicBezTo>
                    <a:pt x="289" y="124"/>
                    <a:pt x="106" y="333"/>
                    <a:pt x="23" y="585"/>
                  </a:cubicBezTo>
                  <a:cubicBezTo>
                    <a:pt x="15" y="613"/>
                    <a:pt x="7" y="639"/>
                    <a:pt x="0" y="665"/>
                  </a:cubicBezTo>
                  <a:cubicBezTo>
                    <a:pt x="0" y="665"/>
                    <a:pt x="96" y="419"/>
                    <a:pt x="451" y="296"/>
                  </a:cubicBezTo>
                  <a:cubicBezTo>
                    <a:pt x="471" y="289"/>
                    <a:pt x="498" y="286"/>
                    <a:pt x="531" y="286"/>
                  </a:cubicBezTo>
                  <a:cubicBezTo>
                    <a:pt x="749" y="286"/>
                    <a:pt x="1230" y="427"/>
                    <a:pt x="1732" y="601"/>
                  </a:cubicBezTo>
                  <a:cubicBezTo>
                    <a:pt x="1872" y="650"/>
                    <a:pt x="2016" y="700"/>
                    <a:pt x="2154" y="751"/>
                  </a:cubicBezTo>
                  <a:cubicBezTo>
                    <a:pt x="2610" y="918"/>
                    <a:pt x="3028" y="1083"/>
                    <a:pt x="3227" y="1164"/>
                  </a:cubicBezTo>
                  <a:cubicBezTo>
                    <a:pt x="3246" y="1171"/>
                    <a:pt x="3266" y="1174"/>
                    <a:pt x="3285" y="1174"/>
                  </a:cubicBezTo>
                  <a:cubicBezTo>
                    <a:pt x="3338" y="1174"/>
                    <a:pt x="3389" y="1148"/>
                    <a:pt x="3418" y="1101"/>
                  </a:cubicBezTo>
                  <a:cubicBezTo>
                    <a:pt x="3474" y="1016"/>
                    <a:pt x="3434" y="901"/>
                    <a:pt x="3338" y="867"/>
                  </a:cubicBezTo>
                  <a:cubicBezTo>
                    <a:pt x="3101" y="785"/>
                    <a:pt x="2674" y="636"/>
                    <a:pt x="2242" y="488"/>
                  </a:cubicBezTo>
                  <a:cubicBezTo>
                    <a:pt x="2159" y="460"/>
                    <a:pt x="2076" y="432"/>
                    <a:pt x="1994" y="402"/>
                  </a:cubicBezTo>
                  <a:cubicBezTo>
                    <a:pt x="1079" y="53"/>
                    <a:pt x="728" y="0"/>
                    <a:pt x="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 flipH="1">
              <a:off x="3126730" y="4075419"/>
              <a:ext cx="117570" cy="58924"/>
            </a:xfrm>
            <a:custGeom>
              <a:rect b="b" l="l" r="r" t="t"/>
              <a:pathLst>
                <a:path extrusionOk="0" h="2123" w="4236">
                  <a:moveTo>
                    <a:pt x="1014" y="1"/>
                  </a:moveTo>
                  <a:cubicBezTo>
                    <a:pt x="509" y="1"/>
                    <a:pt x="83" y="387"/>
                    <a:pt x="42" y="899"/>
                  </a:cubicBezTo>
                  <a:cubicBezTo>
                    <a:pt x="0" y="1435"/>
                    <a:pt x="399" y="1903"/>
                    <a:pt x="937" y="1946"/>
                  </a:cubicBezTo>
                  <a:lnTo>
                    <a:pt x="2170" y="2042"/>
                  </a:lnTo>
                  <a:lnTo>
                    <a:pt x="3145" y="2119"/>
                  </a:lnTo>
                  <a:cubicBezTo>
                    <a:pt x="3172" y="2122"/>
                    <a:pt x="3198" y="2123"/>
                    <a:pt x="3225" y="2123"/>
                  </a:cubicBezTo>
                  <a:cubicBezTo>
                    <a:pt x="3728" y="2123"/>
                    <a:pt x="4153" y="1735"/>
                    <a:pt x="4194" y="1226"/>
                  </a:cubicBezTo>
                  <a:cubicBezTo>
                    <a:pt x="4236" y="690"/>
                    <a:pt x="3835" y="220"/>
                    <a:pt x="3299" y="179"/>
                  </a:cubicBezTo>
                  <a:lnTo>
                    <a:pt x="2199" y="92"/>
                  </a:lnTo>
                  <a:lnTo>
                    <a:pt x="1091" y="4"/>
                  </a:lnTo>
                  <a:cubicBezTo>
                    <a:pt x="1065" y="2"/>
                    <a:pt x="1039" y="1"/>
                    <a:pt x="1014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 flipH="1">
              <a:off x="3166753" y="4075446"/>
              <a:ext cx="77242" cy="56676"/>
            </a:xfrm>
            <a:custGeom>
              <a:rect b="b" l="l" r="r" t="t"/>
              <a:pathLst>
                <a:path extrusionOk="0" h="2042" w="2783">
                  <a:moveTo>
                    <a:pt x="1004" y="0"/>
                  </a:moveTo>
                  <a:cubicBezTo>
                    <a:pt x="939" y="0"/>
                    <a:pt x="874" y="7"/>
                    <a:pt x="810" y="20"/>
                  </a:cubicBezTo>
                  <a:cubicBezTo>
                    <a:pt x="334" y="115"/>
                    <a:pt x="0" y="547"/>
                    <a:pt x="29" y="1033"/>
                  </a:cubicBezTo>
                  <a:cubicBezTo>
                    <a:pt x="58" y="1517"/>
                    <a:pt x="441" y="1907"/>
                    <a:pt x="926" y="1945"/>
                  </a:cubicBezTo>
                  <a:lnTo>
                    <a:pt x="2032" y="2032"/>
                  </a:lnTo>
                  <a:lnTo>
                    <a:pt x="2159" y="2041"/>
                  </a:lnTo>
                  <a:cubicBezTo>
                    <a:pt x="2297" y="1932"/>
                    <a:pt x="2411" y="1796"/>
                    <a:pt x="2493" y="1642"/>
                  </a:cubicBezTo>
                  <a:cubicBezTo>
                    <a:pt x="2783" y="1108"/>
                    <a:pt x="2724" y="385"/>
                    <a:pt x="2188" y="91"/>
                  </a:cubicBezTo>
                  <a:lnTo>
                    <a:pt x="1078" y="3"/>
                  </a:lnTo>
                  <a:cubicBezTo>
                    <a:pt x="1053" y="1"/>
                    <a:pt x="1029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 flipH="1">
              <a:off x="3132948" y="4076002"/>
              <a:ext cx="113268" cy="58341"/>
            </a:xfrm>
            <a:custGeom>
              <a:rect b="b" l="l" r="r" t="t"/>
              <a:pathLst>
                <a:path extrusionOk="0" h="2102" w="4081">
                  <a:moveTo>
                    <a:pt x="890" y="0"/>
                  </a:moveTo>
                  <a:cubicBezTo>
                    <a:pt x="414" y="95"/>
                    <a:pt x="80" y="527"/>
                    <a:pt x="109" y="1013"/>
                  </a:cubicBezTo>
                  <a:cubicBezTo>
                    <a:pt x="138" y="1497"/>
                    <a:pt x="521" y="1887"/>
                    <a:pt x="1006" y="1925"/>
                  </a:cubicBezTo>
                  <a:lnTo>
                    <a:pt x="2112" y="2012"/>
                  </a:lnTo>
                  <a:lnTo>
                    <a:pt x="2239" y="2021"/>
                  </a:lnTo>
                  <a:lnTo>
                    <a:pt x="3214" y="2098"/>
                  </a:lnTo>
                  <a:cubicBezTo>
                    <a:pt x="3241" y="2100"/>
                    <a:pt x="3267" y="2102"/>
                    <a:pt x="3293" y="2102"/>
                  </a:cubicBezTo>
                  <a:cubicBezTo>
                    <a:pt x="3604" y="2102"/>
                    <a:pt x="3897" y="1953"/>
                    <a:pt x="4080" y="1699"/>
                  </a:cubicBezTo>
                  <a:cubicBezTo>
                    <a:pt x="4077" y="1699"/>
                    <a:pt x="4074" y="1699"/>
                    <a:pt x="4070" y="1699"/>
                  </a:cubicBezTo>
                  <a:cubicBezTo>
                    <a:pt x="3906" y="1699"/>
                    <a:pt x="3376" y="1746"/>
                    <a:pt x="2780" y="1746"/>
                  </a:cubicBezTo>
                  <a:cubicBezTo>
                    <a:pt x="2061" y="1746"/>
                    <a:pt x="1245" y="1677"/>
                    <a:pt x="860" y="1373"/>
                  </a:cubicBezTo>
                  <a:cubicBezTo>
                    <a:pt x="0" y="697"/>
                    <a:pt x="890" y="1"/>
                    <a:pt x="890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3127286" y="4081025"/>
              <a:ext cx="93590" cy="30697"/>
            </a:xfrm>
            <a:custGeom>
              <a:rect b="b" l="l" r="r" t="t"/>
              <a:pathLst>
                <a:path extrusionOk="0" h="1106" w="3372">
                  <a:moveTo>
                    <a:pt x="174" y="0"/>
                  </a:moveTo>
                  <a:cubicBezTo>
                    <a:pt x="76" y="0"/>
                    <a:pt x="0" y="89"/>
                    <a:pt x="17" y="187"/>
                  </a:cubicBezTo>
                  <a:cubicBezTo>
                    <a:pt x="30" y="261"/>
                    <a:pt x="94" y="317"/>
                    <a:pt x="170" y="317"/>
                  </a:cubicBezTo>
                  <a:cubicBezTo>
                    <a:pt x="385" y="320"/>
                    <a:pt x="835" y="330"/>
                    <a:pt x="1318" y="352"/>
                  </a:cubicBezTo>
                  <a:cubicBezTo>
                    <a:pt x="1466" y="358"/>
                    <a:pt x="1618" y="368"/>
                    <a:pt x="1767" y="378"/>
                  </a:cubicBezTo>
                  <a:cubicBezTo>
                    <a:pt x="2380" y="418"/>
                    <a:pt x="2948" y="483"/>
                    <a:pt x="3068" y="591"/>
                  </a:cubicBezTo>
                  <a:cubicBezTo>
                    <a:pt x="3347" y="843"/>
                    <a:pt x="3339" y="1106"/>
                    <a:pt x="3339" y="1106"/>
                  </a:cubicBezTo>
                  <a:cubicBezTo>
                    <a:pt x="3344" y="1079"/>
                    <a:pt x="3347" y="1051"/>
                    <a:pt x="3350" y="1024"/>
                  </a:cubicBezTo>
                  <a:cubicBezTo>
                    <a:pt x="3371" y="758"/>
                    <a:pt x="3283" y="496"/>
                    <a:pt x="3105" y="297"/>
                  </a:cubicBezTo>
                  <a:cubicBezTo>
                    <a:pt x="3105" y="297"/>
                    <a:pt x="3010" y="139"/>
                    <a:pt x="1604" y="92"/>
                  </a:cubicBezTo>
                  <a:cubicBezTo>
                    <a:pt x="1517" y="89"/>
                    <a:pt x="1429" y="81"/>
                    <a:pt x="1341" y="76"/>
                  </a:cubicBezTo>
                  <a:cubicBezTo>
                    <a:pt x="885" y="46"/>
                    <a:pt x="434" y="17"/>
                    <a:pt x="184" y="1"/>
                  </a:cubicBezTo>
                  <a:cubicBezTo>
                    <a:pt x="181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 flipH="1">
              <a:off x="3110992" y="3671839"/>
              <a:ext cx="287708" cy="462593"/>
            </a:xfrm>
            <a:custGeom>
              <a:rect b="b" l="l" r="r" t="t"/>
              <a:pathLst>
                <a:path extrusionOk="0" h="16667" w="10366">
                  <a:moveTo>
                    <a:pt x="63" y="1"/>
                  </a:moveTo>
                  <a:lnTo>
                    <a:pt x="1" y="15984"/>
                  </a:lnTo>
                  <a:cubicBezTo>
                    <a:pt x="1" y="16006"/>
                    <a:pt x="2" y="16030"/>
                    <a:pt x="4" y="16054"/>
                  </a:cubicBezTo>
                  <a:cubicBezTo>
                    <a:pt x="36" y="16380"/>
                    <a:pt x="309" y="16628"/>
                    <a:pt x="636" y="16631"/>
                  </a:cubicBezTo>
                  <a:lnTo>
                    <a:pt x="9658" y="16667"/>
                  </a:lnTo>
                  <a:cubicBezTo>
                    <a:pt x="10014" y="16667"/>
                    <a:pt x="10301" y="16378"/>
                    <a:pt x="10301" y="16024"/>
                  </a:cubicBezTo>
                  <a:lnTo>
                    <a:pt x="10365" y="43"/>
                  </a:lnTo>
                  <a:lnTo>
                    <a:pt x="9675" y="39"/>
                  </a:lnTo>
                  <a:lnTo>
                    <a:pt x="753" y="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 flipH="1">
              <a:off x="3132946" y="3764761"/>
              <a:ext cx="247547" cy="77131"/>
            </a:xfrm>
            <a:custGeom>
              <a:rect b="b" l="l" r="r" t="t"/>
              <a:pathLst>
                <a:path extrusionOk="0" h="2779" w="8919">
                  <a:moveTo>
                    <a:pt x="1" y="0"/>
                  </a:moveTo>
                  <a:lnTo>
                    <a:pt x="1" y="2778"/>
                  </a:lnTo>
                  <a:lnTo>
                    <a:pt x="8918" y="2778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3322818" y="3649496"/>
              <a:ext cx="43464" cy="502310"/>
            </a:xfrm>
            <a:custGeom>
              <a:rect b="b" l="l" r="r" t="t"/>
              <a:pathLst>
                <a:path extrusionOk="0" h="18098" w="1566">
                  <a:moveTo>
                    <a:pt x="73" y="1"/>
                  </a:moveTo>
                  <a:lnTo>
                    <a:pt x="0" y="18092"/>
                  </a:lnTo>
                  <a:lnTo>
                    <a:pt x="1158" y="18097"/>
                  </a:lnTo>
                  <a:lnTo>
                    <a:pt x="1171" y="17425"/>
                  </a:lnTo>
                  <a:lnTo>
                    <a:pt x="1566" y="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 flipH="1">
              <a:off x="3093922" y="3659932"/>
              <a:ext cx="318794" cy="492707"/>
            </a:xfrm>
            <a:custGeom>
              <a:rect b="b" l="l" r="r" t="t"/>
              <a:pathLst>
                <a:path extrusionOk="0" h="17752" w="11486">
                  <a:moveTo>
                    <a:pt x="9279" y="0"/>
                  </a:moveTo>
                  <a:lnTo>
                    <a:pt x="9279" y="0"/>
                  </a:lnTo>
                  <a:cubicBezTo>
                    <a:pt x="9279" y="0"/>
                    <a:pt x="11486" y="15620"/>
                    <a:pt x="1" y="17085"/>
                  </a:cubicBezTo>
                  <a:cubicBezTo>
                    <a:pt x="39" y="17441"/>
                    <a:pt x="337" y="17710"/>
                    <a:pt x="697" y="17713"/>
                  </a:cubicBezTo>
                  <a:lnTo>
                    <a:pt x="10605" y="17752"/>
                  </a:lnTo>
                  <a:cubicBezTo>
                    <a:pt x="10606" y="17752"/>
                    <a:pt x="10607" y="17752"/>
                    <a:pt x="10608" y="17752"/>
                  </a:cubicBezTo>
                  <a:cubicBezTo>
                    <a:pt x="10995" y="17752"/>
                    <a:pt x="11310" y="17440"/>
                    <a:pt x="11311" y="17052"/>
                  </a:cubicBezTo>
                  <a:lnTo>
                    <a:pt x="11377" y="667"/>
                  </a:lnTo>
                  <a:lnTo>
                    <a:pt x="9279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 flipH="1">
              <a:off x="3073689" y="3641170"/>
              <a:ext cx="360621" cy="83376"/>
            </a:xfrm>
            <a:custGeom>
              <a:rect b="b" l="l" r="r" t="t"/>
              <a:pathLst>
                <a:path extrusionOk="0" h="3004" w="12993">
                  <a:moveTo>
                    <a:pt x="920" y="1"/>
                  </a:moveTo>
                  <a:cubicBezTo>
                    <a:pt x="418" y="1"/>
                    <a:pt x="10" y="408"/>
                    <a:pt x="9" y="909"/>
                  </a:cubicBezTo>
                  <a:lnTo>
                    <a:pt x="1" y="2952"/>
                  </a:lnTo>
                  <a:lnTo>
                    <a:pt x="12981" y="3003"/>
                  </a:lnTo>
                  <a:lnTo>
                    <a:pt x="12990" y="960"/>
                  </a:lnTo>
                  <a:cubicBezTo>
                    <a:pt x="12992" y="458"/>
                    <a:pt x="12586" y="47"/>
                    <a:pt x="12083" y="46"/>
                  </a:cubicBezTo>
                  <a:lnTo>
                    <a:pt x="923" y="1"/>
                  </a:lnTo>
                  <a:cubicBezTo>
                    <a:pt x="922" y="1"/>
                    <a:pt x="921" y="1"/>
                    <a:pt x="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3394259" y="3653604"/>
              <a:ext cx="10880" cy="57259"/>
            </a:xfrm>
            <a:custGeom>
              <a:rect b="b" l="l" r="r" t="t"/>
              <a:pathLst>
                <a:path extrusionOk="0" h="2063" w="392">
                  <a:moveTo>
                    <a:pt x="32" y="0"/>
                  </a:moveTo>
                  <a:cubicBezTo>
                    <a:pt x="19" y="0"/>
                    <a:pt x="8" y="12"/>
                    <a:pt x="8" y="24"/>
                  </a:cubicBezTo>
                  <a:lnTo>
                    <a:pt x="0" y="2037"/>
                  </a:lnTo>
                  <a:cubicBezTo>
                    <a:pt x="0" y="2050"/>
                    <a:pt x="10" y="2061"/>
                    <a:pt x="24" y="2061"/>
                  </a:cubicBezTo>
                  <a:lnTo>
                    <a:pt x="359" y="2063"/>
                  </a:lnTo>
                  <a:cubicBezTo>
                    <a:pt x="372" y="2063"/>
                    <a:pt x="383" y="2052"/>
                    <a:pt x="383" y="2039"/>
                  </a:cubicBezTo>
                  <a:lnTo>
                    <a:pt x="392" y="26"/>
                  </a:lnTo>
                  <a:cubicBezTo>
                    <a:pt x="392" y="13"/>
                    <a:pt x="380" y="2"/>
                    <a:pt x="367" y="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 flipH="1">
              <a:off x="3352743" y="3653304"/>
              <a:ext cx="10713" cy="57231"/>
            </a:xfrm>
            <a:custGeom>
              <a:rect b="b" l="l" r="r" t="t"/>
              <a:pathLst>
                <a:path extrusionOk="0" h="2062" w="386">
                  <a:moveTo>
                    <a:pt x="15" y="0"/>
                  </a:moveTo>
                  <a:cubicBezTo>
                    <a:pt x="7" y="0"/>
                    <a:pt x="1" y="7"/>
                    <a:pt x="1" y="15"/>
                  </a:cubicBezTo>
                  <a:lnTo>
                    <a:pt x="1" y="2048"/>
                  </a:lnTo>
                  <a:cubicBezTo>
                    <a:pt x="1" y="2055"/>
                    <a:pt x="7" y="2061"/>
                    <a:pt x="15" y="2061"/>
                  </a:cubicBezTo>
                  <a:lnTo>
                    <a:pt x="371" y="2061"/>
                  </a:lnTo>
                  <a:cubicBezTo>
                    <a:pt x="379" y="2061"/>
                    <a:pt x="386" y="2055"/>
                    <a:pt x="386" y="2048"/>
                  </a:cubicBezTo>
                  <a:lnTo>
                    <a:pt x="386" y="15"/>
                  </a:lnTo>
                  <a:cubicBezTo>
                    <a:pt x="386" y="7"/>
                    <a:pt x="379" y="0"/>
                    <a:pt x="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 flipH="1">
              <a:off x="3311023" y="3653965"/>
              <a:ext cx="10935" cy="57314"/>
            </a:xfrm>
            <a:custGeom>
              <a:rect b="b" l="l" r="r" t="t"/>
              <a:pathLst>
                <a:path extrusionOk="0" h="2065" w="394">
                  <a:moveTo>
                    <a:pt x="23" y="0"/>
                  </a:moveTo>
                  <a:cubicBezTo>
                    <a:pt x="15" y="0"/>
                    <a:pt x="9" y="7"/>
                    <a:pt x="9" y="15"/>
                  </a:cubicBezTo>
                  <a:lnTo>
                    <a:pt x="1" y="2048"/>
                  </a:lnTo>
                  <a:cubicBezTo>
                    <a:pt x="1" y="2056"/>
                    <a:pt x="7" y="2063"/>
                    <a:pt x="15" y="2063"/>
                  </a:cubicBezTo>
                  <a:lnTo>
                    <a:pt x="371" y="2064"/>
                  </a:lnTo>
                  <a:cubicBezTo>
                    <a:pt x="379" y="2064"/>
                    <a:pt x="386" y="2058"/>
                    <a:pt x="386" y="2050"/>
                  </a:cubicBezTo>
                  <a:lnTo>
                    <a:pt x="394" y="16"/>
                  </a:lnTo>
                  <a:cubicBezTo>
                    <a:pt x="394" y="8"/>
                    <a:pt x="387" y="2"/>
                    <a:pt x="379" y="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 flipH="1">
              <a:off x="3269391" y="3654131"/>
              <a:ext cx="10880" cy="57286"/>
            </a:xfrm>
            <a:custGeom>
              <a:rect b="b" l="l" r="r" t="t"/>
              <a:pathLst>
                <a:path extrusionOk="0" h="2064" w="392">
                  <a:moveTo>
                    <a:pt x="21" y="1"/>
                  </a:moveTo>
                  <a:cubicBezTo>
                    <a:pt x="13" y="1"/>
                    <a:pt x="6" y="7"/>
                    <a:pt x="6" y="15"/>
                  </a:cubicBezTo>
                  <a:lnTo>
                    <a:pt x="0" y="2049"/>
                  </a:lnTo>
                  <a:cubicBezTo>
                    <a:pt x="0" y="2057"/>
                    <a:pt x="5" y="2062"/>
                    <a:pt x="13" y="2062"/>
                  </a:cubicBezTo>
                  <a:lnTo>
                    <a:pt x="371" y="2063"/>
                  </a:lnTo>
                  <a:cubicBezTo>
                    <a:pt x="377" y="2063"/>
                    <a:pt x="383" y="2057"/>
                    <a:pt x="383" y="2050"/>
                  </a:cubicBezTo>
                  <a:lnTo>
                    <a:pt x="391" y="17"/>
                  </a:lnTo>
                  <a:cubicBezTo>
                    <a:pt x="391" y="9"/>
                    <a:pt x="385" y="2"/>
                    <a:pt x="379" y="2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 flipH="1">
              <a:off x="3227759" y="3654298"/>
              <a:ext cx="10908" cy="57286"/>
            </a:xfrm>
            <a:custGeom>
              <a:rect b="b" l="l" r="r" t="t"/>
              <a:pathLst>
                <a:path extrusionOk="0" h="2064" w="393">
                  <a:moveTo>
                    <a:pt x="22" y="1"/>
                  </a:moveTo>
                  <a:cubicBezTo>
                    <a:pt x="14" y="1"/>
                    <a:pt x="7" y="7"/>
                    <a:pt x="7" y="15"/>
                  </a:cubicBezTo>
                  <a:lnTo>
                    <a:pt x="1" y="2049"/>
                  </a:lnTo>
                  <a:cubicBezTo>
                    <a:pt x="1" y="2056"/>
                    <a:pt x="6" y="2062"/>
                    <a:pt x="14" y="2062"/>
                  </a:cubicBezTo>
                  <a:lnTo>
                    <a:pt x="371" y="2064"/>
                  </a:lnTo>
                  <a:cubicBezTo>
                    <a:pt x="378" y="2064"/>
                    <a:pt x="384" y="2057"/>
                    <a:pt x="384" y="2051"/>
                  </a:cubicBezTo>
                  <a:lnTo>
                    <a:pt x="392" y="17"/>
                  </a:lnTo>
                  <a:cubicBezTo>
                    <a:pt x="392" y="9"/>
                    <a:pt x="386" y="3"/>
                    <a:pt x="379" y="3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 flipH="1">
              <a:off x="3186154" y="3654492"/>
              <a:ext cx="10880" cy="57259"/>
            </a:xfrm>
            <a:custGeom>
              <a:rect b="b" l="l" r="r" t="t"/>
              <a:pathLst>
                <a:path extrusionOk="0" h="2063" w="392">
                  <a:moveTo>
                    <a:pt x="21" y="0"/>
                  </a:moveTo>
                  <a:cubicBezTo>
                    <a:pt x="15" y="0"/>
                    <a:pt x="8" y="5"/>
                    <a:pt x="8" y="13"/>
                  </a:cubicBezTo>
                  <a:lnTo>
                    <a:pt x="0" y="2047"/>
                  </a:lnTo>
                  <a:cubicBezTo>
                    <a:pt x="0" y="2055"/>
                    <a:pt x="7" y="2061"/>
                    <a:pt x="13" y="2061"/>
                  </a:cubicBezTo>
                  <a:lnTo>
                    <a:pt x="371" y="2063"/>
                  </a:lnTo>
                  <a:cubicBezTo>
                    <a:pt x="379" y="2063"/>
                    <a:pt x="385" y="2057"/>
                    <a:pt x="385" y="2049"/>
                  </a:cubicBezTo>
                  <a:lnTo>
                    <a:pt x="392" y="15"/>
                  </a:lnTo>
                  <a:cubicBezTo>
                    <a:pt x="392" y="7"/>
                    <a:pt x="387" y="2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 flipH="1">
              <a:off x="3144495" y="3654575"/>
              <a:ext cx="10880" cy="57286"/>
            </a:xfrm>
            <a:custGeom>
              <a:rect b="b" l="l" r="r" t="t"/>
              <a:pathLst>
                <a:path extrusionOk="0" h="2064" w="392">
                  <a:moveTo>
                    <a:pt x="33" y="1"/>
                  </a:moveTo>
                  <a:cubicBezTo>
                    <a:pt x="20" y="1"/>
                    <a:pt x="9" y="12"/>
                    <a:pt x="9" y="25"/>
                  </a:cubicBezTo>
                  <a:lnTo>
                    <a:pt x="1" y="2037"/>
                  </a:lnTo>
                  <a:cubicBezTo>
                    <a:pt x="1" y="2050"/>
                    <a:pt x="10" y="2062"/>
                    <a:pt x="25" y="2062"/>
                  </a:cubicBezTo>
                  <a:lnTo>
                    <a:pt x="360" y="2063"/>
                  </a:lnTo>
                  <a:cubicBezTo>
                    <a:pt x="373" y="2063"/>
                    <a:pt x="384" y="2052"/>
                    <a:pt x="384" y="2039"/>
                  </a:cubicBezTo>
                  <a:lnTo>
                    <a:pt x="392" y="26"/>
                  </a:lnTo>
                  <a:cubicBezTo>
                    <a:pt x="392" y="13"/>
                    <a:pt x="381" y="2"/>
                    <a:pt x="368" y="2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 flipH="1">
              <a:off x="3102641" y="3654409"/>
              <a:ext cx="10935" cy="57259"/>
            </a:xfrm>
            <a:custGeom>
              <a:rect b="b" l="l" r="r" t="t"/>
              <a:pathLst>
                <a:path extrusionOk="0" h="2063" w="394">
                  <a:moveTo>
                    <a:pt x="23" y="0"/>
                  </a:moveTo>
                  <a:cubicBezTo>
                    <a:pt x="15" y="0"/>
                    <a:pt x="9" y="7"/>
                    <a:pt x="9" y="15"/>
                  </a:cubicBezTo>
                  <a:lnTo>
                    <a:pt x="1" y="2048"/>
                  </a:lnTo>
                  <a:cubicBezTo>
                    <a:pt x="1" y="2055"/>
                    <a:pt x="7" y="2061"/>
                    <a:pt x="15" y="2061"/>
                  </a:cubicBezTo>
                  <a:lnTo>
                    <a:pt x="371" y="2063"/>
                  </a:lnTo>
                  <a:cubicBezTo>
                    <a:pt x="379" y="2063"/>
                    <a:pt x="386" y="2056"/>
                    <a:pt x="386" y="2050"/>
                  </a:cubicBezTo>
                  <a:lnTo>
                    <a:pt x="394" y="16"/>
                  </a:lnTo>
                  <a:cubicBezTo>
                    <a:pt x="394" y="8"/>
                    <a:pt x="387" y="2"/>
                    <a:pt x="381" y="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 flipH="1">
              <a:off x="3073073" y="1366206"/>
              <a:ext cx="750218" cy="612997"/>
            </a:xfrm>
            <a:custGeom>
              <a:rect b="b" l="l" r="r" t="t"/>
              <a:pathLst>
                <a:path extrusionOk="0" h="22086" w="27030">
                  <a:moveTo>
                    <a:pt x="8255" y="1"/>
                  </a:moveTo>
                  <a:cubicBezTo>
                    <a:pt x="7765" y="1"/>
                    <a:pt x="7257" y="53"/>
                    <a:pt x="6734" y="159"/>
                  </a:cubicBezTo>
                  <a:cubicBezTo>
                    <a:pt x="2426" y="1026"/>
                    <a:pt x="1" y="5827"/>
                    <a:pt x="1621" y="10005"/>
                  </a:cubicBezTo>
                  <a:cubicBezTo>
                    <a:pt x="1908" y="10738"/>
                    <a:pt x="2261" y="11442"/>
                    <a:pt x="2676" y="12109"/>
                  </a:cubicBezTo>
                  <a:cubicBezTo>
                    <a:pt x="2829" y="12355"/>
                    <a:pt x="2987" y="12595"/>
                    <a:pt x="3153" y="12831"/>
                  </a:cubicBezTo>
                  <a:cubicBezTo>
                    <a:pt x="3629" y="13508"/>
                    <a:pt x="4155" y="14146"/>
                    <a:pt x="4713" y="14759"/>
                  </a:cubicBezTo>
                  <a:cubicBezTo>
                    <a:pt x="5082" y="15161"/>
                    <a:pt x="5457" y="15553"/>
                    <a:pt x="5841" y="15933"/>
                  </a:cubicBezTo>
                  <a:cubicBezTo>
                    <a:pt x="6108" y="16199"/>
                    <a:pt x="6381" y="16459"/>
                    <a:pt x="6655" y="16714"/>
                  </a:cubicBezTo>
                  <a:cubicBezTo>
                    <a:pt x="7698" y="17680"/>
                    <a:pt x="8792" y="18586"/>
                    <a:pt x="9932" y="19429"/>
                  </a:cubicBezTo>
                  <a:cubicBezTo>
                    <a:pt x="11174" y="20353"/>
                    <a:pt x="12461" y="21213"/>
                    <a:pt x="13781" y="22029"/>
                  </a:cubicBezTo>
                  <a:cubicBezTo>
                    <a:pt x="13847" y="22069"/>
                    <a:pt x="13904" y="22086"/>
                    <a:pt x="13957" y="22086"/>
                  </a:cubicBezTo>
                  <a:cubicBezTo>
                    <a:pt x="14034" y="22086"/>
                    <a:pt x="14103" y="22051"/>
                    <a:pt x="14181" y="22004"/>
                  </a:cubicBezTo>
                  <a:cubicBezTo>
                    <a:pt x="16511" y="20584"/>
                    <a:pt x="18734" y="19001"/>
                    <a:pt x="20789" y="17173"/>
                  </a:cubicBezTo>
                  <a:cubicBezTo>
                    <a:pt x="21036" y="16955"/>
                    <a:pt x="21280" y="16732"/>
                    <a:pt x="21522" y="16506"/>
                  </a:cubicBezTo>
                  <a:cubicBezTo>
                    <a:pt x="21527" y="16501"/>
                    <a:pt x="21531" y="16497"/>
                    <a:pt x="21536" y="16493"/>
                  </a:cubicBezTo>
                  <a:cubicBezTo>
                    <a:pt x="23089" y="15040"/>
                    <a:pt x="24515" y="13463"/>
                    <a:pt x="25581" y="11564"/>
                  </a:cubicBezTo>
                  <a:cubicBezTo>
                    <a:pt x="26537" y="9861"/>
                    <a:pt x="27030" y="8059"/>
                    <a:pt x="26702" y="6053"/>
                  </a:cubicBezTo>
                  <a:cubicBezTo>
                    <a:pt x="26470" y="4626"/>
                    <a:pt x="25804" y="3315"/>
                    <a:pt x="24866" y="2282"/>
                  </a:cubicBezTo>
                  <a:cubicBezTo>
                    <a:pt x="23710" y="1009"/>
                    <a:pt x="22136" y="157"/>
                    <a:pt x="20438" y="32"/>
                  </a:cubicBezTo>
                  <a:cubicBezTo>
                    <a:pt x="20233" y="17"/>
                    <a:pt x="20031" y="9"/>
                    <a:pt x="19832" y="9"/>
                  </a:cubicBezTo>
                  <a:cubicBezTo>
                    <a:pt x="17784" y="9"/>
                    <a:pt x="16027" y="821"/>
                    <a:pt x="14596" y="2470"/>
                  </a:cubicBezTo>
                  <a:cubicBezTo>
                    <a:pt x="14376" y="2725"/>
                    <a:pt x="14184" y="3002"/>
                    <a:pt x="13955" y="3299"/>
                  </a:cubicBezTo>
                  <a:cubicBezTo>
                    <a:pt x="13881" y="3198"/>
                    <a:pt x="13830" y="3126"/>
                    <a:pt x="13778" y="3055"/>
                  </a:cubicBezTo>
                  <a:cubicBezTo>
                    <a:pt x="12308" y="1052"/>
                    <a:pt x="10452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 flipH="1">
              <a:off x="3287289" y="1524186"/>
              <a:ext cx="297117" cy="297117"/>
            </a:xfrm>
            <a:custGeom>
              <a:rect b="b" l="l" r="r" t="t"/>
              <a:pathLst>
                <a:path extrusionOk="0" h="10705" w="10705">
                  <a:moveTo>
                    <a:pt x="7081" y="0"/>
                  </a:moveTo>
                  <a:lnTo>
                    <a:pt x="3524" y="32"/>
                  </a:lnTo>
                  <a:lnTo>
                    <a:pt x="3558" y="3590"/>
                  </a:lnTo>
                  <a:lnTo>
                    <a:pt x="0" y="3623"/>
                  </a:lnTo>
                  <a:lnTo>
                    <a:pt x="32" y="7179"/>
                  </a:lnTo>
                  <a:lnTo>
                    <a:pt x="3590" y="7147"/>
                  </a:lnTo>
                  <a:lnTo>
                    <a:pt x="3623" y="10704"/>
                  </a:lnTo>
                  <a:lnTo>
                    <a:pt x="7179" y="10671"/>
                  </a:lnTo>
                  <a:lnTo>
                    <a:pt x="7147" y="7113"/>
                  </a:lnTo>
                  <a:lnTo>
                    <a:pt x="10705" y="7081"/>
                  </a:lnTo>
                  <a:lnTo>
                    <a:pt x="10671" y="3524"/>
                  </a:lnTo>
                  <a:lnTo>
                    <a:pt x="7114" y="3556"/>
                  </a:lnTo>
                  <a:lnTo>
                    <a:pt x="70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40"/>
          <p:cNvSpPr/>
          <p:nvPr/>
        </p:nvSpPr>
        <p:spPr>
          <a:xfrm>
            <a:off x="7966800" y="3979488"/>
            <a:ext cx="462100" cy="462100"/>
          </a:xfrm>
          <a:custGeom>
            <a:rect b="b" l="l" r="r" t="t"/>
            <a:pathLst>
              <a:path extrusionOk="0" h="18484" w="18484">
                <a:moveTo>
                  <a:pt x="9242" y="1"/>
                </a:moveTo>
                <a:cubicBezTo>
                  <a:pt x="6791" y="1"/>
                  <a:pt x="4440" y="974"/>
                  <a:pt x="2708" y="2708"/>
                </a:cubicBezTo>
                <a:cubicBezTo>
                  <a:pt x="974" y="4440"/>
                  <a:pt x="1" y="6791"/>
                  <a:pt x="1" y="9242"/>
                </a:cubicBezTo>
                <a:cubicBezTo>
                  <a:pt x="1" y="11693"/>
                  <a:pt x="974" y="14044"/>
                  <a:pt x="2708" y="15778"/>
                </a:cubicBezTo>
                <a:cubicBezTo>
                  <a:pt x="4440" y="17510"/>
                  <a:pt x="6791" y="18484"/>
                  <a:pt x="9242" y="18484"/>
                </a:cubicBezTo>
                <a:cubicBezTo>
                  <a:pt x="11693" y="18484"/>
                  <a:pt x="14044" y="17510"/>
                  <a:pt x="15776" y="15778"/>
                </a:cubicBezTo>
                <a:cubicBezTo>
                  <a:pt x="17510" y="14044"/>
                  <a:pt x="18484" y="11693"/>
                  <a:pt x="18484" y="9242"/>
                </a:cubicBezTo>
                <a:cubicBezTo>
                  <a:pt x="18484" y="6791"/>
                  <a:pt x="17510" y="4440"/>
                  <a:pt x="15776" y="2708"/>
                </a:cubicBezTo>
                <a:cubicBezTo>
                  <a:pt x="14044" y="974"/>
                  <a:pt x="11693" y="1"/>
                  <a:pt x="92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0"/>
          <p:cNvSpPr/>
          <p:nvPr/>
        </p:nvSpPr>
        <p:spPr>
          <a:xfrm>
            <a:off x="6096400" y="3100413"/>
            <a:ext cx="253600" cy="231075"/>
          </a:xfrm>
          <a:custGeom>
            <a:rect b="b" l="l" r="r" t="t"/>
            <a:pathLst>
              <a:path extrusionOk="0" h="9243" w="10144">
                <a:moveTo>
                  <a:pt x="5072" y="1"/>
                </a:moveTo>
                <a:cubicBezTo>
                  <a:pt x="3890" y="1"/>
                  <a:pt x="2707" y="452"/>
                  <a:pt x="1805" y="1355"/>
                </a:cubicBezTo>
                <a:cubicBezTo>
                  <a:pt x="1" y="3160"/>
                  <a:pt x="1" y="6085"/>
                  <a:pt x="1805" y="7889"/>
                </a:cubicBezTo>
                <a:cubicBezTo>
                  <a:pt x="2707" y="8792"/>
                  <a:pt x="3890" y="9243"/>
                  <a:pt x="5072" y="9243"/>
                </a:cubicBezTo>
                <a:cubicBezTo>
                  <a:pt x="6255" y="9243"/>
                  <a:pt x="7437" y="8792"/>
                  <a:pt x="8340" y="7889"/>
                </a:cubicBezTo>
                <a:cubicBezTo>
                  <a:pt x="10144" y="6085"/>
                  <a:pt x="10144" y="3160"/>
                  <a:pt x="8340" y="1355"/>
                </a:cubicBezTo>
                <a:cubicBezTo>
                  <a:pt x="7437" y="452"/>
                  <a:pt x="6255" y="1"/>
                  <a:pt x="5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1"/>
          <p:cNvSpPr/>
          <p:nvPr/>
        </p:nvSpPr>
        <p:spPr>
          <a:xfrm flipH="1">
            <a:off x="2963256" y="221625"/>
            <a:ext cx="462100" cy="462100"/>
          </a:xfrm>
          <a:custGeom>
            <a:rect b="b" l="l" r="r" t="t"/>
            <a:pathLst>
              <a:path extrusionOk="0" h="18484" w="18484">
                <a:moveTo>
                  <a:pt x="9242" y="1"/>
                </a:moveTo>
                <a:cubicBezTo>
                  <a:pt x="6791" y="1"/>
                  <a:pt x="4440" y="974"/>
                  <a:pt x="2708" y="2708"/>
                </a:cubicBezTo>
                <a:cubicBezTo>
                  <a:pt x="974" y="4440"/>
                  <a:pt x="1" y="6791"/>
                  <a:pt x="1" y="9242"/>
                </a:cubicBezTo>
                <a:cubicBezTo>
                  <a:pt x="1" y="11693"/>
                  <a:pt x="974" y="14044"/>
                  <a:pt x="2708" y="15778"/>
                </a:cubicBezTo>
                <a:cubicBezTo>
                  <a:pt x="4440" y="17510"/>
                  <a:pt x="6791" y="18484"/>
                  <a:pt x="9242" y="18484"/>
                </a:cubicBezTo>
                <a:cubicBezTo>
                  <a:pt x="11693" y="18484"/>
                  <a:pt x="14044" y="17510"/>
                  <a:pt x="15776" y="15778"/>
                </a:cubicBezTo>
                <a:cubicBezTo>
                  <a:pt x="17510" y="14044"/>
                  <a:pt x="18484" y="11693"/>
                  <a:pt x="18484" y="9242"/>
                </a:cubicBezTo>
                <a:cubicBezTo>
                  <a:pt x="18484" y="6791"/>
                  <a:pt x="17510" y="4440"/>
                  <a:pt x="15776" y="2708"/>
                </a:cubicBezTo>
                <a:cubicBezTo>
                  <a:pt x="14044" y="974"/>
                  <a:pt x="11693" y="1"/>
                  <a:pt x="92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1"/>
          <p:cNvSpPr/>
          <p:nvPr/>
        </p:nvSpPr>
        <p:spPr>
          <a:xfrm flipH="1">
            <a:off x="4606531" y="803275"/>
            <a:ext cx="253600" cy="231075"/>
          </a:xfrm>
          <a:custGeom>
            <a:rect b="b" l="l" r="r" t="t"/>
            <a:pathLst>
              <a:path extrusionOk="0" h="9243" w="10144">
                <a:moveTo>
                  <a:pt x="5072" y="1"/>
                </a:moveTo>
                <a:cubicBezTo>
                  <a:pt x="3890" y="1"/>
                  <a:pt x="2707" y="452"/>
                  <a:pt x="1805" y="1355"/>
                </a:cubicBezTo>
                <a:cubicBezTo>
                  <a:pt x="1" y="3160"/>
                  <a:pt x="1" y="6085"/>
                  <a:pt x="1805" y="7889"/>
                </a:cubicBezTo>
                <a:cubicBezTo>
                  <a:pt x="2707" y="8792"/>
                  <a:pt x="3890" y="9243"/>
                  <a:pt x="5072" y="9243"/>
                </a:cubicBezTo>
                <a:cubicBezTo>
                  <a:pt x="6255" y="9243"/>
                  <a:pt x="7437" y="8792"/>
                  <a:pt x="8340" y="7889"/>
                </a:cubicBezTo>
                <a:cubicBezTo>
                  <a:pt x="10144" y="6085"/>
                  <a:pt x="10144" y="3160"/>
                  <a:pt x="8340" y="1355"/>
                </a:cubicBezTo>
                <a:cubicBezTo>
                  <a:pt x="7437" y="452"/>
                  <a:pt x="6255" y="1"/>
                  <a:pt x="5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1"/>
          <p:cNvSpPr txBox="1"/>
          <p:nvPr/>
        </p:nvSpPr>
        <p:spPr>
          <a:xfrm>
            <a:off x="96425" y="-49925"/>
            <a:ext cx="9144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 AND VALIDATION  TECHNIQUES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31" name="Google Shape;831;p41"/>
          <p:cNvGraphicFramePr/>
          <p:nvPr/>
        </p:nvGraphicFramePr>
        <p:xfrm>
          <a:off x="2488275" y="103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{9CDDBC1E-B15E-4C5A-8740-8DB4BAAA3A1F}</a:tableStyleId>
              </a:tblPr>
              <a:tblGrid>
                <a:gridCol w="1386300"/>
                <a:gridCol w="2781150"/>
              </a:tblGrid>
              <a:tr h="53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Model</a:t>
                      </a:r>
                      <a:endParaRPr sz="2000">
                        <a:solidFill>
                          <a:schemeClr val="dk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R2</a:t>
                      </a:r>
                      <a:endParaRPr sz="2000">
                        <a:solidFill>
                          <a:schemeClr val="dk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KNN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 Regression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Bagging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Adaboost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KEY FINDINGS AND INSIGHTS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7" name="Google Shape;837;p42"/>
          <p:cNvSpPr txBox="1"/>
          <p:nvPr>
            <p:ph idx="1" type="body"/>
          </p:nvPr>
        </p:nvSpPr>
        <p:spPr>
          <a:xfrm>
            <a:off x="720000" y="1152475"/>
            <a:ext cx="48375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Drawing  Correlation Matrix the Pregnancy Week Variable was the most correlated among the others.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 were columns like Age,Race and Education of Mother and Father that had multicollinearity calculated using VIF Score 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Certain Non-Linear relationship not </a:t>
            </a:r>
            <a:r>
              <a:rPr lang="en">
                <a:solidFill>
                  <a:schemeClr val="dk1"/>
                </a:solidFill>
              </a:rPr>
              <a:t>captured</a:t>
            </a:r>
            <a:r>
              <a:rPr lang="en">
                <a:solidFill>
                  <a:schemeClr val="dk1"/>
                </a:solidFill>
              </a:rPr>
              <a:t> so Linear Regression model performance was </a:t>
            </a:r>
            <a:r>
              <a:rPr lang="en">
                <a:solidFill>
                  <a:schemeClr val="dk1"/>
                </a:solidFill>
              </a:rPr>
              <a:t>affected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Bagging and Random Forest  improve predictive accuracy by reducing overfitting and increasing model robustness.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8" name="Google Shape;838;p42"/>
          <p:cNvGrpSpPr/>
          <p:nvPr/>
        </p:nvGrpSpPr>
        <p:grpSpPr>
          <a:xfrm>
            <a:off x="5671026" y="2382834"/>
            <a:ext cx="2752972" cy="2225670"/>
            <a:chOff x="2003075" y="2947475"/>
            <a:chExt cx="1651750" cy="1335375"/>
          </a:xfrm>
        </p:grpSpPr>
        <p:sp>
          <p:nvSpPr>
            <p:cNvPr id="839" name="Google Shape;839;p42"/>
            <p:cNvSpPr/>
            <p:nvPr/>
          </p:nvSpPr>
          <p:spPr>
            <a:xfrm>
              <a:off x="2016400" y="3966575"/>
              <a:ext cx="1638425" cy="316275"/>
            </a:xfrm>
            <a:custGeom>
              <a:rect b="b" l="l" r="r" t="t"/>
              <a:pathLst>
                <a:path extrusionOk="0" h="12651" w="65537">
                  <a:moveTo>
                    <a:pt x="32768" y="1"/>
                  </a:moveTo>
                  <a:cubicBezTo>
                    <a:pt x="24077" y="1"/>
                    <a:pt x="15743" y="666"/>
                    <a:pt x="9597" y="1853"/>
                  </a:cubicBezTo>
                  <a:cubicBezTo>
                    <a:pt x="3452" y="3039"/>
                    <a:pt x="0" y="4647"/>
                    <a:pt x="0" y="6325"/>
                  </a:cubicBezTo>
                  <a:cubicBezTo>
                    <a:pt x="0" y="8003"/>
                    <a:pt x="3452" y="9612"/>
                    <a:pt x="9597" y="10798"/>
                  </a:cubicBezTo>
                  <a:cubicBezTo>
                    <a:pt x="15743" y="11983"/>
                    <a:pt x="24077" y="12650"/>
                    <a:pt x="32768" y="12650"/>
                  </a:cubicBezTo>
                  <a:cubicBezTo>
                    <a:pt x="41458" y="12650"/>
                    <a:pt x="49794" y="11983"/>
                    <a:pt x="55938" y="10798"/>
                  </a:cubicBezTo>
                  <a:cubicBezTo>
                    <a:pt x="62083" y="9612"/>
                    <a:pt x="65537" y="8003"/>
                    <a:pt x="65537" y="6325"/>
                  </a:cubicBezTo>
                  <a:cubicBezTo>
                    <a:pt x="65537" y="4647"/>
                    <a:pt x="62083" y="3039"/>
                    <a:pt x="55938" y="1853"/>
                  </a:cubicBezTo>
                  <a:cubicBezTo>
                    <a:pt x="49794" y="666"/>
                    <a:pt x="41458" y="1"/>
                    <a:pt x="32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2215150" y="3471950"/>
              <a:ext cx="419375" cy="615225"/>
            </a:xfrm>
            <a:custGeom>
              <a:rect b="b" l="l" r="r" t="t"/>
              <a:pathLst>
                <a:path extrusionOk="0" h="24609" w="16775">
                  <a:moveTo>
                    <a:pt x="8881" y="1"/>
                  </a:moveTo>
                  <a:cubicBezTo>
                    <a:pt x="8256" y="1"/>
                    <a:pt x="8342" y="685"/>
                    <a:pt x="9891" y="2595"/>
                  </a:cubicBezTo>
                  <a:cubicBezTo>
                    <a:pt x="9891" y="2595"/>
                    <a:pt x="0" y="15016"/>
                    <a:pt x="3937" y="22409"/>
                  </a:cubicBezTo>
                  <a:cubicBezTo>
                    <a:pt x="4777" y="23987"/>
                    <a:pt x="5714" y="24608"/>
                    <a:pt x="6668" y="24608"/>
                  </a:cubicBezTo>
                  <a:cubicBezTo>
                    <a:pt x="10178" y="24608"/>
                    <a:pt x="13915" y="16192"/>
                    <a:pt x="13915" y="16192"/>
                  </a:cubicBezTo>
                  <a:cubicBezTo>
                    <a:pt x="13915" y="16192"/>
                    <a:pt x="16774" y="5079"/>
                    <a:pt x="14216" y="2997"/>
                  </a:cubicBezTo>
                  <a:cubicBezTo>
                    <a:pt x="12649" y="1719"/>
                    <a:pt x="9872" y="1"/>
                    <a:pt x="8881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2944550" y="3608725"/>
              <a:ext cx="571550" cy="548875"/>
            </a:xfrm>
            <a:custGeom>
              <a:rect b="b" l="l" r="r" t="t"/>
              <a:pathLst>
                <a:path extrusionOk="0" h="21955" w="22862">
                  <a:moveTo>
                    <a:pt x="6943" y="0"/>
                  </a:moveTo>
                  <a:cubicBezTo>
                    <a:pt x="5496" y="0"/>
                    <a:pt x="3778" y="1031"/>
                    <a:pt x="2547" y="5016"/>
                  </a:cubicBezTo>
                  <a:cubicBezTo>
                    <a:pt x="0" y="13270"/>
                    <a:pt x="571" y="20718"/>
                    <a:pt x="5519" y="21489"/>
                  </a:cubicBezTo>
                  <a:cubicBezTo>
                    <a:pt x="7409" y="21783"/>
                    <a:pt x="10838" y="21954"/>
                    <a:pt x="13891" y="21954"/>
                  </a:cubicBezTo>
                  <a:cubicBezTo>
                    <a:pt x="18832" y="21954"/>
                    <a:pt x="22789" y="21505"/>
                    <a:pt x="17653" y="20397"/>
                  </a:cubicBezTo>
                  <a:lnTo>
                    <a:pt x="17653" y="20397"/>
                  </a:lnTo>
                  <a:cubicBezTo>
                    <a:pt x="17653" y="20397"/>
                    <a:pt x="18334" y="20434"/>
                    <a:pt x="19094" y="20434"/>
                  </a:cubicBezTo>
                  <a:cubicBezTo>
                    <a:pt x="20783" y="20434"/>
                    <a:pt x="22861" y="20251"/>
                    <a:pt x="18721" y="19068"/>
                  </a:cubicBezTo>
                  <a:lnTo>
                    <a:pt x="18721" y="19068"/>
                  </a:lnTo>
                  <a:cubicBezTo>
                    <a:pt x="18721" y="19068"/>
                    <a:pt x="19881" y="19247"/>
                    <a:pt x="20604" y="19247"/>
                  </a:cubicBezTo>
                  <a:cubicBezTo>
                    <a:pt x="21381" y="19247"/>
                    <a:pt x="21653" y="19040"/>
                    <a:pt x="19442" y="18182"/>
                  </a:cubicBezTo>
                  <a:lnTo>
                    <a:pt x="19442" y="18182"/>
                  </a:lnTo>
                  <a:cubicBezTo>
                    <a:pt x="19442" y="18182"/>
                    <a:pt x="20116" y="18265"/>
                    <a:pt x="20694" y="18265"/>
                  </a:cubicBezTo>
                  <a:cubicBezTo>
                    <a:pt x="21696" y="18265"/>
                    <a:pt x="22408" y="18015"/>
                    <a:pt x="18801" y="16644"/>
                  </a:cubicBezTo>
                  <a:cubicBezTo>
                    <a:pt x="15644" y="15446"/>
                    <a:pt x="13077" y="14447"/>
                    <a:pt x="11418" y="13795"/>
                  </a:cubicBezTo>
                  <a:lnTo>
                    <a:pt x="11418" y="13795"/>
                  </a:lnTo>
                  <a:cubicBezTo>
                    <a:pt x="11875" y="9754"/>
                    <a:pt x="12178" y="3221"/>
                    <a:pt x="9735" y="1183"/>
                  </a:cubicBezTo>
                  <a:cubicBezTo>
                    <a:pt x="9735" y="1183"/>
                    <a:pt x="8494" y="0"/>
                    <a:pt x="6943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2558350" y="3533675"/>
              <a:ext cx="657150" cy="606475"/>
            </a:xfrm>
            <a:custGeom>
              <a:rect b="b" l="l" r="r" t="t"/>
              <a:pathLst>
                <a:path extrusionOk="0" h="24259" w="26286">
                  <a:moveTo>
                    <a:pt x="14984" y="0"/>
                  </a:moveTo>
                  <a:cubicBezTo>
                    <a:pt x="14296" y="0"/>
                    <a:pt x="13696" y="318"/>
                    <a:pt x="13235" y="1060"/>
                  </a:cubicBezTo>
                  <a:cubicBezTo>
                    <a:pt x="10031" y="6210"/>
                    <a:pt x="3551" y="6519"/>
                    <a:pt x="3551" y="6519"/>
                  </a:cubicBezTo>
                  <a:cubicBezTo>
                    <a:pt x="3551" y="6519"/>
                    <a:pt x="0" y="24259"/>
                    <a:pt x="11156" y="24259"/>
                  </a:cubicBezTo>
                  <a:cubicBezTo>
                    <a:pt x="11286" y="24259"/>
                    <a:pt x="11418" y="24256"/>
                    <a:pt x="11552" y="24251"/>
                  </a:cubicBezTo>
                  <a:cubicBezTo>
                    <a:pt x="23187" y="23828"/>
                    <a:pt x="26285" y="11196"/>
                    <a:pt x="26285" y="11196"/>
                  </a:cubicBezTo>
                  <a:cubicBezTo>
                    <a:pt x="26285" y="11196"/>
                    <a:pt x="19071" y="0"/>
                    <a:pt x="14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2145375" y="3624250"/>
              <a:ext cx="636750" cy="563525"/>
            </a:xfrm>
            <a:custGeom>
              <a:rect b="b" l="l" r="r" t="t"/>
              <a:pathLst>
                <a:path extrusionOk="0" h="22541" w="25470">
                  <a:moveTo>
                    <a:pt x="15208" y="0"/>
                  </a:moveTo>
                  <a:cubicBezTo>
                    <a:pt x="14213" y="0"/>
                    <a:pt x="13177" y="152"/>
                    <a:pt x="12138" y="532"/>
                  </a:cubicBezTo>
                  <a:cubicBezTo>
                    <a:pt x="6921" y="2442"/>
                    <a:pt x="0" y="10119"/>
                    <a:pt x="6618" y="18422"/>
                  </a:cubicBezTo>
                  <a:cubicBezTo>
                    <a:pt x="9123" y="21565"/>
                    <a:pt x="12443" y="22540"/>
                    <a:pt x="15598" y="22540"/>
                  </a:cubicBezTo>
                  <a:cubicBezTo>
                    <a:pt x="20754" y="22540"/>
                    <a:pt x="25470" y="19937"/>
                    <a:pt x="25470" y="19937"/>
                  </a:cubicBezTo>
                  <a:cubicBezTo>
                    <a:pt x="25470" y="19937"/>
                    <a:pt x="19766" y="12504"/>
                    <a:pt x="22524" y="2465"/>
                  </a:cubicBezTo>
                  <a:cubicBezTo>
                    <a:pt x="22524" y="2465"/>
                    <a:pt x="19209" y="0"/>
                    <a:pt x="15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2672150" y="3644475"/>
              <a:ext cx="625300" cy="550650"/>
            </a:xfrm>
            <a:custGeom>
              <a:rect b="b" l="l" r="r" t="t"/>
              <a:pathLst>
                <a:path extrusionOk="0" h="22026" w="25012">
                  <a:moveTo>
                    <a:pt x="6943" y="1"/>
                  </a:moveTo>
                  <a:cubicBezTo>
                    <a:pt x="5496" y="1"/>
                    <a:pt x="3778" y="1031"/>
                    <a:pt x="2548" y="5015"/>
                  </a:cubicBezTo>
                  <a:cubicBezTo>
                    <a:pt x="1" y="13269"/>
                    <a:pt x="572" y="20718"/>
                    <a:pt x="5520" y="21488"/>
                  </a:cubicBezTo>
                  <a:cubicBezTo>
                    <a:pt x="7612" y="21814"/>
                    <a:pt x="11974" y="22026"/>
                    <a:pt x="15685" y="22026"/>
                  </a:cubicBezTo>
                  <a:cubicBezTo>
                    <a:pt x="20751" y="22026"/>
                    <a:pt x="24602" y="21632"/>
                    <a:pt x="19804" y="20597"/>
                  </a:cubicBezTo>
                  <a:lnTo>
                    <a:pt x="19804" y="20597"/>
                  </a:lnTo>
                  <a:cubicBezTo>
                    <a:pt x="19804" y="20597"/>
                    <a:pt x="20485" y="20634"/>
                    <a:pt x="21245" y="20634"/>
                  </a:cubicBezTo>
                  <a:cubicBezTo>
                    <a:pt x="22934" y="20634"/>
                    <a:pt x="25012" y="20451"/>
                    <a:pt x="20872" y="19268"/>
                  </a:cubicBezTo>
                  <a:lnTo>
                    <a:pt x="20872" y="19268"/>
                  </a:lnTo>
                  <a:cubicBezTo>
                    <a:pt x="20872" y="19268"/>
                    <a:pt x="22032" y="19448"/>
                    <a:pt x="22755" y="19448"/>
                  </a:cubicBezTo>
                  <a:cubicBezTo>
                    <a:pt x="23532" y="19448"/>
                    <a:pt x="23804" y="19241"/>
                    <a:pt x="21593" y="18382"/>
                  </a:cubicBezTo>
                  <a:lnTo>
                    <a:pt x="21593" y="18382"/>
                  </a:lnTo>
                  <a:cubicBezTo>
                    <a:pt x="21593" y="18382"/>
                    <a:pt x="22267" y="18465"/>
                    <a:pt x="22844" y="18465"/>
                  </a:cubicBezTo>
                  <a:cubicBezTo>
                    <a:pt x="23847" y="18465"/>
                    <a:pt x="24559" y="18215"/>
                    <a:pt x="20952" y="16845"/>
                  </a:cubicBezTo>
                  <a:cubicBezTo>
                    <a:pt x="17357" y="15480"/>
                    <a:pt x="13667" y="14293"/>
                    <a:pt x="11440" y="13605"/>
                  </a:cubicBezTo>
                  <a:lnTo>
                    <a:pt x="11440" y="13605"/>
                  </a:lnTo>
                  <a:cubicBezTo>
                    <a:pt x="11885" y="9552"/>
                    <a:pt x="12141" y="3191"/>
                    <a:pt x="9735" y="1184"/>
                  </a:cubicBezTo>
                  <a:cubicBezTo>
                    <a:pt x="9735" y="1184"/>
                    <a:pt x="8494" y="1"/>
                    <a:pt x="6943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2049900" y="3758000"/>
              <a:ext cx="605550" cy="443675"/>
            </a:xfrm>
            <a:custGeom>
              <a:rect b="b" l="l" r="r" t="t"/>
              <a:pathLst>
                <a:path extrusionOk="0" h="17747" w="24222">
                  <a:moveTo>
                    <a:pt x="17040" y="1"/>
                  </a:moveTo>
                  <a:cubicBezTo>
                    <a:pt x="16874" y="1"/>
                    <a:pt x="16704" y="5"/>
                    <a:pt x="16530" y="13"/>
                  </a:cubicBezTo>
                  <a:cubicBezTo>
                    <a:pt x="11264" y="256"/>
                    <a:pt x="0" y="4721"/>
                    <a:pt x="1987" y="11862"/>
                  </a:cubicBezTo>
                  <a:cubicBezTo>
                    <a:pt x="2942" y="15296"/>
                    <a:pt x="8067" y="17746"/>
                    <a:pt x="13128" y="17746"/>
                  </a:cubicBezTo>
                  <a:cubicBezTo>
                    <a:pt x="18592" y="17746"/>
                    <a:pt x="23981" y="14891"/>
                    <a:pt x="23969" y="7334"/>
                  </a:cubicBezTo>
                  <a:cubicBezTo>
                    <a:pt x="23969" y="7334"/>
                    <a:pt x="24221" y="1"/>
                    <a:pt x="17040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003075" y="3518050"/>
              <a:ext cx="403900" cy="617550"/>
            </a:xfrm>
            <a:custGeom>
              <a:rect b="b" l="l" r="r" t="t"/>
              <a:pathLst>
                <a:path extrusionOk="0" h="24702" w="16156">
                  <a:moveTo>
                    <a:pt x="8030" y="0"/>
                  </a:moveTo>
                  <a:cubicBezTo>
                    <a:pt x="7343" y="0"/>
                    <a:pt x="7427" y="663"/>
                    <a:pt x="9136" y="2531"/>
                  </a:cubicBezTo>
                  <a:cubicBezTo>
                    <a:pt x="9136" y="2531"/>
                    <a:pt x="0" y="15518"/>
                    <a:pt x="4369" y="22664"/>
                  </a:cubicBezTo>
                  <a:cubicBezTo>
                    <a:pt x="5260" y="24122"/>
                    <a:pt x="6187" y="24702"/>
                    <a:pt x="7098" y="24702"/>
                  </a:cubicBezTo>
                  <a:cubicBezTo>
                    <a:pt x="10652" y="24702"/>
                    <a:pt x="13962" y="15866"/>
                    <a:pt x="13962" y="15866"/>
                  </a:cubicBezTo>
                  <a:cubicBezTo>
                    <a:pt x="13962" y="15866"/>
                    <a:pt x="16155" y="4603"/>
                    <a:pt x="13479" y="2675"/>
                  </a:cubicBezTo>
                  <a:cubicBezTo>
                    <a:pt x="11868" y="1515"/>
                    <a:pt x="9068" y="0"/>
                    <a:pt x="8030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2848500" y="3109200"/>
              <a:ext cx="723950" cy="722925"/>
            </a:xfrm>
            <a:custGeom>
              <a:rect b="b" l="l" r="r" t="t"/>
              <a:pathLst>
                <a:path extrusionOk="0" h="28917" w="28958">
                  <a:moveTo>
                    <a:pt x="14367" y="1"/>
                  </a:moveTo>
                  <a:cubicBezTo>
                    <a:pt x="13670" y="1"/>
                    <a:pt x="12945" y="45"/>
                    <a:pt x="12191" y="138"/>
                  </a:cubicBezTo>
                  <a:cubicBezTo>
                    <a:pt x="0" y="1647"/>
                    <a:pt x="764" y="16570"/>
                    <a:pt x="764" y="16570"/>
                  </a:cubicBezTo>
                  <a:cubicBezTo>
                    <a:pt x="1456" y="25916"/>
                    <a:pt x="7753" y="28916"/>
                    <a:pt x="13866" y="28916"/>
                  </a:cubicBezTo>
                  <a:cubicBezTo>
                    <a:pt x="18424" y="28916"/>
                    <a:pt x="22880" y="27248"/>
                    <a:pt x="24831" y="25299"/>
                  </a:cubicBezTo>
                  <a:cubicBezTo>
                    <a:pt x="28684" y="21449"/>
                    <a:pt x="25578" y="18079"/>
                    <a:pt x="25578" y="18079"/>
                  </a:cubicBezTo>
                  <a:cubicBezTo>
                    <a:pt x="28958" y="10298"/>
                    <a:pt x="24942" y="1"/>
                    <a:pt x="14367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2867600" y="3523425"/>
              <a:ext cx="653225" cy="317650"/>
            </a:xfrm>
            <a:custGeom>
              <a:rect b="b" l="l" r="r" t="t"/>
              <a:pathLst>
                <a:path extrusionOk="0" h="12706" w="26129">
                  <a:moveTo>
                    <a:pt x="0" y="1"/>
                  </a:moveTo>
                  <a:cubicBezTo>
                    <a:pt x="0" y="1"/>
                    <a:pt x="11" y="157"/>
                    <a:pt x="29" y="450"/>
                  </a:cubicBezTo>
                  <a:cubicBezTo>
                    <a:pt x="59" y="742"/>
                    <a:pt x="56" y="1175"/>
                    <a:pt x="136" y="1719"/>
                  </a:cubicBezTo>
                  <a:cubicBezTo>
                    <a:pt x="221" y="2261"/>
                    <a:pt x="304" y="2924"/>
                    <a:pt x="508" y="3667"/>
                  </a:cubicBezTo>
                  <a:cubicBezTo>
                    <a:pt x="556" y="3854"/>
                    <a:pt x="590" y="4051"/>
                    <a:pt x="656" y="4244"/>
                  </a:cubicBezTo>
                  <a:lnTo>
                    <a:pt x="857" y="4842"/>
                  </a:lnTo>
                  <a:cubicBezTo>
                    <a:pt x="979" y="5258"/>
                    <a:pt x="1180" y="5669"/>
                    <a:pt x="1379" y="6103"/>
                  </a:cubicBezTo>
                  <a:cubicBezTo>
                    <a:pt x="1430" y="6211"/>
                    <a:pt x="1476" y="6322"/>
                    <a:pt x="1532" y="6430"/>
                  </a:cubicBezTo>
                  <a:lnTo>
                    <a:pt x="1717" y="6750"/>
                  </a:lnTo>
                  <a:lnTo>
                    <a:pt x="2100" y="7406"/>
                  </a:lnTo>
                  <a:cubicBezTo>
                    <a:pt x="2405" y="7821"/>
                    <a:pt x="2691" y="8276"/>
                    <a:pt x="3074" y="8675"/>
                  </a:cubicBezTo>
                  <a:cubicBezTo>
                    <a:pt x="3795" y="9502"/>
                    <a:pt x="4685" y="10283"/>
                    <a:pt x="5737" y="10876"/>
                  </a:cubicBezTo>
                  <a:cubicBezTo>
                    <a:pt x="6808" y="11495"/>
                    <a:pt x="7964" y="11955"/>
                    <a:pt x="9168" y="12244"/>
                  </a:cubicBezTo>
                  <a:cubicBezTo>
                    <a:pt x="10392" y="12543"/>
                    <a:pt x="11669" y="12690"/>
                    <a:pt x="12943" y="12705"/>
                  </a:cubicBezTo>
                  <a:cubicBezTo>
                    <a:pt x="12985" y="12706"/>
                    <a:pt x="13028" y="12706"/>
                    <a:pt x="13070" y="12706"/>
                  </a:cubicBezTo>
                  <a:cubicBezTo>
                    <a:pt x="15577" y="12706"/>
                    <a:pt x="18065" y="12215"/>
                    <a:pt x="20247" y="11358"/>
                  </a:cubicBezTo>
                  <a:cubicBezTo>
                    <a:pt x="21359" y="10922"/>
                    <a:pt x="22393" y="10388"/>
                    <a:pt x="23281" y="9724"/>
                  </a:cubicBezTo>
                  <a:cubicBezTo>
                    <a:pt x="23495" y="9547"/>
                    <a:pt x="23738" y="9383"/>
                    <a:pt x="23915" y="9201"/>
                  </a:cubicBezTo>
                  <a:lnTo>
                    <a:pt x="24199" y="8934"/>
                  </a:lnTo>
                  <a:cubicBezTo>
                    <a:pt x="24306" y="8826"/>
                    <a:pt x="24377" y="8733"/>
                    <a:pt x="24466" y="8633"/>
                  </a:cubicBezTo>
                  <a:cubicBezTo>
                    <a:pt x="24632" y="8432"/>
                    <a:pt x="24814" y="8253"/>
                    <a:pt x="24954" y="8045"/>
                  </a:cubicBezTo>
                  <a:lnTo>
                    <a:pt x="25369" y="7434"/>
                  </a:lnTo>
                  <a:cubicBezTo>
                    <a:pt x="25865" y="6600"/>
                    <a:pt x="26106" y="5711"/>
                    <a:pt x="26117" y="4928"/>
                  </a:cubicBezTo>
                  <a:cubicBezTo>
                    <a:pt x="26129" y="4254"/>
                    <a:pt x="26001" y="3585"/>
                    <a:pt x="25738" y="2963"/>
                  </a:cubicBezTo>
                  <a:cubicBezTo>
                    <a:pt x="25575" y="2568"/>
                    <a:pt x="25362" y="2196"/>
                    <a:pt x="25104" y="1855"/>
                  </a:cubicBezTo>
                  <a:cubicBezTo>
                    <a:pt x="25014" y="1734"/>
                    <a:pt x="24917" y="1620"/>
                    <a:pt x="24815" y="1510"/>
                  </a:cubicBezTo>
                  <a:lnTo>
                    <a:pt x="24815" y="1510"/>
                  </a:lnTo>
                  <a:cubicBezTo>
                    <a:pt x="24908" y="1628"/>
                    <a:pt x="24994" y="1750"/>
                    <a:pt x="25073" y="1878"/>
                  </a:cubicBezTo>
                  <a:cubicBezTo>
                    <a:pt x="25229" y="2123"/>
                    <a:pt x="25431" y="2505"/>
                    <a:pt x="25609" y="3014"/>
                  </a:cubicBezTo>
                  <a:cubicBezTo>
                    <a:pt x="25782" y="3522"/>
                    <a:pt x="25914" y="4175"/>
                    <a:pt x="25850" y="4914"/>
                  </a:cubicBezTo>
                  <a:cubicBezTo>
                    <a:pt x="25789" y="5651"/>
                    <a:pt x="25512" y="6453"/>
                    <a:pt x="25025" y="7221"/>
                  </a:cubicBezTo>
                  <a:lnTo>
                    <a:pt x="24612" y="7779"/>
                  </a:lnTo>
                  <a:cubicBezTo>
                    <a:pt x="24473" y="7971"/>
                    <a:pt x="24289" y="8134"/>
                    <a:pt x="24127" y="8318"/>
                  </a:cubicBezTo>
                  <a:cubicBezTo>
                    <a:pt x="24045" y="8403"/>
                    <a:pt x="23952" y="8508"/>
                    <a:pt x="23877" y="8579"/>
                  </a:cubicBezTo>
                  <a:lnTo>
                    <a:pt x="23583" y="8834"/>
                  </a:lnTo>
                  <a:cubicBezTo>
                    <a:pt x="23389" y="9019"/>
                    <a:pt x="23179" y="9139"/>
                    <a:pt x="22974" y="9297"/>
                  </a:cubicBezTo>
                  <a:cubicBezTo>
                    <a:pt x="22115" y="9888"/>
                    <a:pt x="21095" y="10357"/>
                    <a:pt x="20022" y="10763"/>
                  </a:cubicBezTo>
                  <a:cubicBezTo>
                    <a:pt x="18943" y="11163"/>
                    <a:pt x="17785" y="11463"/>
                    <a:pt x="16595" y="11677"/>
                  </a:cubicBezTo>
                  <a:cubicBezTo>
                    <a:pt x="15470" y="11881"/>
                    <a:pt x="14331" y="11983"/>
                    <a:pt x="13190" y="11983"/>
                  </a:cubicBezTo>
                  <a:cubicBezTo>
                    <a:pt x="13110" y="11983"/>
                    <a:pt x="13029" y="11982"/>
                    <a:pt x="12949" y="11981"/>
                  </a:cubicBezTo>
                  <a:cubicBezTo>
                    <a:pt x="10499" y="11972"/>
                    <a:pt x="8049" y="11430"/>
                    <a:pt x="6053" y="10322"/>
                  </a:cubicBezTo>
                  <a:cubicBezTo>
                    <a:pt x="5090" y="9794"/>
                    <a:pt x="4216" y="9118"/>
                    <a:pt x="3464" y="8320"/>
                  </a:cubicBezTo>
                  <a:cubicBezTo>
                    <a:pt x="3083" y="7955"/>
                    <a:pt x="2796" y="7531"/>
                    <a:pt x="2486" y="7145"/>
                  </a:cubicBezTo>
                  <a:cubicBezTo>
                    <a:pt x="2353" y="6936"/>
                    <a:pt x="2222" y="6731"/>
                    <a:pt x="2093" y="6529"/>
                  </a:cubicBezTo>
                  <a:lnTo>
                    <a:pt x="1902" y="6229"/>
                  </a:lnTo>
                  <a:cubicBezTo>
                    <a:pt x="1843" y="6128"/>
                    <a:pt x="1795" y="6021"/>
                    <a:pt x="1743" y="5919"/>
                  </a:cubicBezTo>
                  <a:cubicBezTo>
                    <a:pt x="1532" y="5509"/>
                    <a:pt x="1328" y="5116"/>
                    <a:pt x="1183" y="4718"/>
                  </a:cubicBezTo>
                  <a:cubicBezTo>
                    <a:pt x="1102" y="4524"/>
                    <a:pt x="1025" y="4332"/>
                    <a:pt x="948" y="4147"/>
                  </a:cubicBezTo>
                  <a:cubicBezTo>
                    <a:pt x="871" y="3962"/>
                    <a:pt x="826" y="3772"/>
                    <a:pt x="766" y="3593"/>
                  </a:cubicBezTo>
                  <a:cubicBezTo>
                    <a:pt x="520" y="2878"/>
                    <a:pt x="394" y="2228"/>
                    <a:pt x="275" y="1696"/>
                  </a:cubicBezTo>
                  <a:cubicBezTo>
                    <a:pt x="165" y="1161"/>
                    <a:pt x="121" y="735"/>
                    <a:pt x="68" y="445"/>
                  </a:cubicBezTo>
                  <a:cubicBezTo>
                    <a:pt x="23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2923975" y="2947475"/>
              <a:ext cx="222925" cy="224875"/>
            </a:xfrm>
            <a:custGeom>
              <a:rect b="b" l="l" r="r" t="t"/>
              <a:pathLst>
                <a:path extrusionOk="0" h="8995" w="8917">
                  <a:moveTo>
                    <a:pt x="1433" y="0"/>
                  </a:moveTo>
                  <a:lnTo>
                    <a:pt x="1433" y="0"/>
                  </a:lnTo>
                  <a:cubicBezTo>
                    <a:pt x="294" y="2415"/>
                    <a:pt x="2464" y="4588"/>
                    <a:pt x="2464" y="4588"/>
                  </a:cubicBezTo>
                  <a:lnTo>
                    <a:pt x="1" y="3875"/>
                  </a:lnTo>
                  <a:lnTo>
                    <a:pt x="1" y="3875"/>
                  </a:lnTo>
                  <a:cubicBezTo>
                    <a:pt x="210" y="8508"/>
                    <a:pt x="4805" y="8994"/>
                    <a:pt x="4805" y="8994"/>
                  </a:cubicBezTo>
                  <a:cubicBezTo>
                    <a:pt x="8917" y="6838"/>
                    <a:pt x="6436" y="1496"/>
                    <a:pt x="6436" y="1496"/>
                  </a:cubicBezTo>
                  <a:lnTo>
                    <a:pt x="6436" y="1496"/>
                  </a:lnTo>
                  <a:cubicBezTo>
                    <a:pt x="5963" y="1735"/>
                    <a:pt x="5599" y="2127"/>
                    <a:pt x="5326" y="2597"/>
                  </a:cubicBezTo>
                  <a:lnTo>
                    <a:pt x="5326" y="2597"/>
                  </a:lnTo>
                  <a:cubicBezTo>
                    <a:pt x="4059" y="750"/>
                    <a:pt x="1433" y="0"/>
                    <a:pt x="1433" y="0"/>
                  </a:cubicBezTo>
                  <a:close/>
                </a:path>
              </a:pathLst>
            </a:custGeom>
            <a:solidFill>
              <a:srgbClr val="89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2944550" y="3095525"/>
              <a:ext cx="199200" cy="154150"/>
            </a:xfrm>
            <a:custGeom>
              <a:rect b="b" l="l" r="r" t="t"/>
              <a:pathLst>
                <a:path extrusionOk="0" h="6166" w="7968">
                  <a:moveTo>
                    <a:pt x="7297" y="0"/>
                  </a:moveTo>
                  <a:lnTo>
                    <a:pt x="4181" y="2742"/>
                  </a:lnTo>
                  <a:lnTo>
                    <a:pt x="0" y="1624"/>
                  </a:lnTo>
                  <a:lnTo>
                    <a:pt x="0" y="1624"/>
                  </a:lnTo>
                  <a:lnTo>
                    <a:pt x="1116" y="6166"/>
                  </a:lnTo>
                  <a:lnTo>
                    <a:pt x="4332" y="3316"/>
                  </a:lnTo>
                  <a:lnTo>
                    <a:pt x="7967" y="4065"/>
                  </a:lnTo>
                  <a:lnTo>
                    <a:pt x="7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2748825" y="3439125"/>
              <a:ext cx="213025" cy="185875"/>
            </a:xfrm>
            <a:custGeom>
              <a:rect b="b" l="l" r="r" t="t"/>
              <a:pathLst>
                <a:path extrusionOk="0" h="7435" w="8521">
                  <a:moveTo>
                    <a:pt x="3795" y="1"/>
                  </a:moveTo>
                  <a:cubicBezTo>
                    <a:pt x="3245" y="1"/>
                    <a:pt x="2607" y="381"/>
                    <a:pt x="1892" y="1426"/>
                  </a:cubicBezTo>
                  <a:cubicBezTo>
                    <a:pt x="1" y="4192"/>
                    <a:pt x="2063" y="7434"/>
                    <a:pt x="4334" y="7434"/>
                  </a:cubicBezTo>
                  <a:cubicBezTo>
                    <a:pt x="5208" y="7434"/>
                    <a:pt x="6113" y="6954"/>
                    <a:pt x="6835" y="5781"/>
                  </a:cubicBezTo>
                  <a:cubicBezTo>
                    <a:pt x="8520" y="3043"/>
                    <a:pt x="7709" y="2562"/>
                    <a:pt x="6932" y="2562"/>
                  </a:cubicBezTo>
                  <a:cubicBezTo>
                    <a:pt x="6512" y="2562"/>
                    <a:pt x="6102" y="2703"/>
                    <a:pt x="6102" y="2703"/>
                  </a:cubicBezTo>
                  <a:cubicBezTo>
                    <a:pt x="6102" y="2703"/>
                    <a:pt x="5261" y="1"/>
                    <a:pt x="3795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2810475" y="3479425"/>
              <a:ext cx="71150" cy="110250"/>
            </a:xfrm>
            <a:custGeom>
              <a:rect b="b" l="l" r="r" t="t"/>
              <a:pathLst>
                <a:path extrusionOk="0" h="4410" w="2846">
                  <a:moveTo>
                    <a:pt x="1113" y="1"/>
                  </a:moveTo>
                  <a:cubicBezTo>
                    <a:pt x="1081" y="1"/>
                    <a:pt x="1046" y="2"/>
                    <a:pt x="1007" y="5"/>
                  </a:cubicBezTo>
                  <a:cubicBezTo>
                    <a:pt x="1002" y="5"/>
                    <a:pt x="998" y="5"/>
                    <a:pt x="993" y="5"/>
                  </a:cubicBezTo>
                  <a:cubicBezTo>
                    <a:pt x="916" y="5"/>
                    <a:pt x="837" y="18"/>
                    <a:pt x="763" y="42"/>
                  </a:cubicBezTo>
                  <a:cubicBezTo>
                    <a:pt x="684" y="66"/>
                    <a:pt x="607" y="84"/>
                    <a:pt x="536" y="134"/>
                  </a:cubicBezTo>
                  <a:cubicBezTo>
                    <a:pt x="391" y="209"/>
                    <a:pt x="272" y="323"/>
                    <a:pt x="192" y="465"/>
                  </a:cubicBezTo>
                  <a:cubicBezTo>
                    <a:pt x="152" y="527"/>
                    <a:pt x="119" y="595"/>
                    <a:pt x="96" y="665"/>
                  </a:cubicBezTo>
                  <a:cubicBezTo>
                    <a:pt x="70" y="729"/>
                    <a:pt x="50" y="797"/>
                    <a:pt x="38" y="867"/>
                  </a:cubicBezTo>
                  <a:cubicBezTo>
                    <a:pt x="11" y="996"/>
                    <a:pt x="0" y="1129"/>
                    <a:pt x="5" y="1262"/>
                  </a:cubicBezTo>
                  <a:cubicBezTo>
                    <a:pt x="10" y="1515"/>
                    <a:pt x="54" y="1765"/>
                    <a:pt x="136" y="2005"/>
                  </a:cubicBezTo>
                  <a:cubicBezTo>
                    <a:pt x="161" y="1764"/>
                    <a:pt x="204" y="1528"/>
                    <a:pt x="269" y="1294"/>
                  </a:cubicBezTo>
                  <a:cubicBezTo>
                    <a:pt x="297" y="1186"/>
                    <a:pt x="337" y="1080"/>
                    <a:pt x="388" y="980"/>
                  </a:cubicBezTo>
                  <a:cubicBezTo>
                    <a:pt x="408" y="932"/>
                    <a:pt x="434" y="887"/>
                    <a:pt x="465" y="845"/>
                  </a:cubicBezTo>
                  <a:cubicBezTo>
                    <a:pt x="488" y="804"/>
                    <a:pt x="519" y="766"/>
                    <a:pt x="555" y="734"/>
                  </a:cubicBezTo>
                  <a:cubicBezTo>
                    <a:pt x="582" y="702"/>
                    <a:pt x="616" y="674"/>
                    <a:pt x="655" y="655"/>
                  </a:cubicBezTo>
                  <a:cubicBezTo>
                    <a:pt x="686" y="626"/>
                    <a:pt x="726" y="618"/>
                    <a:pt x="762" y="604"/>
                  </a:cubicBezTo>
                  <a:cubicBezTo>
                    <a:pt x="792" y="586"/>
                    <a:pt x="839" y="589"/>
                    <a:pt x="877" y="583"/>
                  </a:cubicBezTo>
                  <a:cubicBezTo>
                    <a:pt x="893" y="580"/>
                    <a:pt x="910" y="579"/>
                    <a:pt x="926" y="579"/>
                  </a:cubicBezTo>
                  <a:cubicBezTo>
                    <a:pt x="949" y="579"/>
                    <a:pt x="971" y="581"/>
                    <a:pt x="993" y="587"/>
                  </a:cubicBezTo>
                  <a:cubicBezTo>
                    <a:pt x="995" y="587"/>
                    <a:pt x="997" y="587"/>
                    <a:pt x="999" y="587"/>
                  </a:cubicBezTo>
                  <a:cubicBezTo>
                    <a:pt x="1057" y="587"/>
                    <a:pt x="1187" y="625"/>
                    <a:pt x="1299" y="652"/>
                  </a:cubicBezTo>
                  <a:cubicBezTo>
                    <a:pt x="1381" y="688"/>
                    <a:pt x="1461" y="726"/>
                    <a:pt x="1538" y="768"/>
                  </a:cubicBezTo>
                  <a:cubicBezTo>
                    <a:pt x="1612" y="824"/>
                    <a:pt x="1686" y="871"/>
                    <a:pt x="1743" y="942"/>
                  </a:cubicBezTo>
                  <a:cubicBezTo>
                    <a:pt x="1813" y="998"/>
                    <a:pt x="1853" y="1084"/>
                    <a:pt x="1908" y="1155"/>
                  </a:cubicBezTo>
                  <a:cubicBezTo>
                    <a:pt x="1946" y="1243"/>
                    <a:pt x="1993" y="1325"/>
                    <a:pt x="2018" y="1424"/>
                  </a:cubicBezTo>
                  <a:cubicBezTo>
                    <a:pt x="2051" y="1515"/>
                    <a:pt x="2067" y="1620"/>
                    <a:pt x="2094" y="1720"/>
                  </a:cubicBezTo>
                  <a:cubicBezTo>
                    <a:pt x="2128" y="1935"/>
                    <a:pt x="2143" y="2153"/>
                    <a:pt x="2135" y="2370"/>
                  </a:cubicBezTo>
                  <a:cubicBezTo>
                    <a:pt x="2134" y="2482"/>
                    <a:pt x="2131" y="2594"/>
                    <a:pt x="2123" y="2707"/>
                  </a:cubicBezTo>
                  <a:cubicBezTo>
                    <a:pt x="2119" y="2757"/>
                    <a:pt x="2114" y="2809"/>
                    <a:pt x="2108" y="2860"/>
                  </a:cubicBezTo>
                  <a:lnTo>
                    <a:pt x="2108" y="2860"/>
                  </a:lnTo>
                  <a:cubicBezTo>
                    <a:pt x="1963" y="2903"/>
                    <a:pt x="1821" y="2956"/>
                    <a:pt x="1683" y="3019"/>
                  </a:cubicBezTo>
                  <a:cubicBezTo>
                    <a:pt x="1573" y="3071"/>
                    <a:pt x="1461" y="3125"/>
                    <a:pt x="1351" y="3230"/>
                  </a:cubicBezTo>
                  <a:cubicBezTo>
                    <a:pt x="1288" y="3287"/>
                    <a:pt x="1237" y="3358"/>
                    <a:pt x="1201" y="3437"/>
                  </a:cubicBezTo>
                  <a:cubicBezTo>
                    <a:pt x="1164" y="3527"/>
                    <a:pt x="1154" y="3644"/>
                    <a:pt x="1186" y="3732"/>
                  </a:cubicBezTo>
                  <a:cubicBezTo>
                    <a:pt x="1245" y="3911"/>
                    <a:pt x="1354" y="3990"/>
                    <a:pt x="1450" y="4062"/>
                  </a:cubicBezTo>
                  <a:cubicBezTo>
                    <a:pt x="1546" y="4126"/>
                    <a:pt x="1646" y="4181"/>
                    <a:pt x="1751" y="4227"/>
                  </a:cubicBezTo>
                  <a:cubicBezTo>
                    <a:pt x="1952" y="4311"/>
                    <a:pt x="2162" y="4373"/>
                    <a:pt x="2376" y="4410"/>
                  </a:cubicBezTo>
                  <a:cubicBezTo>
                    <a:pt x="2202" y="4291"/>
                    <a:pt x="2035" y="4163"/>
                    <a:pt x="1875" y="4025"/>
                  </a:cubicBezTo>
                  <a:cubicBezTo>
                    <a:pt x="1799" y="3963"/>
                    <a:pt x="1729" y="3894"/>
                    <a:pt x="1668" y="3818"/>
                  </a:cubicBezTo>
                  <a:cubicBezTo>
                    <a:pt x="1614" y="3749"/>
                    <a:pt x="1569" y="3669"/>
                    <a:pt x="1578" y="3639"/>
                  </a:cubicBezTo>
                  <a:cubicBezTo>
                    <a:pt x="1578" y="3630"/>
                    <a:pt x="1583" y="3629"/>
                    <a:pt x="1587" y="3629"/>
                  </a:cubicBezTo>
                  <a:cubicBezTo>
                    <a:pt x="1589" y="3629"/>
                    <a:pt x="1590" y="3629"/>
                    <a:pt x="1592" y="3629"/>
                  </a:cubicBezTo>
                  <a:cubicBezTo>
                    <a:pt x="1593" y="3629"/>
                    <a:pt x="1594" y="3629"/>
                    <a:pt x="1595" y="3628"/>
                  </a:cubicBezTo>
                  <a:cubicBezTo>
                    <a:pt x="1606" y="3625"/>
                    <a:pt x="1620" y="3612"/>
                    <a:pt x="1649" y="3598"/>
                  </a:cubicBezTo>
                  <a:cubicBezTo>
                    <a:pt x="1720" y="3562"/>
                    <a:pt x="1796" y="3534"/>
                    <a:pt x="1873" y="3514"/>
                  </a:cubicBezTo>
                  <a:cubicBezTo>
                    <a:pt x="2047" y="3465"/>
                    <a:pt x="2247" y="3443"/>
                    <a:pt x="2443" y="3414"/>
                  </a:cubicBezTo>
                  <a:lnTo>
                    <a:pt x="2632" y="3386"/>
                  </a:lnTo>
                  <a:lnTo>
                    <a:pt x="2690" y="3181"/>
                  </a:lnTo>
                  <a:cubicBezTo>
                    <a:pt x="2728" y="3042"/>
                    <a:pt x="2754" y="2920"/>
                    <a:pt x="2776" y="2792"/>
                  </a:cubicBezTo>
                  <a:cubicBezTo>
                    <a:pt x="2799" y="2664"/>
                    <a:pt x="2818" y="2534"/>
                    <a:pt x="2829" y="2403"/>
                  </a:cubicBezTo>
                  <a:cubicBezTo>
                    <a:pt x="2846" y="2136"/>
                    <a:pt x="2836" y="1867"/>
                    <a:pt x="2802" y="1602"/>
                  </a:cubicBezTo>
                  <a:cubicBezTo>
                    <a:pt x="2758" y="1318"/>
                    <a:pt x="2662" y="1044"/>
                    <a:pt x="2518" y="796"/>
                  </a:cubicBezTo>
                  <a:cubicBezTo>
                    <a:pt x="2429" y="674"/>
                    <a:pt x="2350" y="544"/>
                    <a:pt x="2230" y="444"/>
                  </a:cubicBezTo>
                  <a:cubicBezTo>
                    <a:pt x="2125" y="330"/>
                    <a:pt x="1987" y="259"/>
                    <a:pt x="1856" y="183"/>
                  </a:cubicBezTo>
                  <a:cubicBezTo>
                    <a:pt x="1716" y="118"/>
                    <a:pt x="1569" y="69"/>
                    <a:pt x="1419" y="35"/>
                  </a:cubicBezTo>
                  <a:cubicBezTo>
                    <a:pt x="1322" y="21"/>
                    <a:pt x="1239" y="1"/>
                    <a:pt x="1113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3320400" y="3477825"/>
              <a:ext cx="135975" cy="124975"/>
            </a:xfrm>
            <a:custGeom>
              <a:rect b="b" l="l" r="r" t="t"/>
              <a:pathLst>
                <a:path extrusionOk="0" h="4999" w="5439">
                  <a:moveTo>
                    <a:pt x="3066" y="1"/>
                  </a:moveTo>
                  <a:cubicBezTo>
                    <a:pt x="3014" y="1"/>
                    <a:pt x="2962" y="2"/>
                    <a:pt x="2910" y="5"/>
                  </a:cubicBezTo>
                  <a:lnTo>
                    <a:pt x="2832" y="8"/>
                  </a:lnTo>
                  <a:lnTo>
                    <a:pt x="2731" y="23"/>
                  </a:lnTo>
                  <a:lnTo>
                    <a:pt x="2594" y="48"/>
                  </a:lnTo>
                  <a:lnTo>
                    <a:pt x="2318" y="96"/>
                  </a:lnTo>
                  <a:cubicBezTo>
                    <a:pt x="2129" y="134"/>
                    <a:pt x="1907" y="233"/>
                    <a:pt x="1708" y="306"/>
                  </a:cubicBezTo>
                  <a:cubicBezTo>
                    <a:pt x="1526" y="403"/>
                    <a:pt x="1350" y="514"/>
                    <a:pt x="1186" y="641"/>
                  </a:cubicBezTo>
                  <a:cubicBezTo>
                    <a:pt x="1044" y="787"/>
                    <a:pt x="874" y="906"/>
                    <a:pt x="771" y="1073"/>
                  </a:cubicBezTo>
                  <a:cubicBezTo>
                    <a:pt x="653" y="1229"/>
                    <a:pt x="536" y="1382"/>
                    <a:pt x="464" y="1551"/>
                  </a:cubicBezTo>
                  <a:cubicBezTo>
                    <a:pt x="379" y="1707"/>
                    <a:pt x="309" y="1872"/>
                    <a:pt x="257" y="2042"/>
                  </a:cubicBezTo>
                  <a:cubicBezTo>
                    <a:pt x="139" y="2365"/>
                    <a:pt x="87" y="2681"/>
                    <a:pt x="51" y="2972"/>
                  </a:cubicBezTo>
                  <a:cubicBezTo>
                    <a:pt x="1" y="3433"/>
                    <a:pt x="7" y="3901"/>
                    <a:pt x="68" y="4361"/>
                  </a:cubicBezTo>
                  <a:cubicBezTo>
                    <a:pt x="113" y="4691"/>
                    <a:pt x="166" y="4873"/>
                    <a:pt x="166" y="4873"/>
                  </a:cubicBezTo>
                  <a:cubicBezTo>
                    <a:pt x="166" y="4873"/>
                    <a:pt x="170" y="4684"/>
                    <a:pt x="204" y="4358"/>
                  </a:cubicBezTo>
                  <a:cubicBezTo>
                    <a:pt x="249" y="3915"/>
                    <a:pt x="328" y="3476"/>
                    <a:pt x="439" y="3044"/>
                  </a:cubicBezTo>
                  <a:cubicBezTo>
                    <a:pt x="513" y="2783"/>
                    <a:pt x="603" y="2504"/>
                    <a:pt x="732" y="2232"/>
                  </a:cubicBezTo>
                  <a:cubicBezTo>
                    <a:pt x="792" y="2092"/>
                    <a:pt x="867" y="1959"/>
                    <a:pt x="955" y="1832"/>
                  </a:cubicBezTo>
                  <a:cubicBezTo>
                    <a:pt x="1032" y="1698"/>
                    <a:pt x="1130" y="1579"/>
                    <a:pt x="1234" y="1462"/>
                  </a:cubicBezTo>
                  <a:cubicBezTo>
                    <a:pt x="1323" y="1331"/>
                    <a:pt x="1465" y="1255"/>
                    <a:pt x="1578" y="1145"/>
                  </a:cubicBezTo>
                  <a:cubicBezTo>
                    <a:pt x="1708" y="1059"/>
                    <a:pt x="1851" y="985"/>
                    <a:pt x="1986" y="908"/>
                  </a:cubicBezTo>
                  <a:cubicBezTo>
                    <a:pt x="2139" y="866"/>
                    <a:pt x="2253" y="797"/>
                    <a:pt x="2430" y="763"/>
                  </a:cubicBezTo>
                  <a:lnTo>
                    <a:pt x="2707" y="719"/>
                  </a:lnTo>
                  <a:lnTo>
                    <a:pt x="2846" y="698"/>
                  </a:lnTo>
                  <a:lnTo>
                    <a:pt x="2881" y="692"/>
                  </a:lnTo>
                  <a:lnTo>
                    <a:pt x="2886" y="691"/>
                  </a:lnTo>
                  <a:lnTo>
                    <a:pt x="2886" y="691"/>
                  </a:lnTo>
                  <a:cubicBezTo>
                    <a:pt x="2885" y="691"/>
                    <a:pt x="2884" y="692"/>
                    <a:pt x="2886" y="692"/>
                  </a:cubicBezTo>
                  <a:lnTo>
                    <a:pt x="2947" y="690"/>
                  </a:lnTo>
                  <a:cubicBezTo>
                    <a:pt x="3005" y="686"/>
                    <a:pt x="3063" y="683"/>
                    <a:pt x="3120" y="683"/>
                  </a:cubicBezTo>
                  <a:cubicBezTo>
                    <a:pt x="3390" y="683"/>
                    <a:pt x="3647" y="732"/>
                    <a:pt x="3867" y="838"/>
                  </a:cubicBezTo>
                  <a:cubicBezTo>
                    <a:pt x="4138" y="962"/>
                    <a:pt x="4355" y="1176"/>
                    <a:pt x="4519" y="1436"/>
                  </a:cubicBezTo>
                  <a:cubicBezTo>
                    <a:pt x="4845" y="1964"/>
                    <a:pt x="4964" y="2604"/>
                    <a:pt x="5033" y="3141"/>
                  </a:cubicBezTo>
                  <a:cubicBezTo>
                    <a:pt x="5084" y="3586"/>
                    <a:pt x="5109" y="4034"/>
                    <a:pt x="5109" y="4481"/>
                  </a:cubicBezTo>
                  <a:cubicBezTo>
                    <a:pt x="5110" y="4809"/>
                    <a:pt x="5101" y="4998"/>
                    <a:pt x="5101" y="4998"/>
                  </a:cubicBezTo>
                  <a:cubicBezTo>
                    <a:pt x="5158" y="4833"/>
                    <a:pt x="5204" y="4665"/>
                    <a:pt x="5243" y="4494"/>
                  </a:cubicBezTo>
                  <a:cubicBezTo>
                    <a:pt x="5351" y="4044"/>
                    <a:pt x="5411" y="3584"/>
                    <a:pt x="5427" y="3123"/>
                  </a:cubicBezTo>
                  <a:cubicBezTo>
                    <a:pt x="5439" y="2806"/>
                    <a:pt x="5420" y="2491"/>
                    <a:pt x="5373" y="2178"/>
                  </a:cubicBezTo>
                  <a:cubicBezTo>
                    <a:pt x="5319" y="1843"/>
                    <a:pt x="5235" y="1480"/>
                    <a:pt x="5042" y="1131"/>
                  </a:cubicBezTo>
                  <a:cubicBezTo>
                    <a:pt x="4854" y="790"/>
                    <a:pt x="4567" y="437"/>
                    <a:pt x="4164" y="244"/>
                  </a:cubicBezTo>
                  <a:cubicBezTo>
                    <a:pt x="3818" y="70"/>
                    <a:pt x="3433" y="1"/>
                    <a:pt x="3066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066150" y="3481350"/>
              <a:ext cx="135100" cy="127850"/>
            </a:xfrm>
            <a:custGeom>
              <a:rect b="b" l="l" r="r" t="t"/>
              <a:pathLst>
                <a:path extrusionOk="0" h="5114" w="5404">
                  <a:moveTo>
                    <a:pt x="2665" y="710"/>
                  </a:moveTo>
                  <a:cubicBezTo>
                    <a:pt x="2663" y="710"/>
                    <a:pt x="2661" y="710"/>
                    <a:pt x="2659" y="711"/>
                  </a:cubicBezTo>
                  <a:lnTo>
                    <a:pt x="2659" y="711"/>
                  </a:lnTo>
                  <a:lnTo>
                    <a:pt x="2662" y="710"/>
                  </a:lnTo>
                  <a:close/>
                  <a:moveTo>
                    <a:pt x="3004" y="1"/>
                  </a:moveTo>
                  <a:cubicBezTo>
                    <a:pt x="2868" y="1"/>
                    <a:pt x="2735" y="11"/>
                    <a:pt x="2605" y="29"/>
                  </a:cubicBezTo>
                  <a:lnTo>
                    <a:pt x="2528" y="38"/>
                  </a:lnTo>
                  <a:lnTo>
                    <a:pt x="2430" y="63"/>
                  </a:lnTo>
                  <a:lnTo>
                    <a:pt x="2296" y="98"/>
                  </a:lnTo>
                  <a:lnTo>
                    <a:pt x="2026" y="171"/>
                  </a:lnTo>
                  <a:cubicBezTo>
                    <a:pt x="1841" y="226"/>
                    <a:pt x="1628" y="344"/>
                    <a:pt x="1436" y="432"/>
                  </a:cubicBezTo>
                  <a:cubicBezTo>
                    <a:pt x="1262" y="544"/>
                    <a:pt x="1097" y="671"/>
                    <a:pt x="944" y="810"/>
                  </a:cubicBezTo>
                  <a:cubicBezTo>
                    <a:pt x="816" y="969"/>
                    <a:pt x="657" y="1103"/>
                    <a:pt x="567" y="1276"/>
                  </a:cubicBezTo>
                  <a:cubicBezTo>
                    <a:pt x="464" y="1443"/>
                    <a:pt x="360" y="1603"/>
                    <a:pt x="302" y="1779"/>
                  </a:cubicBezTo>
                  <a:cubicBezTo>
                    <a:pt x="231" y="1943"/>
                    <a:pt x="175" y="2113"/>
                    <a:pt x="138" y="2286"/>
                  </a:cubicBezTo>
                  <a:cubicBezTo>
                    <a:pt x="48" y="2618"/>
                    <a:pt x="22" y="2939"/>
                    <a:pt x="13" y="3229"/>
                  </a:cubicBezTo>
                  <a:cubicBezTo>
                    <a:pt x="1" y="3694"/>
                    <a:pt x="47" y="4158"/>
                    <a:pt x="149" y="4612"/>
                  </a:cubicBezTo>
                  <a:cubicBezTo>
                    <a:pt x="221" y="4936"/>
                    <a:pt x="288" y="5114"/>
                    <a:pt x="288" y="5114"/>
                  </a:cubicBezTo>
                  <a:cubicBezTo>
                    <a:pt x="288" y="5114"/>
                    <a:pt x="278" y="4924"/>
                    <a:pt x="283" y="4598"/>
                  </a:cubicBezTo>
                  <a:cubicBezTo>
                    <a:pt x="289" y="4152"/>
                    <a:pt x="331" y="3707"/>
                    <a:pt x="405" y="3269"/>
                  </a:cubicBezTo>
                  <a:cubicBezTo>
                    <a:pt x="456" y="3002"/>
                    <a:pt x="522" y="2716"/>
                    <a:pt x="627" y="2435"/>
                  </a:cubicBezTo>
                  <a:cubicBezTo>
                    <a:pt x="675" y="2289"/>
                    <a:pt x="738" y="2150"/>
                    <a:pt x="814" y="2017"/>
                  </a:cubicBezTo>
                  <a:cubicBezTo>
                    <a:pt x="880" y="1877"/>
                    <a:pt x="968" y="1750"/>
                    <a:pt x="1061" y="1623"/>
                  </a:cubicBezTo>
                  <a:cubicBezTo>
                    <a:pt x="1140" y="1486"/>
                    <a:pt x="1276" y="1398"/>
                    <a:pt x="1378" y="1279"/>
                  </a:cubicBezTo>
                  <a:cubicBezTo>
                    <a:pt x="1499" y="1182"/>
                    <a:pt x="1635" y="1095"/>
                    <a:pt x="1763" y="1007"/>
                  </a:cubicBezTo>
                  <a:cubicBezTo>
                    <a:pt x="1912" y="952"/>
                    <a:pt x="2020" y="873"/>
                    <a:pt x="2194" y="824"/>
                  </a:cubicBezTo>
                  <a:lnTo>
                    <a:pt x="2466" y="757"/>
                  </a:lnTo>
                  <a:lnTo>
                    <a:pt x="2603" y="725"/>
                  </a:lnTo>
                  <a:lnTo>
                    <a:pt x="2637" y="716"/>
                  </a:lnTo>
                  <a:lnTo>
                    <a:pt x="2650" y="713"/>
                  </a:lnTo>
                  <a:lnTo>
                    <a:pt x="2650" y="713"/>
                  </a:lnTo>
                  <a:lnTo>
                    <a:pt x="2704" y="708"/>
                  </a:lnTo>
                  <a:cubicBezTo>
                    <a:pt x="2822" y="689"/>
                    <a:pt x="2940" y="679"/>
                    <a:pt x="3055" y="679"/>
                  </a:cubicBezTo>
                  <a:cubicBezTo>
                    <a:pt x="3259" y="679"/>
                    <a:pt x="3455" y="710"/>
                    <a:pt x="3633" y="777"/>
                  </a:cubicBezTo>
                  <a:cubicBezTo>
                    <a:pt x="3912" y="878"/>
                    <a:pt x="4147" y="1074"/>
                    <a:pt x="4334" y="1318"/>
                  </a:cubicBezTo>
                  <a:cubicBezTo>
                    <a:pt x="4703" y="1815"/>
                    <a:pt x="4876" y="2445"/>
                    <a:pt x="4991" y="2974"/>
                  </a:cubicBezTo>
                  <a:cubicBezTo>
                    <a:pt x="5078" y="3413"/>
                    <a:pt x="5141" y="3856"/>
                    <a:pt x="5180" y="4302"/>
                  </a:cubicBezTo>
                  <a:cubicBezTo>
                    <a:pt x="5209" y="4629"/>
                    <a:pt x="5217" y="4817"/>
                    <a:pt x="5217" y="4817"/>
                  </a:cubicBezTo>
                  <a:cubicBezTo>
                    <a:pt x="5257" y="4649"/>
                    <a:pt x="5291" y="4478"/>
                    <a:pt x="5314" y="4305"/>
                  </a:cubicBezTo>
                  <a:cubicBezTo>
                    <a:pt x="5382" y="3848"/>
                    <a:pt x="5404" y="3385"/>
                    <a:pt x="5379" y="2923"/>
                  </a:cubicBezTo>
                  <a:cubicBezTo>
                    <a:pt x="5363" y="2607"/>
                    <a:pt x="5319" y="2293"/>
                    <a:pt x="5245" y="1988"/>
                  </a:cubicBezTo>
                  <a:cubicBezTo>
                    <a:pt x="5163" y="1657"/>
                    <a:pt x="5048" y="1304"/>
                    <a:pt x="4826" y="972"/>
                  </a:cubicBezTo>
                  <a:cubicBezTo>
                    <a:pt x="4609" y="646"/>
                    <a:pt x="4294" y="319"/>
                    <a:pt x="3875" y="162"/>
                  </a:cubicBezTo>
                  <a:cubicBezTo>
                    <a:pt x="3595" y="48"/>
                    <a:pt x="3296" y="1"/>
                    <a:pt x="3004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3232175" y="3582500"/>
              <a:ext cx="77050" cy="54600"/>
            </a:xfrm>
            <a:custGeom>
              <a:rect b="b" l="l" r="r" t="t"/>
              <a:pathLst>
                <a:path extrusionOk="0" h="2184" w="3082">
                  <a:moveTo>
                    <a:pt x="2072" y="1"/>
                  </a:moveTo>
                  <a:cubicBezTo>
                    <a:pt x="1746" y="1"/>
                    <a:pt x="1474" y="87"/>
                    <a:pt x="1228" y="179"/>
                  </a:cubicBezTo>
                  <a:cubicBezTo>
                    <a:pt x="992" y="273"/>
                    <a:pt x="766" y="393"/>
                    <a:pt x="558" y="540"/>
                  </a:cubicBezTo>
                  <a:cubicBezTo>
                    <a:pt x="192" y="787"/>
                    <a:pt x="1" y="1029"/>
                    <a:pt x="1" y="1029"/>
                  </a:cubicBezTo>
                  <a:cubicBezTo>
                    <a:pt x="1" y="1029"/>
                    <a:pt x="305" y="1001"/>
                    <a:pt x="718" y="921"/>
                  </a:cubicBezTo>
                  <a:lnTo>
                    <a:pt x="1405" y="794"/>
                  </a:lnTo>
                  <a:cubicBezTo>
                    <a:pt x="1612" y="760"/>
                    <a:pt x="1833" y="723"/>
                    <a:pt x="2021" y="723"/>
                  </a:cubicBezTo>
                  <a:cubicBezTo>
                    <a:pt x="2052" y="723"/>
                    <a:pt x="2082" y="724"/>
                    <a:pt x="2111" y="727"/>
                  </a:cubicBezTo>
                  <a:cubicBezTo>
                    <a:pt x="2185" y="727"/>
                    <a:pt x="2261" y="742"/>
                    <a:pt x="2330" y="770"/>
                  </a:cubicBezTo>
                  <a:cubicBezTo>
                    <a:pt x="2367" y="788"/>
                    <a:pt x="2396" y="807"/>
                    <a:pt x="2424" y="884"/>
                  </a:cubicBezTo>
                  <a:cubicBezTo>
                    <a:pt x="2457" y="952"/>
                    <a:pt x="2467" y="1057"/>
                    <a:pt x="2475" y="1157"/>
                  </a:cubicBezTo>
                  <a:cubicBezTo>
                    <a:pt x="2475" y="1262"/>
                    <a:pt x="2481" y="1369"/>
                    <a:pt x="2472" y="1469"/>
                  </a:cubicBezTo>
                  <a:cubicBezTo>
                    <a:pt x="2455" y="1681"/>
                    <a:pt x="2443" y="1857"/>
                    <a:pt x="2433" y="1979"/>
                  </a:cubicBezTo>
                  <a:cubicBezTo>
                    <a:pt x="2424" y="2107"/>
                    <a:pt x="2424" y="2184"/>
                    <a:pt x="2424" y="2184"/>
                  </a:cubicBezTo>
                  <a:cubicBezTo>
                    <a:pt x="2424" y="2184"/>
                    <a:pt x="2480" y="2133"/>
                    <a:pt x="2566" y="2034"/>
                  </a:cubicBezTo>
                  <a:cubicBezTo>
                    <a:pt x="2687" y="1898"/>
                    <a:pt x="2790" y="1745"/>
                    <a:pt x="2872" y="1583"/>
                  </a:cubicBezTo>
                  <a:cubicBezTo>
                    <a:pt x="2932" y="1471"/>
                    <a:pt x="2980" y="1353"/>
                    <a:pt x="3017" y="1230"/>
                  </a:cubicBezTo>
                  <a:cubicBezTo>
                    <a:pt x="3048" y="1092"/>
                    <a:pt x="3082" y="938"/>
                    <a:pt x="3052" y="748"/>
                  </a:cubicBezTo>
                  <a:cubicBezTo>
                    <a:pt x="3036" y="568"/>
                    <a:pt x="2926" y="327"/>
                    <a:pt x="2727" y="191"/>
                  </a:cubicBezTo>
                  <a:cubicBezTo>
                    <a:pt x="2537" y="52"/>
                    <a:pt x="2328" y="16"/>
                    <a:pt x="2151" y="3"/>
                  </a:cubicBezTo>
                  <a:cubicBezTo>
                    <a:pt x="2124" y="1"/>
                    <a:pt x="2098" y="1"/>
                    <a:pt x="2072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3115000" y="3662350"/>
              <a:ext cx="211775" cy="105675"/>
            </a:xfrm>
            <a:custGeom>
              <a:rect b="b" l="l" r="r" t="t"/>
              <a:pathLst>
                <a:path extrusionOk="0" h="4227" w="8471">
                  <a:moveTo>
                    <a:pt x="2530" y="1"/>
                  </a:moveTo>
                  <a:cubicBezTo>
                    <a:pt x="1308" y="1"/>
                    <a:pt x="1" y="1138"/>
                    <a:pt x="643" y="2543"/>
                  </a:cubicBezTo>
                  <a:cubicBezTo>
                    <a:pt x="1086" y="3510"/>
                    <a:pt x="2599" y="4226"/>
                    <a:pt x="4149" y="4226"/>
                  </a:cubicBezTo>
                  <a:cubicBezTo>
                    <a:pt x="5387" y="4226"/>
                    <a:pt x="6650" y="3769"/>
                    <a:pt x="7408" y="2616"/>
                  </a:cubicBezTo>
                  <a:cubicBezTo>
                    <a:pt x="8470" y="1000"/>
                    <a:pt x="7456" y="109"/>
                    <a:pt x="6545" y="109"/>
                  </a:cubicBezTo>
                  <a:cubicBezTo>
                    <a:pt x="6281" y="109"/>
                    <a:pt x="6027" y="183"/>
                    <a:pt x="5833" y="336"/>
                  </a:cubicBezTo>
                  <a:cubicBezTo>
                    <a:pt x="5833" y="336"/>
                    <a:pt x="5389" y="566"/>
                    <a:pt x="4735" y="566"/>
                  </a:cubicBezTo>
                  <a:cubicBezTo>
                    <a:pt x="4337" y="566"/>
                    <a:pt x="3861" y="481"/>
                    <a:pt x="3360" y="205"/>
                  </a:cubicBezTo>
                  <a:cubicBezTo>
                    <a:pt x="3106" y="65"/>
                    <a:pt x="2821" y="1"/>
                    <a:pt x="2530" y="1"/>
                  </a:cubicBezTo>
                  <a:close/>
                </a:path>
              </a:pathLst>
            </a:custGeom>
            <a:solidFill>
              <a:srgbClr val="ED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3115000" y="3662350"/>
              <a:ext cx="211750" cy="101925"/>
            </a:xfrm>
            <a:custGeom>
              <a:rect b="b" l="l" r="r" t="t"/>
              <a:pathLst>
                <a:path extrusionOk="0" h="4077" w="8470">
                  <a:moveTo>
                    <a:pt x="2530" y="0"/>
                  </a:moveTo>
                  <a:cubicBezTo>
                    <a:pt x="1307" y="0"/>
                    <a:pt x="1" y="1138"/>
                    <a:pt x="643" y="2543"/>
                  </a:cubicBezTo>
                  <a:cubicBezTo>
                    <a:pt x="748" y="2770"/>
                    <a:pt x="912" y="2985"/>
                    <a:pt x="1122" y="3178"/>
                  </a:cubicBezTo>
                  <a:cubicBezTo>
                    <a:pt x="1705" y="2716"/>
                    <a:pt x="2297" y="2367"/>
                    <a:pt x="3078" y="2367"/>
                  </a:cubicBezTo>
                  <a:cubicBezTo>
                    <a:pt x="3237" y="2367"/>
                    <a:pt x="3404" y="2381"/>
                    <a:pt x="3581" y="2412"/>
                  </a:cubicBezTo>
                  <a:cubicBezTo>
                    <a:pt x="4482" y="2571"/>
                    <a:pt x="5294" y="3167"/>
                    <a:pt x="5327" y="4076"/>
                  </a:cubicBezTo>
                  <a:cubicBezTo>
                    <a:pt x="6143" y="3860"/>
                    <a:pt x="6892" y="3400"/>
                    <a:pt x="7408" y="2616"/>
                  </a:cubicBezTo>
                  <a:cubicBezTo>
                    <a:pt x="8470" y="1000"/>
                    <a:pt x="7456" y="109"/>
                    <a:pt x="6545" y="109"/>
                  </a:cubicBezTo>
                  <a:cubicBezTo>
                    <a:pt x="6282" y="109"/>
                    <a:pt x="6027" y="183"/>
                    <a:pt x="5833" y="336"/>
                  </a:cubicBezTo>
                  <a:cubicBezTo>
                    <a:pt x="5833" y="336"/>
                    <a:pt x="5389" y="566"/>
                    <a:pt x="4735" y="566"/>
                  </a:cubicBezTo>
                  <a:cubicBezTo>
                    <a:pt x="4337" y="566"/>
                    <a:pt x="3861" y="481"/>
                    <a:pt x="3360" y="205"/>
                  </a:cubicBezTo>
                  <a:cubicBezTo>
                    <a:pt x="3106" y="64"/>
                    <a:pt x="2820" y="0"/>
                    <a:pt x="2530" y="0"/>
                  </a:cubicBezTo>
                  <a:close/>
                </a:path>
              </a:pathLst>
            </a:custGeom>
            <a:solidFill>
              <a:srgbClr val="9B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REAL-WORLD APPLICATION AND IMPACT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3836920" y="2267049"/>
            <a:ext cx="1470147" cy="1268687"/>
            <a:chOff x="6000100" y="3076250"/>
            <a:chExt cx="587871" cy="512373"/>
          </a:xfrm>
        </p:grpSpPr>
        <p:sp>
          <p:nvSpPr>
            <p:cNvPr id="864" name="Google Shape;864;p43"/>
            <p:cNvSpPr/>
            <p:nvPr/>
          </p:nvSpPr>
          <p:spPr>
            <a:xfrm>
              <a:off x="6000100" y="3076250"/>
              <a:ext cx="587871" cy="512373"/>
            </a:xfrm>
            <a:custGeom>
              <a:rect b="b" l="l" r="r" t="t"/>
              <a:pathLst>
                <a:path extrusionOk="0" h="88838" w="101884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5" name="Google Shape;865;p43"/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866" name="Google Shape;866;p43"/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rect b="b" l="l" r="r" t="t"/>
                <a:pathLst>
                  <a:path extrusionOk="0" h="78008" w="71098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rect b="b" l="l" r="r" t="t"/>
                <a:pathLst>
                  <a:path extrusionOk="0" h="26208" w="10771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rect b="b" l="l" r="r" t="t"/>
                <a:pathLst>
                  <a:path extrusionOk="0" h="6219" w="2030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rect b="b" l="l" r="r" t="t"/>
                <a:pathLst>
                  <a:path extrusionOk="0" h="7383" w="7826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rect b="b" l="l" r="r" t="t"/>
                <a:pathLst>
                  <a:path extrusionOk="0" h="6708" w="4934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rect b="b" l="l" r="r" t="t"/>
                <a:pathLst>
                  <a:path extrusionOk="0" h="2373" w="4508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rect b="b" l="l" r="r" t="t"/>
                <a:pathLst>
                  <a:path extrusionOk="0" h="2949" w="3745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3" name="Google Shape;873;p43"/>
          <p:cNvSpPr txBox="1"/>
          <p:nvPr/>
        </p:nvSpPr>
        <p:spPr>
          <a:xfrm>
            <a:off x="720000" y="3723125"/>
            <a:ext cx="490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Beneficial for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predicting the health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the expected baby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 term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trends can be evaluated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one can monitor how strong the effect of different factors is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4" name="Google Shape;874;p43"/>
          <p:cNvGrpSpPr/>
          <p:nvPr/>
        </p:nvGrpSpPr>
        <p:grpSpPr>
          <a:xfrm>
            <a:off x="912211" y="3356792"/>
            <a:ext cx="2924705" cy="306483"/>
            <a:chOff x="6336019" y="3733725"/>
            <a:chExt cx="2566206" cy="351310"/>
          </a:xfrm>
        </p:grpSpPr>
        <p:sp>
          <p:nvSpPr>
            <p:cNvPr id="875" name="Google Shape;875;p4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sp>
        <p:nvSpPr>
          <p:cNvPr id="879" name="Google Shape;879;p43"/>
          <p:cNvSpPr txBox="1"/>
          <p:nvPr/>
        </p:nvSpPr>
        <p:spPr>
          <a:xfrm>
            <a:off x="912200" y="3325388"/>
            <a:ext cx="21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Real-world application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0" name="Google Shape;880;p43"/>
          <p:cNvGrpSpPr/>
          <p:nvPr/>
        </p:nvGrpSpPr>
        <p:grpSpPr>
          <a:xfrm rot="10800000">
            <a:off x="5307086" y="1773167"/>
            <a:ext cx="2924705" cy="306483"/>
            <a:chOff x="6336019" y="3733725"/>
            <a:chExt cx="2566206" cy="351310"/>
          </a:xfrm>
        </p:grpSpPr>
        <p:sp>
          <p:nvSpPr>
            <p:cNvPr id="881" name="Google Shape;881;p4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sp>
        <p:nvSpPr>
          <p:cNvPr id="885" name="Google Shape;885;p43"/>
          <p:cNvSpPr txBox="1"/>
          <p:nvPr/>
        </p:nvSpPr>
        <p:spPr>
          <a:xfrm>
            <a:off x="6412325" y="1741750"/>
            <a:ext cx="16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Ethical limitations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43"/>
          <p:cNvSpPr txBox="1"/>
          <p:nvPr/>
        </p:nvSpPr>
        <p:spPr>
          <a:xfrm>
            <a:off x="5348750" y="2190850"/>
            <a:ext cx="32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Improved baby-health prediction might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 abortion rates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amounts of data required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invasion of privacy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7" name="Google Shape;887;p43"/>
          <p:cNvGrpSpPr/>
          <p:nvPr/>
        </p:nvGrpSpPr>
        <p:grpSpPr>
          <a:xfrm>
            <a:off x="6721411" y="3850875"/>
            <a:ext cx="755960" cy="518600"/>
            <a:chOff x="7042995" y="2489463"/>
            <a:chExt cx="364441" cy="256225"/>
          </a:xfrm>
        </p:grpSpPr>
        <p:sp>
          <p:nvSpPr>
            <p:cNvPr id="888" name="Google Shape;888;p43"/>
            <p:cNvSpPr/>
            <p:nvPr/>
          </p:nvSpPr>
          <p:spPr>
            <a:xfrm>
              <a:off x="7042995" y="2526164"/>
              <a:ext cx="364441" cy="219524"/>
            </a:xfrm>
            <a:custGeom>
              <a:rect b="b" l="l" r="r" t="t"/>
              <a:pathLst>
                <a:path extrusionOk="0" h="8374" w="13902">
                  <a:moveTo>
                    <a:pt x="6944" y="1"/>
                  </a:moveTo>
                  <a:cubicBezTo>
                    <a:pt x="6121" y="1"/>
                    <a:pt x="4880" y="535"/>
                    <a:pt x="3263" y="1574"/>
                  </a:cubicBezTo>
                  <a:cubicBezTo>
                    <a:pt x="2224" y="2267"/>
                    <a:pt x="1213" y="3003"/>
                    <a:pt x="246" y="3797"/>
                  </a:cubicBezTo>
                  <a:cubicBezTo>
                    <a:pt x="0" y="3999"/>
                    <a:pt x="0" y="4375"/>
                    <a:pt x="246" y="4577"/>
                  </a:cubicBezTo>
                  <a:cubicBezTo>
                    <a:pt x="1213" y="5371"/>
                    <a:pt x="2224" y="6107"/>
                    <a:pt x="3263" y="6800"/>
                  </a:cubicBezTo>
                  <a:cubicBezTo>
                    <a:pt x="4880" y="7839"/>
                    <a:pt x="6121" y="8373"/>
                    <a:pt x="6944" y="8373"/>
                  </a:cubicBezTo>
                  <a:cubicBezTo>
                    <a:pt x="7781" y="8373"/>
                    <a:pt x="9023" y="7839"/>
                    <a:pt x="10639" y="6800"/>
                  </a:cubicBezTo>
                  <a:cubicBezTo>
                    <a:pt x="11679" y="6107"/>
                    <a:pt x="12689" y="5371"/>
                    <a:pt x="13656" y="4591"/>
                  </a:cubicBezTo>
                  <a:cubicBezTo>
                    <a:pt x="13902" y="4375"/>
                    <a:pt x="13902" y="3999"/>
                    <a:pt x="13656" y="3797"/>
                  </a:cubicBezTo>
                  <a:cubicBezTo>
                    <a:pt x="12689" y="3003"/>
                    <a:pt x="11679" y="2267"/>
                    <a:pt x="10639" y="1574"/>
                  </a:cubicBezTo>
                  <a:cubicBezTo>
                    <a:pt x="9023" y="535"/>
                    <a:pt x="7781" y="1"/>
                    <a:pt x="694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7042995" y="2526164"/>
              <a:ext cx="200204" cy="219524"/>
            </a:xfrm>
            <a:custGeom>
              <a:rect b="b" l="l" r="r" t="t"/>
              <a:pathLst>
                <a:path extrusionOk="0" h="8374" w="7637">
                  <a:moveTo>
                    <a:pt x="6958" y="1"/>
                  </a:moveTo>
                  <a:cubicBezTo>
                    <a:pt x="6121" y="1"/>
                    <a:pt x="4880" y="535"/>
                    <a:pt x="3263" y="1574"/>
                  </a:cubicBezTo>
                  <a:cubicBezTo>
                    <a:pt x="2224" y="2267"/>
                    <a:pt x="1213" y="3003"/>
                    <a:pt x="246" y="3797"/>
                  </a:cubicBezTo>
                  <a:cubicBezTo>
                    <a:pt x="0" y="3999"/>
                    <a:pt x="0" y="4375"/>
                    <a:pt x="246" y="4591"/>
                  </a:cubicBezTo>
                  <a:cubicBezTo>
                    <a:pt x="1213" y="5371"/>
                    <a:pt x="2224" y="6107"/>
                    <a:pt x="3263" y="6800"/>
                  </a:cubicBezTo>
                  <a:cubicBezTo>
                    <a:pt x="4894" y="7854"/>
                    <a:pt x="6121" y="8373"/>
                    <a:pt x="6944" y="8373"/>
                  </a:cubicBezTo>
                  <a:cubicBezTo>
                    <a:pt x="7189" y="8373"/>
                    <a:pt x="7420" y="8344"/>
                    <a:pt x="7637" y="8272"/>
                  </a:cubicBezTo>
                  <a:cubicBezTo>
                    <a:pt x="6872" y="8085"/>
                    <a:pt x="5861" y="7594"/>
                    <a:pt x="4649" y="6800"/>
                  </a:cubicBezTo>
                  <a:cubicBezTo>
                    <a:pt x="3609" y="6107"/>
                    <a:pt x="2599" y="5371"/>
                    <a:pt x="1632" y="4577"/>
                  </a:cubicBezTo>
                  <a:cubicBezTo>
                    <a:pt x="1386" y="4375"/>
                    <a:pt x="1386" y="3999"/>
                    <a:pt x="1632" y="3797"/>
                  </a:cubicBezTo>
                  <a:cubicBezTo>
                    <a:pt x="2599" y="3003"/>
                    <a:pt x="3609" y="2267"/>
                    <a:pt x="4649" y="1574"/>
                  </a:cubicBezTo>
                  <a:cubicBezTo>
                    <a:pt x="5861" y="795"/>
                    <a:pt x="6872" y="304"/>
                    <a:pt x="7637" y="102"/>
                  </a:cubicBezTo>
                  <a:cubicBezTo>
                    <a:pt x="7420" y="44"/>
                    <a:pt x="7189" y="1"/>
                    <a:pt x="6958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7120198" y="2557255"/>
              <a:ext cx="183557" cy="157395"/>
            </a:xfrm>
            <a:custGeom>
              <a:rect b="b" l="l" r="r" t="t"/>
              <a:pathLst>
                <a:path extrusionOk="0" h="6004" w="7002">
                  <a:moveTo>
                    <a:pt x="3981" y="1"/>
                  </a:moveTo>
                  <a:cubicBezTo>
                    <a:pt x="3246" y="1"/>
                    <a:pt x="2498" y="273"/>
                    <a:pt x="1891" y="879"/>
                  </a:cubicBezTo>
                  <a:cubicBezTo>
                    <a:pt x="0" y="2770"/>
                    <a:pt x="1328" y="6004"/>
                    <a:pt x="3999" y="6004"/>
                  </a:cubicBezTo>
                  <a:cubicBezTo>
                    <a:pt x="5659" y="6004"/>
                    <a:pt x="7002" y="4661"/>
                    <a:pt x="7002" y="3001"/>
                  </a:cubicBezTo>
                  <a:cubicBezTo>
                    <a:pt x="7002" y="1193"/>
                    <a:pt x="5520" y="1"/>
                    <a:pt x="3981" y="1"/>
                  </a:cubicBezTo>
                  <a:close/>
                </a:path>
              </a:pathLst>
            </a:custGeom>
            <a:solidFill>
              <a:srgbClr val="96A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7146308" y="2557622"/>
              <a:ext cx="93876" cy="157002"/>
            </a:xfrm>
            <a:custGeom>
              <a:rect b="b" l="l" r="r" t="t"/>
              <a:pathLst>
                <a:path extrusionOk="0" h="5989" w="3581">
                  <a:moveTo>
                    <a:pt x="2996" y="0"/>
                  </a:moveTo>
                  <a:cubicBezTo>
                    <a:pt x="1374" y="0"/>
                    <a:pt x="0" y="1309"/>
                    <a:pt x="0" y="2987"/>
                  </a:cubicBezTo>
                  <a:cubicBezTo>
                    <a:pt x="0" y="4678"/>
                    <a:pt x="1374" y="5988"/>
                    <a:pt x="2996" y="5988"/>
                  </a:cubicBezTo>
                  <a:cubicBezTo>
                    <a:pt x="3188" y="5988"/>
                    <a:pt x="3383" y="5970"/>
                    <a:pt x="3580" y="5932"/>
                  </a:cubicBezTo>
                  <a:cubicBezTo>
                    <a:pt x="2166" y="5658"/>
                    <a:pt x="1155" y="4416"/>
                    <a:pt x="1155" y="2987"/>
                  </a:cubicBezTo>
                  <a:cubicBezTo>
                    <a:pt x="1155" y="1558"/>
                    <a:pt x="2166" y="331"/>
                    <a:pt x="3580" y="57"/>
                  </a:cubicBezTo>
                  <a:cubicBezTo>
                    <a:pt x="3383" y="18"/>
                    <a:pt x="3188" y="0"/>
                    <a:pt x="299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7172025" y="2596236"/>
              <a:ext cx="92749" cy="79431"/>
            </a:xfrm>
            <a:custGeom>
              <a:rect b="b" l="l" r="r" t="t"/>
              <a:pathLst>
                <a:path extrusionOk="0" h="3030" w="3538">
                  <a:moveTo>
                    <a:pt x="2011" y="1"/>
                  </a:moveTo>
                  <a:cubicBezTo>
                    <a:pt x="1640" y="1"/>
                    <a:pt x="1261" y="138"/>
                    <a:pt x="954" y="446"/>
                  </a:cubicBezTo>
                  <a:cubicBezTo>
                    <a:pt x="1" y="1398"/>
                    <a:pt x="679" y="3030"/>
                    <a:pt x="2022" y="3030"/>
                  </a:cubicBezTo>
                  <a:cubicBezTo>
                    <a:pt x="2859" y="3030"/>
                    <a:pt x="3538" y="2351"/>
                    <a:pt x="3538" y="1514"/>
                  </a:cubicBezTo>
                  <a:cubicBezTo>
                    <a:pt x="3538" y="605"/>
                    <a:pt x="2790" y="1"/>
                    <a:pt x="2011" y="1"/>
                  </a:cubicBezTo>
                  <a:close/>
                </a:path>
              </a:pathLst>
            </a:custGeom>
            <a:solidFill>
              <a:srgbClr val="5E7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7185290" y="2596420"/>
              <a:ext cx="55261" cy="79143"/>
            </a:xfrm>
            <a:custGeom>
              <a:rect b="b" l="l" r="r" t="t"/>
              <a:pathLst>
                <a:path extrusionOk="0" h="3019" w="2108">
                  <a:moveTo>
                    <a:pt x="1516" y="1"/>
                  </a:moveTo>
                  <a:cubicBezTo>
                    <a:pt x="717" y="1"/>
                    <a:pt x="0" y="637"/>
                    <a:pt x="0" y="1507"/>
                  </a:cubicBezTo>
                  <a:cubicBezTo>
                    <a:pt x="0" y="2374"/>
                    <a:pt x="713" y="3019"/>
                    <a:pt x="1509" y="3019"/>
                  </a:cubicBezTo>
                  <a:cubicBezTo>
                    <a:pt x="1706" y="3019"/>
                    <a:pt x="1909" y="2979"/>
                    <a:pt x="2108" y="2893"/>
                  </a:cubicBezTo>
                  <a:cubicBezTo>
                    <a:pt x="1545" y="2662"/>
                    <a:pt x="1184" y="2113"/>
                    <a:pt x="1184" y="1507"/>
                  </a:cubicBezTo>
                  <a:cubicBezTo>
                    <a:pt x="1184" y="901"/>
                    <a:pt x="1545" y="352"/>
                    <a:pt x="2108" y="121"/>
                  </a:cubicBezTo>
                  <a:cubicBezTo>
                    <a:pt x="1912" y="39"/>
                    <a:pt x="1711" y="1"/>
                    <a:pt x="15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7338360" y="2541159"/>
              <a:ext cx="35574" cy="24747"/>
            </a:xfrm>
            <a:custGeom>
              <a:rect b="b" l="l" r="r" t="t"/>
              <a:pathLst>
                <a:path extrusionOk="0" h="944" w="1357">
                  <a:moveTo>
                    <a:pt x="308" y="1"/>
                  </a:moveTo>
                  <a:cubicBezTo>
                    <a:pt x="121" y="1"/>
                    <a:pt x="0" y="266"/>
                    <a:pt x="181" y="410"/>
                  </a:cubicBezTo>
                  <a:lnTo>
                    <a:pt x="181" y="396"/>
                  </a:lnTo>
                  <a:cubicBezTo>
                    <a:pt x="426" y="555"/>
                    <a:pt x="672" y="728"/>
                    <a:pt x="917" y="901"/>
                  </a:cubicBezTo>
                  <a:cubicBezTo>
                    <a:pt x="949" y="931"/>
                    <a:pt x="984" y="944"/>
                    <a:pt x="1020" y="944"/>
                  </a:cubicBezTo>
                  <a:cubicBezTo>
                    <a:pt x="1189" y="944"/>
                    <a:pt x="1356" y="648"/>
                    <a:pt x="1177" y="540"/>
                  </a:cubicBezTo>
                  <a:cubicBezTo>
                    <a:pt x="917" y="367"/>
                    <a:pt x="672" y="179"/>
                    <a:pt x="426" y="35"/>
                  </a:cubicBezTo>
                  <a:cubicBezTo>
                    <a:pt x="386" y="11"/>
                    <a:pt x="346" y="1"/>
                    <a:pt x="308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7106567" y="2489463"/>
              <a:ext cx="221648" cy="56415"/>
            </a:xfrm>
            <a:custGeom>
              <a:rect b="b" l="l" r="r" t="t"/>
              <a:pathLst>
                <a:path extrusionOk="0" h="2152" w="8455">
                  <a:moveTo>
                    <a:pt x="4519" y="0"/>
                  </a:moveTo>
                  <a:cubicBezTo>
                    <a:pt x="3436" y="0"/>
                    <a:pt x="2007" y="563"/>
                    <a:pt x="188" y="1733"/>
                  </a:cubicBezTo>
                  <a:cubicBezTo>
                    <a:pt x="1" y="1848"/>
                    <a:pt x="87" y="2137"/>
                    <a:pt x="318" y="2137"/>
                  </a:cubicBezTo>
                  <a:lnTo>
                    <a:pt x="304" y="2151"/>
                  </a:lnTo>
                  <a:cubicBezTo>
                    <a:pt x="347" y="2151"/>
                    <a:pt x="390" y="2137"/>
                    <a:pt x="434" y="2108"/>
                  </a:cubicBezTo>
                  <a:cubicBezTo>
                    <a:pt x="2180" y="997"/>
                    <a:pt x="3523" y="448"/>
                    <a:pt x="4519" y="448"/>
                  </a:cubicBezTo>
                  <a:cubicBezTo>
                    <a:pt x="5414" y="448"/>
                    <a:pt x="6540" y="867"/>
                    <a:pt x="7983" y="1718"/>
                  </a:cubicBezTo>
                  <a:cubicBezTo>
                    <a:pt x="8027" y="1747"/>
                    <a:pt x="8070" y="1760"/>
                    <a:pt x="8111" y="1760"/>
                  </a:cubicBezTo>
                  <a:cubicBezTo>
                    <a:pt x="8315" y="1760"/>
                    <a:pt x="8455" y="1449"/>
                    <a:pt x="8214" y="1329"/>
                  </a:cubicBezTo>
                  <a:cubicBezTo>
                    <a:pt x="6699" y="434"/>
                    <a:pt x="5486" y="0"/>
                    <a:pt x="451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7234863" y="2598884"/>
              <a:ext cx="32192" cy="27211"/>
            </a:xfrm>
            <a:custGeom>
              <a:rect b="b" l="l" r="r" t="t"/>
              <a:pathLst>
                <a:path extrusionOk="0" h="1038" w="1228">
                  <a:moveTo>
                    <a:pt x="524" y="0"/>
                  </a:moveTo>
                  <a:cubicBezTo>
                    <a:pt x="256" y="0"/>
                    <a:pt x="0" y="207"/>
                    <a:pt x="0" y="518"/>
                  </a:cubicBezTo>
                  <a:cubicBezTo>
                    <a:pt x="0" y="807"/>
                    <a:pt x="231" y="1038"/>
                    <a:pt x="520" y="1038"/>
                  </a:cubicBezTo>
                  <a:cubicBezTo>
                    <a:pt x="996" y="1038"/>
                    <a:pt x="1227" y="475"/>
                    <a:pt x="895" y="157"/>
                  </a:cubicBezTo>
                  <a:cubicBezTo>
                    <a:pt x="787" y="49"/>
                    <a:pt x="654" y="0"/>
                    <a:pt x="524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3"/>
          <p:cNvGrpSpPr/>
          <p:nvPr/>
        </p:nvGrpSpPr>
        <p:grpSpPr>
          <a:xfrm>
            <a:off x="1392326" y="1736311"/>
            <a:ext cx="1177247" cy="870491"/>
            <a:chOff x="6598259" y="2078634"/>
            <a:chExt cx="868881" cy="684241"/>
          </a:xfrm>
        </p:grpSpPr>
        <p:sp>
          <p:nvSpPr>
            <p:cNvPr id="898" name="Google Shape;898;p43"/>
            <p:cNvSpPr/>
            <p:nvPr/>
          </p:nvSpPr>
          <p:spPr>
            <a:xfrm>
              <a:off x="7165957" y="2159753"/>
              <a:ext cx="286185" cy="107120"/>
            </a:xfrm>
            <a:custGeom>
              <a:rect b="b" l="l" r="r" t="t"/>
              <a:pathLst>
                <a:path extrusionOk="0" h="18156" w="48506">
                  <a:moveTo>
                    <a:pt x="1" y="1"/>
                  </a:moveTo>
                  <a:lnTo>
                    <a:pt x="1" y="18156"/>
                  </a:lnTo>
                  <a:lnTo>
                    <a:pt x="48506" y="18156"/>
                  </a:lnTo>
                  <a:lnTo>
                    <a:pt x="48506" y="1"/>
                  </a:ln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085764" y="2536793"/>
              <a:ext cx="349475" cy="107120"/>
            </a:xfrm>
            <a:custGeom>
              <a:rect b="b" l="l" r="r" t="t"/>
              <a:pathLst>
                <a:path extrusionOk="0" h="18156" w="59233">
                  <a:moveTo>
                    <a:pt x="1" y="1"/>
                  </a:moveTo>
                  <a:lnTo>
                    <a:pt x="1" y="18156"/>
                  </a:lnTo>
                  <a:lnTo>
                    <a:pt x="59233" y="18156"/>
                  </a:lnTo>
                  <a:lnTo>
                    <a:pt x="59233" y="1"/>
                  </a:lnTo>
                  <a:close/>
                </a:path>
              </a:pathLst>
            </a:custGeom>
            <a:solidFill>
              <a:srgbClr val="374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598259" y="2195183"/>
              <a:ext cx="271241" cy="107120"/>
            </a:xfrm>
            <a:custGeom>
              <a:rect b="b" l="l" r="r" t="t"/>
              <a:pathLst>
                <a:path extrusionOk="0" h="18156" w="45973">
                  <a:moveTo>
                    <a:pt x="1" y="0"/>
                  </a:moveTo>
                  <a:lnTo>
                    <a:pt x="1" y="18156"/>
                  </a:lnTo>
                  <a:lnTo>
                    <a:pt x="45972" y="18156"/>
                  </a:lnTo>
                  <a:lnTo>
                    <a:pt x="45972" y="0"/>
                  </a:lnTo>
                  <a:close/>
                </a:path>
              </a:pathLst>
            </a:custGeom>
            <a:solidFill>
              <a:srgbClr val="8FA1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604064" y="2370778"/>
              <a:ext cx="358696" cy="107126"/>
            </a:xfrm>
            <a:custGeom>
              <a:rect b="b" l="l" r="r" t="t"/>
              <a:pathLst>
                <a:path extrusionOk="0" h="18157" w="60796">
                  <a:moveTo>
                    <a:pt x="0" y="1"/>
                  </a:moveTo>
                  <a:lnTo>
                    <a:pt x="0" y="18156"/>
                  </a:lnTo>
                  <a:lnTo>
                    <a:pt x="60796" y="18156"/>
                  </a:lnTo>
                  <a:lnTo>
                    <a:pt x="60796" y="1"/>
                  </a:lnTo>
                  <a:close/>
                </a:path>
              </a:pathLst>
            </a:custGeom>
            <a:solidFill>
              <a:srgbClr val="C9D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645158" y="2545743"/>
              <a:ext cx="358696" cy="109044"/>
            </a:xfrm>
            <a:custGeom>
              <a:rect b="b" l="l" r="r" t="t"/>
              <a:pathLst>
                <a:path extrusionOk="0" h="18482" w="60796">
                  <a:moveTo>
                    <a:pt x="1" y="0"/>
                  </a:moveTo>
                  <a:lnTo>
                    <a:pt x="1" y="18482"/>
                  </a:lnTo>
                  <a:lnTo>
                    <a:pt x="60796" y="18482"/>
                  </a:lnTo>
                  <a:lnTo>
                    <a:pt x="60796" y="0"/>
                  </a:ln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155838" y="2352960"/>
              <a:ext cx="311302" cy="107120"/>
            </a:xfrm>
            <a:custGeom>
              <a:rect b="b" l="l" r="r" t="t"/>
              <a:pathLst>
                <a:path extrusionOk="0" h="18156" w="52763">
                  <a:moveTo>
                    <a:pt x="0" y="0"/>
                  </a:moveTo>
                  <a:lnTo>
                    <a:pt x="0" y="18155"/>
                  </a:lnTo>
                  <a:lnTo>
                    <a:pt x="52763" y="18155"/>
                  </a:lnTo>
                  <a:lnTo>
                    <a:pt x="52763" y="0"/>
                  </a:lnTo>
                  <a:close/>
                </a:path>
              </a:pathLst>
            </a:custGeom>
            <a:solidFill>
              <a:srgbClr val="4F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6808175" y="2078634"/>
              <a:ext cx="452229" cy="684241"/>
              <a:chOff x="6808175" y="2078634"/>
              <a:chExt cx="452229" cy="684241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7165957" y="2159753"/>
                <a:ext cx="94447" cy="107120"/>
              </a:xfrm>
              <a:custGeom>
                <a:rect b="b" l="l" r="r" t="t"/>
                <a:pathLst>
                  <a:path extrusionOk="0" h="18156" w="16008">
                    <a:moveTo>
                      <a:pt x="1" y="1"/>
                    </a:moveTo>
                    <a:lnTo>
                      <a:pt x="1" y="18156"/>
                    </a:lnTo>
                    <a:lnTo>
                      <a:pt x="16007" y="18156"/>
                    </a:lnTo>
                    <a:cubicBezTo>
                      <a:pt x="15291" y="11568"/>
                      <a:pt x="12904" y="5350"/>
                      <a:pt x="905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7085764" y="2536793"/>
                <a:ext cx="61100" cy="107120"/>
              </a:xfrm>
              <a:custGeom>
                <a:rect b="b" l="l" r="r" t="t"/>
                <a:pathLst>
                  <a:path extrusionOk="0" h="18156" w="10356">
                    <a:moveTo>
                      <a:pt x="1" y="1"/>
                    </a:moveTo>
                    <a:lnTo>
                      <a:pt x="1" y="18156"/>
                    </a:lnTo>
                    <a:lnTo>
                      <a:pt x="5804" y="18156"/>
                    </a:lnTo>
                    <a:cubicBezTo>
                      <a:pt x="5810" y="18084"/>
                      <a:pt x="5813" y="18013"/>
                      <a:pt x="5813" y="17941"/>
                    </a:cubicBezTo>
                    <a:cubicBezTo>
                      <a:pt x="5815" y="17225"/>
                      <a:pt x="5579" y="16528"/>
                      <a:pt x="5146" y="15958"/>
                    </a:cubicBezTo>
                    <a:cubicBezTo>
                      <a:pt x="5764" y="15144"/>
                      <a:pt x="5967" y="14089"/>
                      <a:pt x="5696" y="13103"/>
                    </a:cubicBezTo>
                    <a:cubicBezTo>
                      <a:pt x="6334" y="11805"/>
                      <a:pt x="6339" y="10352"/>
                      <a:pt x="6343" y="9017"/>
                    </a:cubicBezTo>
                    <a:lnTo>
                      <a:pt x="6343" y="8907"/>
                    </a:lnTo>
                    <a:cubicBezTo>
                      <a:pt x="6346" y="8040"/>
                      <a:pt x="6573" y="6922"/>
                      <a:pt x="6952" y="5914"/>
                    </a:cubicBezTo>
                    <a:cubicBezTo>
                      <a:pt x="7745" y="3797"/>
                      <a:pt x="8890" y="1817"/>
                      <a:pt x="1035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6808175" y="2195183"/>
                <a:ext cx="61325" cy="107120"/>
              </a:xfrm>
              <a:custGeom>
                <a:rect b="b" l="l" r="r" t="t"/>
                <a:pathLst>
                  <a:path extrusionOk="0" h="18156" w="10394">
                    <a:moveTo>
                      <a:pt x="3660" y="0"/>
                    </a:moveTo>
                    <a:cubicBezTo>
                      <a:pt x="1279" y="5051"/>
                      <a:pt x="19" y="10605"/>
                      <a:pt x="14" y="16353"/>
                    </a:cubicBezTo>
                    <a:cubicBezTo>
                      <a:pt x="11" y="16529"/>
                      <a:pt x="0" y="17161"/>
                      <a:pt x="51" y="18156"/>
                    </a:cubicBezTo>
                    <a:lnTo>
                      <a:pt x="10393" y="18156"/>
                    </a:lnTo>
                    <a:lnTo>
                      <a:pt x="10393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6820441" y="2370778"/>
                <a:ext cx="142320" cy="107126"/>
              </a:xfrm>
              <a:custGeom>
                <a:rect b="b" l="l" r="r" t="t"/>
                <a:pathLst>
                  <a:path extrusionOk="0" h="18157" w="24122">
                    <a:moveTo>
                      <a:pt x="0" y="1"/>
                    </a:moveTo>
                    <a:cubicBezTo>
                      <a:pt x="1532" y="5312"/>
                      <a:pt x="4200" y="11690"/>
                      <a:pt x="8823" y="18156"/>
                    </a:cubicBezTo>
                    <a:lnTo>
                      <a:pt x="24122" y="18156"/>
                    </a:lnTo>
                    <a:lnTo>
                      <a:pt x="24122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6929774" y="2545743"/>
                <a:ext cx="74092" cy="109044"/>
              </a:xfrm>
              <a:custGeom>
                <a:rect b="b" l="l" r="r" t="t"/>
                <a:pathLst>
                  <a:path extrusionOk="0" h="18482" w="12558">
                    <a:moveTo>
                      <a:pt x="0" y="0"/>
                    </a:moveTo>
                    <a:cubicBezTo>
                      <a:pt x="938" y="1387"/>
                      <a:pt x="1707" y="2855"/>
                      <a:pt x="2285" y="4397"/>
                    </a:cubicBezTo>
                    <a:cubicBezTo>
                      <a:pt x="2664" y="5405"/>
                      <a:pt x="2891" y="6523"/>
                      <a:pt x="2895" y="7390"/>
                    </a:cubicBezTo>
                    <a:lnTo>
                      <a:pt x="2895" y="7500"/>
                    </a:lnTo>
                    <a:cubicBezTo>
                      <a:pt x="2898" y="8835"/>
                      <a:pt x="2904" y="10288"/>
                      <a:pt x="3541" y="11586"/>
                    </a:cubicBezTo>
                    <a:cubicBezTo>
                      <a:pt x="3270" y="12572"/>
                      <a:pt x="3473" y="13627"/>
                      <a:pt x="4092" y="14441"/>
                    </a:cubicBezTo>
                    <a:cubicBezTo>
                      <a:pt x="3202" y="15613"/>
                      <a:pt x="3202" y="17235"/>
                      <a:pt x="4092" y="18407"/>
                    </a:cubicBezTo>
                    <a:cubicBezTo>
                      <a:pt x="4072" y="18431"/>
                      <a:pt x="4057" y="18457"/>
                      <a:pt x="4039" y="18482"/>
                    </a:cubicBezTo>
                    <a:lnTo>
                      <a:pt x="12558" y="18482"/>
                    </a:lnTo>
                    <a:lnTo>
                      <a:pt x="1255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7155838" y="2352960"/>
                <a:ext cx="98377" cy="107120"/>
              </a:xfrm>
              <a:custGeom>
                <a:rect b="b" l="l" r="r" t="t"/>
                <a:pathLst>
                  <a:path extrusionOk="0" h="18156" w="16674">
                    <a:moveTo>
                      <a:pt x="0" y="0"/>
                    </a:moveTo>
                    <a:lnTo>
                      <a:pt x="0" y="18155"/>
                    </a:lnTo>
                    <a:lnTo>
                      <a:pt x="9101" y="18155"/>
                    </a:lnTo>
                    <a:cubicBezTo>
                      <a:pt x="13299" y="11475"/>
                      <a:pt x="15509" y="5056"/>
                      <a:pt x="16674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1" name="Google Shape;911;p43"/>
              <p:cNvGrpSpPr/>
              <p:nvPr/>
            </p:nvGrpSpPr>
            <p:grpSpPr>
              <a:xfrm>
                <a:off x="6821586" y="2078634"/>
                <a:ext cx="426871" cy="684241"/>
                <a:chOff x="6821586" y="2078634"/>
                <a:chExt cx="426871" cy="684241"/>
              </a:xfrm>
            </p:grpSpPr>
            <p:grpSp>
              <p:nvGrpSpPr>
                <p:cNvPr id="912" name="Google Shape;912;p43"/>
                <p:cNvGrpSpPr/>
                <p:nvPr/>
              </p:nvGrpSpPr>
              <p:grpSpPr>
                <a:xfrm>
                  <a:off x="6821586" y="2078634"/>
                  <a:ext cx="426871" cy="684241"/>
                  <a:chOff x="6821586" y="2078634"/>
                  <a:chExt cx="426871" cy="684241"/>
                </a:xfrm>
              </p:grpSpPr>
              <p:sp>
                <p:nvSpPr>
                  <p:cNvPr id="913" name="Google Shape;913;p43"/>
                  <p:cNvSpPr/>
                  <p:nvPr/>
                </p:nvSpPr>
                <p:spPr>
                  <a:xfrm>
                    <a:off x="6990036" y="2693797"/>
                    <a:ext cx="89963" cy="69077"/>
                  </a:xfrm>
                  <a:custGeom>
                    <a:rect b="b" l="l" r="r" t="t"/>
                    <a:pathLst>
                      <a:path extrusionOk="0" h="11708" w="15248">
                        <a:moveTo>
                          <a:pt x="1" y="0"/>
                        </a:moveTo>
                        <a:lnTo>
                          <a:pt x="1" y="4083"/>
                        </a:lnTo>
                        <a:cubicBezTo>
                          <a:pt x="1" y="8276"/>
                          <a:pt x="3430" y="11707"/>
                          <a:pt x="7623" y="11707"/>
                        </a:cubicBezTo>
                        <a:cubicBezTo>
                          <a:pt x="11816" y="11707"/>
                          <a:pt x="15247" y="8276"/>
                          <a:pt x="15247" y="4083"/>
                        </a:cubicBezTo>
                        <a:lnTo>
                          <a:pt x="15247" y="0"/>
                        </a:ln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4" name="Google Shape;914;p43"/>
                  <p:cNvSpPr/>
                  <p:nvPr/>
                </p:nvSpPr>
                <p:spPr>
                  <a:xfrm>
                    <a:off x="6968649" y="2671926"/>
                    <a:ext cx="132738" cy="72712"/>
                  </a:xfrm>
                  <a:custGeom>
                    <a:rect b="b" l="l" r="r" t="t"/>
                    <a:pathLst>
                      <a:path extrusionOk="0" h="12324" w="22498">
                        <a:moveTo>
                          <a:pt x="1" y="0"/>
                        </a:moveTo>
                        <a:lnTo>
                          <a:pt x="1" y="2864"/>
                        </a:lnTo>
                        <a:cubicBezTo>
                          <a:pt x="1" y="8528"/>
                          <a:pt x="10476" y="12324"/>
                          <a:pt x="11248" y="12324"/>
                        </a:cubicBezTo>
                        <a:cubicBezTo>
                          <a:pt x="12022" y="12324"/>
                          <a:pt x="22498" y="7684"/>
                          <a:pt x="22498" y="2864"/>
                        </a:cubicBezTo>
                        <a:lnTo>
                          <a:pt x="22498" y="0"/>
                        </a:ln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5" name="Google Shape;915;p43"/>
                  <p:cNvSpPr/>
                  <p:nvPr/>
                </p:nvSpPr>
                <p:spPr>
                  <a:xfrm>
                    <a:off x="6968649" y="2679891"/>
                    <a:ext cx="132738" cy="64747"/>
                  </a:xfrm>
                  <a:custGeom>
                    <a:rect b="b" l="l" r="r" t="t"/>
                    <a:pathLst>
                      <a:path extrusionOk="0" h="10974" w="22498">
                        <a:moveTo>
                          <a:pt x="1" y="1"/>
                        </a:moveTo>
                        <a:lnTo>
                          <a:pt x="1" y="1514"/>
                        </a:lnTo>
                        <a:cubicBezTo>
                          <a:pt x="1" y="7178"/>
                          <a:pt x="10476" y="10974"/>
                          <a:pt x="11248" y="10974"/>
                        </a:cubicBezTo>
                        <a:cubicBezTo>
                          <a:pt x="12022" y="10974"/>
                          <a:pt x="22498" y="6335"/>
                          <a:pt x="22498" y="1514"/>
                        </a:cubicBezTo>
                        <a:lnTo>
                          <a:pt x="22498" y="1"/>
                        </a:lnTo>
                        <a:cubicBezTo>
                          <a:pt x="22498" y="4821"/>
                          <a:pt x="12022" y="9459"/>
                          <a:pt x="11248" y="9459"/>
                        </a:cubicBezTo>
                        <a:cubicBezTo>
                          <a:pt x="10476" y="9459"/>
                          <a:pt x="1" y="566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6" name="Google Shape;916;p43"/>
                  <p:cNvSpPr/>
                  <p:nvPr/>
                </p:nvSpPr>
                <p:spPr>
                  <a:xfrm>
                    <a:off x="6969091" y="2693467"/>
                    <a:ext cx="131729" cy="11765"/>
                  </a:xfrm>
                  <a:custGeom>
                    <a:rect b="b" l="l" r="r" t="t"/>
                    <a:pathLst>
                      <a:path extrusionOk="0" h="1994" w="22327">
                        <a:moveTo>
                          <a:pt x="52" y="1"/>
                        </a:moveTo>
                        <a:cubicBezTo>
                          <a:pt x="34" y="1"/>
                          <a:pt x="18" y="4"/>
                          <a:pt x="1" y="4"/>
                        </a:cubicBezTo>
                        <a:cubicBezTo>
                          <a:pt x="122" y="701"/>
                          <a:pt x="392" y="1367"/>
                          <a:pt x="778" y="1994"/>
                        </a:cubicBezTo>
                        <a:lnTo>
                          <a:pt x="21362" y="1994"/>
                        </a:lnTo>
                        <a:cubicBezTo>
                          <a:pt x="21834" y="1347"/>
                          <a:pt x="22173" y="680"/>
                          <a:pt x="22326" y="2"/>
                        </a:cubicBezTo>
                        <a:cubicBezTo>
                          <a:pt x="22316" y="2"/>
                          <a:pt x="22307" y="1"/>
                          <a:pt x="22297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7" name="Google Shape;917;p43"/>
                  <p:cNvSpPr/>
                  <p:nvPr/>
                </p:nvSpPr>
                <p:spPr>
                  <a:xfrm>
                    <a:off x="6821586" y="2078634"/>
                    <a:ext cx="426871" cy="544694"/>
                  </a:xfrm>
                  <a:custGeom>
                    <a:rect b="b" l="l" r="r" t="t"/>
                    <a:pathLst>
                      <a:path extrusionOk="0" h="92321" w="72351">
                        <a:moveTo>
                          <a:pt x="36174" y="1"/>
                        </a:moveTo>
                        <a:cubicBezTo>
                          <a:pt x="16216" y="1"/>
                          <a:pt x="37" y="16180"/>
                          <a:pt x="37" y="36140"/>
                        </a:cubicBezTo>
                        <a:cubicBezTo>
                          <a:pt x="37" y="36140"/>
                          <a:pt x="0" y="37141"/>
                          <a:pt x="140" y="38891"/>
                        </a:cubicBezTo>
                        <a:cubicBezTo>
                          <a:pt x="143" y="38928"/>
                          <a:pt x="147" y="38965"/>
                          <a:pt x="149" y="39003"/>
                        </a:cubicBezTo>
                        <a:cubicBezTo>
                          <a:pt x="164" y="39192"/>
                          <a:pt x="182" y="39386"/>
                          <a:pt x="201" y="39590"/>
                        </a:cubicBezTo>
                        <a:cubicBezTo>
                          <a:pt x="222" y="39817"/>
                          <a:pt x="246" y="40044"/>
                          <a:pt x="273" y="40271"/>
                        </a:cubicBezTo>
                        <a:cubicBezTo>
                          <a:pt x="281" y="40354"/>
                          <a:pt x="292" y="40436"/>
                          <a:pt x="301" y="40521"/>
                        </a:cubicBezTo>
                        <a:cubicBezTo>
                          <a:pt x="313" y="40621"/>
                          <a:pt x="325" y="40722"/>
                          <a:pt x="337" y="40822"/>
                        </a:cubicBezTo>
                        <a:cubicBezTo>
                          <a:pt x="1211" y="47845"/>
                          <a:pt x="4544" y="61615"/>
                          <a:pt x="17111" y="74112"/>
                        </a:cubicBezTo>
                        <a:cubicBezTo>
                          <a:pt x="19581" y="76568"/>
                          <a:pt x="21548" y="79501"/>
                          <a:pt x="22771" y="82763"/>
                        </a:cubicBezTo>
                        <a:cubicBezTo>
                          <a:pt x="23307" y="84192"/>
                          <a:pt x="23522" y="85567"/>
                          <a:pt x="23526" y="86552"/>
                        </a:cubicBezTo>
                        <a:cubicBezTo>
                          <a:pt x="23540" y="90527"/>
                          <a:pt x="23421" y="92321"/>
                          <a:pt x="36174" y="92321"/>
                        </a:cubicBezTo>
                        <a:cubicBezTo>
                          <a:pt x="48929" y="92321"/>
                          <a:pt x="48811" y="90527"/>
                          <a:pt x="48825" y="86552"/>
                        </a:cubicBezTo>
                        <a:cubicBezTo>
                          <a:pt x="48828" y="85567"/>
                          <a:pt x="49043" y="84192"/>
                          <a:pt x="49579" y="82763"/>
                        </a:cubicBezTo>
                        <a:cubicBezTo>
                          <a:pt x="50802" y="79501"/>
                          <a:pt x="52769" y="76568"/>
                          <a:pt x="55240" y="74112"/>
                        </a:cubicBezTo>
                        <a:cubicBezTo>
                          <a:pt x="67806" y="61615"/>
                          <a:pt x="71138" y="47845"/>
                          <a:pt x="72011" y="40822"/>
                        </a:cubicBezTo>
                        <a:cubicBezTo>
                          <a:pt x="72025" y="40722"/>
                          <a:pt x="72038" y="40621"/>
                          <a:pt x="72050" y="40521"/>
                        </a:cubicBezTo>
                        <a:cubicBezTo>
                          <a:pt x="72059" y="40436"/>
                          <a:pt x="72069" y="40354"/>
                          <a:pt x="72078" y="40271"/>
                        </a:cubicBezTo>
                        <a:cubicBezTo>
                          <a:pt x="72104" y="40044"/>
                          <a:pt x="72127" y="39817"/>
                          <a:pt x="72149" y="39590"/>
                        </a:cubicBezTo>
                        <a:cubicBezTo>
                          <a:pt x="72169" y="39386"/>
                          <a:pt x="72186" y="39192"/>
                          <a:pt x="72202" y="39003"/>
                        </a:cubicBezTo>
                        <a:cubicBezTo>
                          <a:pt x="72205" y="38966"/>
                          <a:pt x="72207" y="38928"/>
                          <a:pt x="72211" y="38891"/>
                        </a:cubicBezTo>
                        <a:cubicBezTo>
                          <a:pt x="72350" y="37141"/>
                          <a:pt x="72314" y="36140"/>
                          <a:pt x="72314" y="36140"/>
                        </a:cubicBezTo>
                        <a:cubicBezTo>
                          <a:pt x="72314" y="16180"/>
                          <a:pt x="56134" y="1"/>
                          <a:pt x="36174" y="1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8" name="Google Shape;918;p43"/>
                  <p:cNvSpPr/>
                  <p:nvPr/>
                </p:nvSpPr>
                <p:spPr>
                  <a:xfrm>
                    <a:off x="6984514" y="2448953"/>
                    <a:ext cx="101008" cy="164409"/>
                  </a:xfrm>
                  <a:custGeom>
                    <a:rect b="b" l="l" r="r" t="t"/>
                    <a:pathLst>
                      <a:path extrusionOk="0" h="27866" w="17120">
                        <a:moveTo>
                          <a:pt x="1" y="0"/>
                        </a:moveTo>
                        <a:lnTo>
                          <a:pt x="4920" y="27866"/>
                        </a:lnTo>
                        <a:lnTo>
                          <a:pt x="12200" y="27866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DF1F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9" name="Google Shape;919;p43"/>
                  <p:cNvSpPr/>
                  <p:nvPr/>
                </p:nvSpPr>
                <p:spPr>
                  <a:xfrm>
                    <a:off x="6984514" y="2448953"/>
                    <a:ext cx="101008" cy="140963"/>
                  </a:xfrm>
                  <a:custGeom>
                    <a:rect b="b" l="l" r="r" t="t"/>
                    <a:pathLst>
                      <a:path extrusionOk="0" h="23892" w="17120">
                        <a:moveTo>
                          <a:pt x="1" y="0"/>
                        </a:moveTo>
                        <a:lnTo>
                          <a:pt x="4218" y="23891"/>
                        </a:lnTo>
                        <a:lnTo>
                          <a:pt x="12902" y="23891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0" name="Google Shape;920;p43"/>
                  <p:cNvSpPr/>
                  <p:nvPr/>
                </p:nvSpPr>
                <p:spPr>
                  <a:xfrm>
                    <a:off x="7012451" y="2607162"/>
                    <a:ext cx="45141" cy="6201"/>
                  </a:xfrm>
                  <a:custGeom>
                    <a:rect b="b" l="l" r="r" t="t"/>
                    <a:pathLst>
                      <a:path extrusionOk="0" h="1051" w="7651">
                        <a:moveTo>
                          <a:pt x="0" y="1"/>
                        </a:moveTo>
                        <a:lnTo>
                          <a:pt x="185" y="1051"/>
                        </a:lnTo>
                        <a:lnTo>
                          <a:pt x="7465" y="1051"/>
                        </a:lnTo>
                        <a:lnTo>
                          <a:pt x="7650" y="1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1" name="Google Shape;921;p43"/>
                  <p:cNvSpPr/>
                  <p:nvPr/>
                </p:nvSpPr>
                <p:spPr>
                  <a:xfrm>
                    <a:off x="6968649" y="2664244"/>
                    <a:ext cx="132738" cy="25199"/>
                  </a:xfrm>
                  <a:custGeom>
                    <a:rect b="b" l="l" r="r" t="t"/>
                    <a:pathLst>
                      <a:path extrusionOk="0" h="4271" w="22498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2" name="Google Shape;922;p43"/>
                  <p:cNvSpPr/>
                  <p:nvPr/>
                </p:nvSpPr>
                <p:spPr>
                  <a:xfrm>
                    <a:off x="6968649" y="2667389"/>
                    <a:ext cx="132738" cy="11776"/>
                  </a:xfrm>
                  <a:custGeom>
                    <a:rect b="b" l="l" r="r" t="t"/>
                    <a:pathLst>
                      <a:path extrusionOk="0" h="1996" w="22498">
                        <a:moveTo>
                          <a:pt x="22185" y="1"/>
                        </a:moveTo>
                        <a:lnTo>
                          <a:pt x="314" y="2"/>
                        </a:lnTo>
                        <a:cubicBezTo>
                          <a:pt x="113" y="247"/>
                          <a:pt x="3" y="556"/>
                          <a:pt x="1" y="874"/>
                        </a:cubicBezTo>
                        <a:lnTo>
                          <a:pt x="1" y="1880"/>
                        </a:lnTo>
                        <a:cubicBezTo>
                          <a:pt x="1" y="1915"/>
                          <a:pt x="8" y="1948"/>
                          <a:pt x="11" y="1983"/>
                        </a:cubicBezTo>
                        <a:cubicBezTo>
                          <a:pt x="48" y="1990"/>
                          <a:pt x="88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0" y="1994"/>
                          <a:pt x="22449" y="1990"/>
                          <a:pt x="22487" y="1983"/>
                        </a:cubicBezTo>
                        <a:cubicBezTo>
                          <a:pt x="22491" y="1948"/>
                          <a:pt x="22498" y="1915"/>
                          <a:pt x="22498" y="1880"/>
                        </a:cubicBezTo>
                        <a:lnTo>
                          <a:pt x="22498" y="872"/>
                        </a:lnTo>
                        <a:cubicBezTo>
                          <a:pt x="22496" y="554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3" name="Google Shape;923;p43"/>
                  <p:cNvSpPr/>
                  <p:nvPr/>
                </p:nvSpPr>
                <p:spPr>
                  <a:xfrm>
                    <a:off x="6963510" y="2683549"/>
                    <a:ext cx="143022" cy="11776"/>
                  </a:xfrm>
                  <a:custGeom>
                    <a:rect b="b" l="l" r="r" t="t"/>
                    <a:pathLst>
                      <a:path extrusionOk="0" h="1996" w="24241">
                        <a:moveTo>
                          <a:pt x="46" y="1"/>
                        </a:moveTo>
                        <a:cubicBezTo>
                          <a:pt x="19" y="1"/>
                          <a:pt x="0" y="22"/>
                          <a:pt x="0" y="46"/>
                        </a:cubicBezTo>
                        <a:lnTo>
                          <a:pt x="0" y="1951"/>
                        </a:lnTo>
                        <a:cubicBezTo>
                          <a:pt x="0" y="1975"/>
                          <a:pt x="19" y="1996"/>
                          <a:pt x="46" y="1996"/>
                        </a:cubicBezTo>
                        <a:lnTo>
                          <a:pt x="24195" y="1996"/>
                        </a:lnTo>
                        <a:cubicBezTo>
                          <a:pt x="24219" y="1996"/>
                          <a:pt x="24240" y="1975"/>
                          <a:pt x="24240" y="1951"/>
                        </a:cubicBezTo>
                        <a:lnTo>
                          <a:pt x="24240" y="46"/>
                        </a:lnTo>
                        <a:cubicBezTo>
                          <a:pt x="24240" y="22"/>
                          <a:pt x="24219" y="1"/>
                          <a:pt x="24195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4" name="Google Shape;924;p43"/>
                  <p:cNvSpPr/>
                  <p:nvPr/>
                </p:nvSpPr>
                <p:spPr>
                  <a:xfrm>
                    <a:off x="6968649" y="2642639"/>
                    <a:ext cx="132738" cy="25199"/>
                  </a:xfrm>
                  <a:custGeom>
                    <a:rect b="b" l="l" r="r" t="t"/>
                    <a:pathLst>
                      <a:path extrusionOk="0" h="4271" w="22498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1"/>
                          <a:pt x="93" y="4271"/>
                        </a:cubicBezTo>
                        <a:lnTo>
                          <a:pt x="22405" y="4271"/>
                        </a:lnTo>
                        <a:cubicBezTo>
                          <a:pt x="22456" y="4271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5" name="Google Shape;925;p43"/>
                  <p:cNvSpPr/>
                  <p:nvPr/>
                </p:nvSpPr>
                <p:spPr>
                  <a:xfrm>
                    <a:off x="6968649" y="2643990"/>
                    <a:ext cx="132738" cy="11776"/>
                  </a:xfrm>
                  <a:custGeom>
                    <a:rect b="b" l="l" r="r" t="t"/>
                    <a:pathLst>
                      <a:path extrusionOk="0" h="1996" w="22498">
                        <a:moveTo>
                          <a:pt x="642" y="1"/>
                        </a:moveTo>
                        <a:cubicBezTo>
                          <a:pt x="242" y="259"/>
                          <a:pt x="1" y="701"/>
                          <a:pt x="1" y="1177"/>
                        </a:cubicBezTo>
                        <a:lnTo>
                          <a:pt x="1" y="1984"/>
                        </a:lnTo>
                        <a:cubicBezTo>
                          <a:pt x="41" y="1991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91"/>
                          <a:pt x="22498" y="1984"/>
                        </a:cubicBezTo>
                        <a:lnTo>
                          <a:pt x="22498" y="1177"/>
                        </a:lnTo>
                        <a:cubicBezTo>
                          <a:pt x="22496" y="701"/>
                          <a:pt x="22255" y="259"/>
                          <a:pt x="21856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6" name="Google Shape;926;p43"/>
                  <p:cNvSpPr/>
                  <p:nvPr/>
                </p:nvSpPr>
                <p:spPr>
                  <a:xfrm>
                    <a:off x="6963510" y="2660156"/>
                    <a:ext cx="143022" cy="11776"/>
                  </a:xfrm>
                  <a:custGeom>
                    <a:rect b="b" l="l" r="r" t="t"/>
                    <a:pathLst>
                      <a:path extrusionOk="0" h="1996" w="24241">
                        <a:moveTo>
                          <a:pt x="998" y="0"/>
                        </a:moveTo>
                        <a:cubicBezTo>
                          <a:pt x="447" y="2"/>
                          <a:pt x="2" y="447"/>
                          <a:pt x="0" y="998"/>
                        </a:cubicBezTo>
                        <a:cubicBezTo>
                          <a:pt x="2" y="1548"/>
                          <a:pt x="447" y="1993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3"/>
                          <a:pt x="24239" y="1548"/>
                          <a:pt x="24240" y="998"/>
                        </a:cubicBezTo>
                        <a:cubicBezTo>
                          <a:pt x="24239" y="447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7" name="Google Shape;927;p43"/>
                  <p:cNvSpPr/>
                  <p:nvPr/>
                </p:nvSpPr>
                <p:spPr>
                  <a:xfrm>
                    <a:off x="6968649" y="2617451"/>
                    <a:ext cx="132738" cy="25193"/>
                  </a:xfrm>
                  <a:custGeom>
                    <a:rect b="b" l="l" r="r" t="t"/>
                    <a:pathLst>
                      <a:path extrusionOk="0" h="4270" w="22498">
                        <a:moveTo>
                          <a:pt x="93" y="0"/>
                        </a:moveTo>
                        <a:cubicBezTo>
                          <a:pt x="43" y="0"/>
                          <a:pt x="1" y="42"/>
                          <a:pt x="1" y="94"/>
                        </a:cubicBezTo>
                        <a:lnTo>
                          <a:pt x="1" y="4176"/>
                        </a:lnTo>
                        <a:cubicBezTo>
                          <a:pt x="1" y="4228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8"/>
                          <a:pt x="22498" y="4176"/>
                        </a:cubicBezTo>
                        <a:lnTo>
                          <a:pt x="22498" y="94"/>
                        </a:lnTo>
                        <a:cubicBezTo>
                          <a:pt x="22498" y="42"/>
                          <a:pt x="22456" y="0"/>
                          <a:pt x="22405" y="0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8" name="Google Shape;928;p43"/>
                  <p:cNvSpPr/>
                  <p:nvPr/>
                </p:nvSpPr>
                <p:spPr>
                  <a:xfrm>
                    <a:off x="6968649" y="2620590"/>
                    <a:ext cx="132738" cy="11782"/>
                  </a:xfrm>
                  <a:custGeom>
                    <a:rect b="b" l="l" r="r" t="t"/>
                    <a:pathLst>
                      <a:path extrusionOk="0" h="1997" w="22498">
                        <a:moveTo>
                          <a:pt x="314" y="1"/>
                        </a:moveTo>
                        <a:cubicBezTo>
                          <a:pt x="113" y="247"/>
                          <a:pt x="3" y="555"/>
                          <a:pt x="1" y="873"/>
                        </a:cubicBezTo>
                        <a:lnTo>
                          <a:pt x="1" y="1982"/>
                        </a:lnTo>
                        <a:cubicBezTo>
                          <a:pt x="41" y="1989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89"/>
                          <a:pt x="22498" y="1982"/>
                        </a:cubicBezTo>
                        <a:lnTo>
                          <a:pt x="22498" y="873"/>
                        </a:lnTo>
                        <a:cubicBezTo>
                          <a:pt x="22496" y="555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9" name="Google Shape;929;p43"/>
                  <p:cNvSpPr/>
                  <p:nvPr/>
                </p:nvSpPr>
                <p:spPr>
                  <a:xfrm>
                    <a:off x="6963510" y="2613357"/>
                    <a:ext cx="143022" cy="11765"/>
                  </a:xfrm>
                  <a:custGeom>
                    <a:rect b="b" l="l" r="r" t="t"/>
                    <a:pathLst>
                      <a:path extrusionOk="0" h="1994" w="24241">
                        <a:moveTo>
                          <a:pt x="998" y="1"/>
                        </a:moveTo>
                        <a:cubicBezTo>
                          <a:pt x="447" y="2"/>
                          <a:pt x="2" y="448"/>
                          <a:pt x="0" y="996"/>
                        </a:cubicBezTo>
                        <a:cubicBezTo>
                          <a:pt x="2" y="1547"/>
                          <a:pt x="447" y="1992"/>
                          <a:pt x="998" y="1994"/>
                        </a:cubicBezTo>
                        <a:lnTo>
                          <a:pt x="23243" y="1994"/>
                        </a:lnTo>
                        <a:cubicBezTo>
                          <a:pt x="23793" y="1992"/>
                          <a:pt x="24239" y="1547"/>
                          <a:pt x="24240" y="996"/>
                        </a:cubicBezTo>
                        <a:cubicBezTo>
                          <a:pt x="24239" y="448"/>
                          <a:pt x="23793" y="2"/>
                          <a:pt x="23243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0" name="Google Shape;930;p43"/>
                  <p:cNvSpPr/>
                  <p:nvPr/>
                </p:nvSpPr>
                <p:spPr>
                  <a:xfrm>
                    <a:off x="6850372" y="2107302"/>
                    <a:ext cx="369293" cy="477399"/>
                  </a:xfrm>
                  <a:custGeom>
                    <a:rect b="b" l="l" r="r" t="t"/>
                    <a:pathLst>
                      <a:path extrusionOk="0" h="80915" w="62592">
                        <a:moveTo>
                          <a:pt x="31297" y="0"/>
                        </a:moveTo>
                        <a:cubicBezTo>
                          <a:pt x="14049" y="0"/>
                          <a:pt x="16" y="14032"/>
                          <a:pt x="16" y="31281"/>
                        </a:cubicBezTo>
                        <a:lnTo>
                          <a:pt x="16" y="31387"/>
                        </a:lnTo>
                        <a:lnTo>
                          <a:pt x="13" y="31445"/>
                        </a:lnTo>
                        <a:cubicBezTo>
                          <a:pt x="11" y="31548"/>
                          <a:pt x="1" y="32341"/>
                          <a:pt x="104" y="33646"/>
                        </a:cubicBezTo>
                        <a:lnTo>
                          <a:pt x="104" y="33657"/>
                        </a:lnTo>
                        <a:lnTo>
                          <a:pt x="104" y="33667"/>
                        </a:lnTo>
                        <a:lnTo>
                          <a:pt x="105" y="33683"/>
                        </a:lnTo>
                        <a:lnTo>
                          <a:pt x="111" y="33746"/>
                        </a:lnTo>
                        <a:cubicBezTo>
                          <a:pt x="125" y="33912"/>
                          <a:pt x="139" y="34083"/>
                          <a:pt x="156" y="34265"/>
                        </a:cubicBezTo>
                        <a:cubicBezTo>
                          <a:pt x="175" y="34469"/>
                          <a:pt x="198" y="34667"/>
                          <a:pt x="219" y="34862"/>
                        </a:cubicBezTo>
                        <a:lnTo>
                          <a:pt x="245" y="35093"/>
                        </a:lnTo>
                        <a:lnTo>
                          <a:pt x="257" y="35191"/>
                        </a:lnTo>
                        <a:cubicBezTo>
                          <a:pt x="264" y="35241"/>
                          <a:pt x="270" y="35290"/>
                          <a:pt x="277" y="35341"/>
                        </a:cubicBezTo>
                        <a:lnTo>
                          <a:pt x="278" y="35353"/>
                        </a:lnTo>
                        <a:lnTo>
                          <a:pt x="278" y="35364"/>
                        </a:lnTo>
                        <a:cubicBezTo>
                          <a:pt x="1082" y="41822"/>
                          <a:pt x="4150" y="54364"/>
                          <a:pt x="15656" y="65807"/>
                        </a:cubicBezTo>
                        <a:cubicBezTo>
                          <a:pt x="18711" y="68844"/>
                          <a:pt x="20993" y="72340"/>
                          <a:pt x="22440" y="76197"/>
                        </a:cubicBezTo>
                        <a:cubicBezTo>
                          <a:pt x="22707" y="76910"/>
                          <a:pt x="22927" y="77638"/>
                          <a:pt x="23098" y="78379"/>
                        </a:cubicBezTo>
                        <a:cubicBezTo>
                          <a:pt x="23441" y="79855"/>
                          <a:pt x="24733" y="80914"/>
                          <a:pt x="26250" y="80914"/>
                        </a:cubicBezTo>
                        <a:lnTo>
                          <a:pt x="36339" y="80914"/>
                        </a:lnTo>
                        <a:cubicBezTo>
                          <a:pt x="37855" y="80914"/>
                          <a:pt x="39148" y="79855"/>
                          <a:pt x="39491" y="78379"/>
                        </a:cubicBezTo>
                        <a:cubicBezTo>
                          <a:pt x="39662" y="77638"/>
                          <a:pt x="39882" y="76910"/>
                          <a:pt x="40149" y="76197"/>
                        </a:cubicBezTo>
                        <a:cubicBezTo>
                          <a:pt x="41596" y="72340"/>
                          <a:pt x="43879" y="68844"/>
                          <a:pt x="46933" y="65807"/>
                        </a:cubicBezTo>
                        <a:cubicBezTo>
                          <a:pt x="58441" y="54364"/>
                          <a:pt x="61509" y="41822"/>
                          <a:pt x="62312" y="35364"/>
                        </a:cubicBezTo>
                        <a:lnTo>
                          <a:pt x="62314" y="35351"/>
                        </a:lnTo>
                        <a:lnTo>
                          <a:pt x="62314" y="35341"/>
                        </a:lnTo>
                        <a:cubicBezTo>
                          <a:pt x="62321" y="35290"/>
                          <a:pt x="62326" y="35240"/>
                          <a:pt x="62333" y="35191"/>
                        </a:cubicBezTo>
                        <a:lnTo>
                          <a:pt x="62346" y="35091"/>
                        </a:lnTo>
                        <a:lnTo>
                          <a:pt x="62370" y="34871"/>
                        </a:lnTo>
                        <a:cubicBezTo>
                          <a:pt x="62393" y="34667"/>
                          <a:pt x="62414" y="34469"/>
                          <a:pt x="62433" y="34272"/>
                        </a:cubicBezTo>
                        <a:cubicBezTo>
                          <a:pt x="62452" y="34083"/>
                          <a:pt x="62466" y="33912"/>
                          <a:pt x="62480" y="33746"/>
                        </a:cubicBezTo>
                        <a:lnTo>
                          <a:pt x="62485" y="33681"/>
                        </a:lnTo>
                        <a:lnTo>
                          <a:pt x="62487" y="33662"/>
                        </a:lnTo>
                        <a:cubicBezTo>
                          <a:pt x="62592" y="32338"/>
                          <a:pt x="62581" y="31543"/>
                          <a:pt x="62580" y="31443"/>
                        </a:cubicBezTo>
                        <a:lnTo>
                          <a:pt x="62574" y="31345"/>
                        </a:lnTo>
                        <a:lnTo>
                          <a:pt x="62576" y="31281"/>
                        </a:lnTo>
                        <a:cubicBezTo>
                          <a:pt x="62576" y="14032"/>
                          <a:pt x="48544" y="0"/>
                          <a:pt x="31297" y="0"/>
                        </a:cubicBezTo>
                        <a:close/>
                      </a:path>
                    </a:pathLst>
                  </a:custGeom>
                  <a:solidFill>
                    <a:srgbClr val="F3F5F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1" name="Google Shape;931;p43"/>
                  <p:cNvSpPr/>
                  <p:nvPr/>
                </p:nvSpPr>
                <p:spPr>
                  <a:xfrm>
                    <a:off x="6963510" y="2636756"/>
                    <a:ext cx="143022" cy="11776"/>
                  </a:xfrm>
                  <a:custGeom>
                    <a:rect b="b" l="l" r="r" t="t"/>
                    <a:pathLst>
                      <a:path extrusionOk="0" h="1996" w="24241">
                        <a:moveTo>
                          <a:pt x="998" y="0"/>
                        </a:moveTo>
                        <a:cubicBezTo>
                          <a:pt x="447" y="2"/>
                          <a:pt x="2" y="448"/>
                          <a:pt x="0" y="998"/>
                        </a:cubicBezTo>
                        <a:cubicBezTo>
                          <a:pt x="2" y="1548"/>
                          <a:pt x="447" y="1994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4"/>
                          <a:pt x="24239" y="1548"/>
                          <a:pt x="24240" y="998"/>
                        </a:cubicBezTo>
                        <a:cubicBezTo>
                          <a:pt x="24239" y="448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32" name="Google Shape;932;p43"/>
                <p:cNvSpPr/>
                <p:nvPr/>
              </p:nvSpPr>
              <p:spPr>
                <a:xfrm>
                  <a:off x="7046588" y="2275942"/>
                  <a:ext cx="173076" cy="113894"/>
                </a:xfrm>
                <a:custGeom>
                  <a:rect b="b" l="l" r="r" t="t"/>
                  <a:pathLst>
                    <a:path extrusionOk="0" h="19304" w="29335">
                      <a:moveTo>
                        <a:pt x="0" y="0"/>
                      </a:moveTo>
                      <a:lnTo>
                        <a:pt x="0" y="19303"/>
                      </a:lnTo>
                      <a:lnTo>
                        <a:pt x="25725" y="19303"/>
                      </a:lnTo>
                      <a:cubicBezTo>
                        <a:pt x="27782" y="14272"/>
                        <a:pt x="28673" y="9841"/>
                        <a:pt x="29054" y="6781"/>
                      </a:cubicBezTo>
                      <a:lnTo>
                        <a:pt x="29055" y="6770"/>
                      </a:lnTo>
                      <a:lnTo>
                        <a:pt x="29057" y="6758"/>
                      </a:lnTo>
                      <a:cubicBezTo>
                        <a:pt x="29064" y="6707"/>
                        <a:pt x="29069" y="6657"/>
                        <a:pt x="29075" y="6608"/>
                      </a:cubicBezTo>
                      <a:lnTo>
                        <a:pt x="29087" y="6508"/>
                      </a:lnTo>
                      <a:lnTo>
                        <a:pt x="29113" y="6288"/>
                      </a:lnTo>
                      <a:cubicBezTo>
                        <a:pt x="29136" y="6084"/>
                        <a:pt x="29157" y="5886"/>
                        <a:pt x="29176" y="5689"/>
                      </a:cubicBezTo>
                      <a:cubicBezTo>
                        <a:pt x="29193" y="5500"/>
                        <a:pt x="29209" y="5329"/>
                        <a:pt x="29221" y="5163"/>
                      </a:cubicBezTo>
                      <a:lnTo>
                        <a:pt x="29227" y="5098"/>
                      </a:lnTo>
                      <a:lnTo>
                        <a:pt x="29228" y="5079"/>
                      </a:lnTo>
                      <a:cubicBezTo>
                        <a:pt x="29335" y="3755"/>
                        <a:pt x="29323" y="2960"/>
                        <a:pt x="29321" y="2860"/>
                      </a:cubicBezTo>
                      <a:lnTo>
                        <a:pt x="29316" y="2762"/>
                      </a:lnTo>
                      <a:lnTo>
                        <a:pt x="29317" y="2698"/>
                      </a:lnTo>
                      <a:cubicBezTo>
                        <a:pt x="29317" y="1789"/>
                        <a:pt x="29277" y="890"/>
                        <a:pt x="29200" y="0"/>
                      </a:cubicBezTo>
                      <a:close/>
                    </a:path>
                  </a:pathLst>
                </a:custGeom>
                <a:solidFill>
                  <a:srgbClr val="4F67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43"/>
                <p:cNvSpPr/>
                <p:nvPr/>
              </p:nvSpPr>
              <p:spPr>
                <a:xfrm>
                  <a:off x="7046588" y="2107680"/>
                  <a:ext cx="168811" cy="145128"/>
                </a:xfrm>
                <a:custGeom>
                  <a:rect b="b" l="l" r="r" t="t"/>
                  <a:pathLst>
                    <a:path extrusionOk="0" h="24598" w="28612">
                      <a:moveTo>
                        <a:pt x="0" y="1"/>
                      </a:moveTo>
                      <a:lnTo>
                        <a:pt x="0" y="24597"/>
                      </a:lnTo>
                      <a:lnTo>
                        <a:pt x="28612" y="24597"/>
                      </a:lnTo>
                      <a:cubicBezTo>
                        <a:pt x="25701" y="11138"/>
                        <a:pt x="14102" y="876"/>
                        <a:pt x="0" y="1"/>
                      </a:cubicBezTo>
                      <a:close/>
                    </a:path>
                  </a:pathLst>
                </a:custGeom>
                <a:solidFill>
                  <a:srgbClr val="B3C3C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43"/>
                <p:cNvSpPr/>
                <p:nvPr/>
              </p:nvSpPr>
              <p:spPr>
                <a:xfrm>
                  <a:off x="6850372" y="2275942"/>
                  <a:ext cx="173082" cy="113894"/>
                </a:xfrm>
                <a:custGeom>
                  <a:rect b="b" l="l" r="r" t="t"/>
                  <a:pathLst>
                    <a:path extrusionOk="0" h="19304" w="29336">
                      <a:moveTo>
                        <a:pt x="133" y="0"/>
                      </a:moveTo>
                      <a:cubicBezTo>
                        <a:pt x="58" y="890"/>
                        <a:pt x="16" y="1789"/>
                        <a:pt x="16" y="2698"/>
                      </a:cubicBezTo>
                      <a:lnTo>
                        <a:pt x="16" y="2804"/>
                      </a:lnTo>
                      <a:lnTo>
                        <a:pt x="13" y="2862"/>
                      </a:lnTo>
                      <a:cubicBezTo>
                        <a:pt x="11" y="2965"/>
                        <a:pt x="1" y="3758"/>
                        <a:pt x="104" y="5065"/>
                      </a:cubicBezTo>
                      <a:lnTo>
                        <a:pt x="104" y="5075"/>
                      </a:lnTo>
                      <a:lnTo>
                        <a:pt x="104" y="5086"/>
                      </a:lnTo>
                      <a:lnTo>
                        <a:pt x="105" y="5100"/>
                      </a:lnTo>
                      <a:lnTo>
                        <a:pt x="111" y="5163"/>
                      </a:lnTo>
                      <a:cubicBezTo>
                        <a:pt x="125" y="5329"/>
                        <a:pt x="139" y="5500"/>
                        <a:pt x="156" y="5682"/>
                      </a:cubicBezTo>
                      <a:cubicBezTo>
                        <a:pt x="175" y="5886"/>
                        <a:pt x="198" y="6084"/>
                        <a:pt x="219" y="6279"/>
                      </a:cubicBezTo>
                      <a:lnTo>
                        <a:pt x="245" y="6510"/>
                      </a:lnTo>
                      <a:lnTo>
                        <a:pt x="257" y="6608"/>
                      </a:lnTo>
                      <a:cubicBezTo>
                        <a:pt x="264" y="6658"/>
                        <a:pt x="270" y="6709"/>
                        <a:pt x="277" y="6758"/>
                      </a:cubicBezTo>
                      <a:lnTo>
                        <a:pt x="278" y="6770"/>
                      </a:lnTo>
                      <a:lnTo>
                        <a:pt x="278" y="6781"/>
                      </a:lnTo>
                      <a:cubicBezTo>
                        <a:pt x="661" y="9843"/>
                        <a:pt x="1552" y="14272"/>
                        <a:pt x="3608" y="19303"/>
                      </a:cubicBezTo>
                      <a:lnTo>
                        <a:pt x="29333" y="19303"/>
                      </a:lnTo>
                      <a:lnTo>
                        <a:pt x="29335" y="0"/>
                      </a:lnTo>
                      <a:close/>
                    </a:path>
                  </a:pathLst>
                </a:custGeom>
                <a:solidFill>
                  <a:srgbClr val="C9D4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43"/>
                <p:cNvSpPr/>
                <p:nvPr/>
              </p:nvSpPr>
              <p:spPr>
                <a:xfrm>
                  <a:off x="6882243" y="2412957"/>
                  <a:ext cx="141211" cy="171743"/>
                </a:xfrm>
                <a:custGeom>
                  <a:rect b="b" l="l" r="r" t="t"/>
                  <a:pathLst>
                    <a:path extrusionOk="0" h="29109" w="23934">
                      <a:moveTo>
                        <a:pt x="0" y="1"/>
                      </a:moveTo>
                      <a:cubicBezTo>
                        <a:pt x="2303" y="4529"/>
                        <a:pt x="5584" y="9356"/>
                        <a:pt x="10256" y="14001"/>
                      </a:cubicBezTo>
                      <a:cubicBezTo>
                        <a:pt x="13309" y="17038"/>
                        <a:pt x="15593" y="20534"/>
                        <a:pt x="17039" y="24391"/>
                      </a:cubicBezTo>
                      <a:cubicBezTo>
                        <a:pt x="17307" y="25104"/>
                        <a:pt x="17527" y="25832"/>
                        <a:pt x="17698" y="26573"/>
                      </a:cubicBezTo>
                      <a:cubicBezTo>
                        <a:pt x="18040" y="28049"/>
                        <a:pt x="19333" y="29108"/>
                        <a:pt x="20850" y="29108"/>
                      </a:cubicBezTo>
                      <a:lnTo>
                        <a:pt x="23933" y="29108"/>
                      </a:lnTo>
                      <a:lnTo>
                        <a:pt x="23933" y="1"/>
                      </a:lnTo>
                      <a:close/>
                    </a:path>
                  </a:pathLst>
                </a:custGeom>
                <a:solidFill>
                  <a:srgbClr val="DBE3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43"/>
                <p:cNvSpPr/>
                <p:nvPr/>
              </p:nvSpPr>
              <p:spPr>
                <a:xfrm>
                  <a:off x="6854637" y="2107680"/>
                  <a:ext cx="168817" cy="145128"/>
                </a:xfrm>
                <a:custGeom>
                  <a:rect b="b" l="l" r="r" t="t"/>
                  <a:pathLst>
                    <a:path extrusionOk="0" h="24598" w="28613">
                      <a:moveTo>
                        <a:pt x="28612" y="1"/>
                      </a:moveTo>
                      <a:cubicBezTo>
                        <a:pt x="14512" y="876"/>
                        <a:pt x="2911" y="11138"/>
                        <a:pt x="1" y="24597"/>
                      </a:cubicBezTo>
                      <a:lnTo>
                        <a:pt x="28612" y="24597"/>
                      </a:lnTo>
                      <a:lnTo>
                        <a:pt x="28612" y="1"/>
                      </a:lnTo>
                      <a:close/>
                    </a:path>
                  </a:pathLst>
                </a:custGeom>
                <a:solidFill>
                  <a:srgbClr val="8FA1A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43"/>
                <p:cNvSpPr/>
                <p:nvPr/>
              </p:nvSpPr>
              <p:spPr>
                <a:xfrm>
                  <a:off x="7046588" y="2412957"/>
                  <a:ext cx="141205" cy="171743"/>
                </a:xfrm>
                <a:custGeom>
                  <a:rect b="b" l="l" r="r" t="t"/>
                  <a:pathLst>
                    <a:path extrusionOk="0" h="29109" w="23933">
                      <a:moveTo>
                        <a:pt x="0" y="1"/>
                      </a:moveTo>
                      <a:lnTo>
                        <a:pt x="0" y="29108"/>
                      </a:lnTo>
                      <a:lnTo>
                        <a:pt x="3084" y="29108"/>
                      </a:lnTo>
                      <a:cubicBezTo>
                        <a:pt x="4600" y="29108"/>
                        <a:pt x="5893" y="28049"/>
                        <a:pt x="6235" y="26573"/>
                      </a:cubicBezTo>
                      <a:cubicBezTo>
                        <a:pt x="6407" y="25832"/>
                        <a:pt x="6627" y="25104"/>
                        <a:pt x="6894" y="24391"/>
                      </a:cubicBezTo>
                      <a:cubicBezTo>
                        <a:pt x="8341" y="20534"/>
                        <a:pt x="10622" y="17038"/>
                        <a:pt x="13678" y="14001"/>
                      </a:cubicBezTo>
                      <a:cubicBezTo>
                        <a:pt x="18349" y="9356"/>
                        <a:pt x="21630" y="4529"/>
                        <a:pt x="23933" y="1"/>
                      </a:cubicBezTo>
                      <a:close/>
                    </a:path>
                  </a:pathLst>
                </a:custGeom>
                <a:solidFill>
                  <a:srgbClr val="374F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LEARNINGS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3" name="Google Shape;943;p44"/>
          <p:cNvSpPr txBox="1"/>
          <p:nvPr/>
        </p:nvSpPr>
        <p:spPr>
          <a:xfrm>
            <a:off x="2119500" y="1687450"/>
            <a:ext cx="4905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Difficulties in improving the performance of our model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determining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correct columns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work with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testing out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 evaluation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metrics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techniques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enough insights from the correlation matrix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used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VIF-score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gain further insights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technique performed well this helped us to learn that a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nonlinear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relationship was present.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Ensemble methods like Random Forest and Gradient Boosting performed well but they are time consuming.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4" name="Google Shape;944;p44"/>
          <p:cNvGrpSpPr/>
          <p:nvPr/>
        </p:nvGrpSpPr>
        <p:grpSpPr>
          <a:xfrm>
            <a:off x="7551406" y="2242177"/>
            <a:ext cx="726855" cy="659123"/>
            <a:chOff x="7517172" y="2437007"/>
            <a:chExt cx="364284" cy="361243"/>
          </a:xfrm>
        </p:grpSpPr>
        <p:sp>
          <p:nvSpPr>
            <p:cNvPr id="945" name="Google Shape;945;p44"/>
            <p:cNvSpPr/>
            <p:nvPr/>
          </p:nvSpPr>
          <p:spPr>
            <a:xfrm>
              <a:off x="7517172" y="2548499"/>
              <a:ext cx="164997" cy="78724"/>
            </a:xfrm>
            <a:custGeom>
              <a:rect b="b" l="l" r="r" t="t"/>
              <a:pathLst>
                <a:path extrusionOk="0" h="3003" w="6294">
                  <a:moveTo>
                    <a:pt x="6294" y="0"/>
                  </a:moveTo>
                  <a:lnTo>
                    <a:pt x="4923" y="116"/>
                  </a:lnTo>
                  <a:cubicBezTo>
                    <a:pt x="3118" y="260"/>
                    <a:pt x="1429" y="1040"/>
                    <a:pt x="144" y="2324"/>
                  </a:cubicBezTo>
                  <a:cubicBezTo>
                    <a:pt x="0" y="2469"/>
                    <a:pt x="87" y="2729"/>
                    <a:pt x="303" y="2743"/>
                  </a:cubicBezTo>
                  <a:lnTo>
                    <a:pt x="3277" y="300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7690112" y="2635166"/>
              <a:ext cx="79117" cy="163084"/>
            </a:xfrm>
            <a:custGeom>
              <a:rect b="b" l="l" r="r" t="t"/>
              <a:pathLst>
                <a:path extrusionOk="0" h="6221" w="3018">
                  <a:moveTo>
                    <a:pt x="3017" y="0"/>
                  </a:moveTo>
                  <a:lnTo>
                    <a:pt x="0" y="3017"/>
                  </a:lnTo>
                  <a:lnTo>
                    <a:pt x="260" y="5991"/>
                  </a:lnTo>
                  <a:cubicBezTo>
                    <a:pt x="270" y="6134"/>
                    <a:pt x="387" y="6221"/>
                    <a:pt x="507" y="6221"/>
                  </a:cubicBezTo>
                  <a:cubicBezTo>
                    <a:pt x="568" y="6221"/>
                    <a:pt x="630" y="6198"/>
                    <a:pt x="679" y="6150"/>
                  </a:cubicBezTo>
                  <a:cubicBezTo>
                    <a:pt x="1963" y="4865"/>
                    <a:pt x="2743" y="3176"/>
                    <a:pt x="2887" y="1386"/>
                  </a:cubicBezTo>
                  <a:lnTo>
                    <a:pt x="3017" y="0"/>
                  </a:ln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7517172" y="2552274"/>
              <a:ext cx="118833" cy="69286"/>
            </a:xfrm>
            <a:custGeom>
              <a:rect b="b" l="l" r="r" t="t"/>
              <a:pathLst>
                <a:path extrusionOk="0" h="2643" w="4533">
                  <a:moveTo>
                    <a:pt x="4533" y="1"/>
                  </a:moveTo>
                  <a:cubicBezTo>
                    <a:pt x="2873" y="232"/>
                    <a:pt x="1328" y="982"/>
                    <a:pt x="144" y="2166"/>
                  </a:cubicBezTo>
                  <a:cubicBezTo>
                    <a:pt x="0" y="2325"/>
                    <a:pt x="87" y="2585"/>
                    <a:pt x="303" y="2599"/>
                  </a:cubicBezTo>
                  <a:lnTo>
                    <a:pt x="751" y="2642"/>
                  </a:lnTo>
                  <a:cubicBezTo>
                    <a:pt x="606" y="2541"/>
                    <a:pt x="592" y="2325"/>
                    <a:pt x="707" y="2209"/>
                  </a:cubicBezTo>
                  <a:cubicBezTo>
                    <a:pt x="1761" y="1141"/>
                    <a:pt x="3089" y="391"/>
                    <a:pt x="4533" y="1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7690112" y="2699864"/>
              <a:ext cx="23095" cy="98385"/>
            </a:xfrm>
            <a:custGeom>
              <a:rect b="b" l="l" r="r" t="t"/>
              <a:pathLst>
                <a:path extrusionOk="0" h="3753" w="881">
                  <a:moveTo>
                    <a:pt x="549" y="1"/>
                  </a:moveTo>
                  <a:lnTo>
                    <a:pt x="0" y="549"/>
                  </a:lnTo>
                  <a:lnTo>
                    <a:pt x="260" y="3523"/>
                  </a:lnTo>
                  <a:cubicBezTo>
                    <a:pt x="270" y="3666"/>
                    <a:pt x="387" y="3753"/>
                    <a:pt x="511" y="3753"/>
                  </a:cubicBezTo>
                  <a:cubicBezTo>
                    <a:pt x="574" y="3753"/>
                    <a:pt x="639" y="3730"/>
                    <a:pt x="693" y="3682"/>
                  </a:cubicBezTo>
                  <a:cubicBezTo>
                    <a:pt x="751" y="3609"/>
                    <a:pt x="823" y="3552"/>
                    <a:pt x="881" y="3479"/>
                  </a:cubicBezTo>
                  <a:cubicBezTo>
                    <a:pt x="866" y="3451"/>
                    <a:pt x="852" y="3422"/>
                    <a:pt x="852" y="3378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7585646" y="2437138"/>
              <a:ext cx="295128" cy="293608"/>
            </a:xfrm>
            <a:custGeom>
              <a:rect b="b" l="l" r="r" t="t"/>
              <a:pathLst>
                <a:path extrusionOk="0" h="11200" w="11258">
                  <a:moveTo>
                    <a:pt x="11038" y="0"/>
                  </a:moveTo>
                  <a:cubicBezTo>
                    <a:pt x="11025" y="0"/>
                    <a:pt x="11013" y="2"/>
                    <a:pt x="11001" y="4"/>
                  </a:cubicBezTo>
                  <a:lnTo>
                    <a:pt x="8619" y="697"/>
                  </a:lnTo>
                  <a:lnTo>
                    <a:pt x="6858" y="1217"/>
                  </a:lnTo>
                  <a:cubicBezTo>
                    <a:pt x="6713" y="1246"/>
                    <a:pt x="6583" y="1332"/>
                    <a:pt x="6482" y="1434"/>
                  </a:cubicBezTo>
                  <a:lnTo>
                    <a:pt x="88" y="7828"/>
                  </a:lnTo>
                  <a:cubicBezTo>
                    <a:pt x="1" y="7915"/>
                    <a:pt x="1" y="8045"/>
                    <a:pt x="88" y="8117"/>
                  </a:cubicBezTo>
                  <a:lnTo>
                    <a:pt x="1358" y="9402"/>
                  </a:lnTo>
                  <a:lnTo>
                    <a:pt x="1834" y="9864"/>
                  </a:lnTo>
                  <a:lnTo>
                    <a:pt x="3090" y="11134"/>
                  </a:lnTo>
                  <a:cubicBezTo>
                    <a:pt x="3141" y="11177"/>
                    <a:pt x="3198" y="11199"/>
                    <a:pt x="3256" y="11199"/>
                  </a:cubicBezTo>
                  <a:cubicBezTo>
                    <a:pt x="3314" y="11199"/>
                    <a:pt x="3372" y="11177"/>
                    <a:pt x="3422" y="11134"/>
                  </a:cubicBezTo>
                  <a:lnTo>
                    <a:pt x="6988" y="7554"/>
                  </a:lnTo>
                  <a:lnTo>
                    <a:pt x="9774" y="4768"/>
                  </a:lnTo>
                  <a:cubicBezTo>
                    <a:pt x="9889" y="4653"/>
                    <a:pt x="9976" y="4508"/>
                    <a:pt x="10034" y="4349"/>
                  </a:cubicBezTo>
                  <a:lnTo>
                    <a:pt x="11232" y="250"/>
                  </a:lnTo>
                  <a:cubicBezTo>
                    <a:pt x="11258" y="119"/>
                    <a:pt x="11154" y="0"/>
                    <a:pt x="1103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7585646" y="2437400"/>
              <a:ext cx="295495" cy="219341"/>
            </a:xfrm>
            <a:custGeom>
              <a:rect b="b" l="l" r="r" t="t"/>
              <a:pathLst>
                <a:path extrusionOk="0" h="8367" w="11272">
                  <a:moveTo>
                    <a:pt x="11057" y="0"/>
                  </a:moveTo>
                  <a:cubicBezTo>
                    <a:pt x="11039" y="0"/>
                    <a:pt x="11020" y="3"/>
                    <a:pt x="11001" y="9"/>
                  </a:cubicBezTo>
                  <a:lnTo>
                    <a:pt x="6843" y="1221"/>
                  </a:lnTo>
                  <a:cubicBezTo>
                    <a:pt x="6713" y="1250"/>
                    <a:pt x="6583" y="1308"/>
                    <a:pt x="6482" y="1409"/>
                  </a:cubicBezTo>
                  <a:lnTo>
                    <a:pt x="73" y="7818"/>
                  </a:lnTo>
                  <a:cubicBezTo>
                    <a:pt x="1" y="7891"/>
                    <a:pt x="1" y="8035"/>
                    <a:pt x="73" y="8107"/>
                  </a:cubicBezTo>
                  <a:lnTo>
                    <a:pt x="333" y="8367"/>
                  </a:lnTo>
                  <a:lnTo>
                    <a:pt x="1069" y="7645"/>
                  </a:lnTo>
                  <a:lnTo>
                    <a:pt x="6814" y="1900"/>
                  </a:lnTo>
                  <a:cubicBezTo>
                    <a:pt x="6901" y="1813"/>
                    <a:pt x="7017" y="1741"/>
                    <a:pt x="7132" y="1712"/>
                  </a:cubicBezTo>
                  <a:lnTo>
                    <a:pt x="11160" y="543"/>
                  </a:lnTo>
                  <a:lnTo>
                    <a:pt x="11246" y="240"/>
                  </a:lnTo>
                  <a:cubicBezTo>
                    <a:pt x="11271" y="115"/>
                    <a:pt x="11177" y="0"/>
                    <a:pt x="11057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7734757" y="2520868"/>
              <a:ext cx="61710" cy="61710"/>
            </a:xfrm>
            <a:custGeom>
              <a:rect b="b" l="l" r="r" t="t"/>
              <a:pathLst>
                <a:path extrusionOk="0" h="2354" w="2354">
                  <a:moveTo>
                    <a:pt x="1170" y="1"/>
                  </a:moveTo>
                  <a:cubicBezTo>
                    <a:pt x="520" y="1"/>
                    <a:pt x="1" y="535"/>
                    <a:pt x="1" y="1184"/>
                  </a:cubicBezTo>
                  <a:cubicBezTo>
                    <a:pt x="1" y="1834"/>
                    <a:pt x="520" y="2354"/>
                    <a:pt x="1170" y="2354"/>
                  </a:cubicBezTo>
                  <a:cubicBezTo>
                    <a:pt x="1819" y="2354"/>
                    <a:pt x="2353" y="1834"/>
                    <a:pt x="2353" y="1184"/>
                  </a:cubicBezTo>
                  <a:cubicBezTo>
                    <a:pt x="2353" y="535"/>
                    <a:pt x="1819" y="1"/>
                    <a:pt x="117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7734757" y="2520790"/>
              <a:ext cx="38248" cy="61867"/>
            </a:xfrm>
            <a:custGeom>
              <a:rect b="b" l="l" r="r" t="t"/>
              <a:pathLst>
                <a:path extrusionOk="0" h="2360" w="1459">
                  <a:moveTo>
                    <a:pt x="1184" y="1"/>
                  </a:moveTo>
                  <a:cubicBezTo>
                    <a:pt x="544" y="1"/>
                    <a:pt x="1" y="516"/>
                    <a:pt x="1" y="1187"/>
                  </a:cubicBezTo>
                  <a:cubicBezTo>
                    <a:pt x="1" y="1856"/>
                    <a:pt x="541" y="2360"/>
                    <a:pt x="1179" y="2360"/>
                  </a:cubicBezTo>
                  <a:cubicBezTo>
                    <a:pt x="1271" y="2360"/>
                    <a:pt x="1364" y="2349"/>
                    <a:pt x="1458" y="2328"/>
                  </a:cubicBezTo>
                  <a:cubicBezTo>
                    <a:pt x="563" y="2111"/>
                    <a:pt x="246" y="1000"/>
                    <a:pt x="895" y="350"/>
                  </a:cubicBezTo>
                  <a:cubicBezTo>
                    <a:pt x="1054" y="191"/>
                    <a:pt x="1242" y="90"/>
                    <a:pt x="1458" y="32"/>
                  </a:cubicBezTo>
                  <a:cubicBezTo>
                    <a:pt x="1366" y="11"/>
                    <a:pt x="1274" y="1"/>
                    <a:pt x="1184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7578096" y="2659362"/>
              <a:ext cx="79484" cy="78750"/>
            </a:xfrm>
            <a:custGeom>
              <a:rect b="b" l="l" r="r" t="t"/>
              <a:pathLst>
                <a:path extrusionOk="0" h="3004" w="3032">
                  <a:moveTo>
                    <a:pt x="780" y="1"/>
                  </a:moveTo>
                  <a:lnTo>
                    <a:pt x="116" y="679"/>
                  </a:lnTo>
                  <a:cubicBezTo>
                    <a:pt x="0" y="795"/>
                    <a:pt x="0" y="997"/>
                    <a:pt x="116" y="1112"/>
                  </a:cubicBezTo>
                  <a:lnTo>
                    <a:pt x="1011" y="2007"/>
                  </a:lnTo>
                  <a:lnTo>
                    <a:pt x="1920" y="2917"/>
                  </a:lnTo>
                  <a:cubicBezTo>
                    <a:pt x="1978" y="2975"/>
                    <a:pt x="2057" y="3004"/>
                    <a:pt x="2137" y="3004"/>
                  </a:cubicBezTo>
                  <a:cubicBezTo>
                    <a:pt x="2216" y="3004"/>
                    <a:pt x="2295" y="2975"/>
                    <a:pt x="2353" y="2917"/>
                  </a:cubicBezTo>
                  <a:lnTo>
                    <a:pt x="3032" y="2253"/>
                  </a:lnTo>
                  <a:lnTo>
                    <a:pt x="2151" y="1372"/>
                  </a:lnTo>
                  <a:lnTo>
                    <a:pt x="1675" y="896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7578096" y="2659755"/>
              <a:ext cx="31039" cy="34473"/>
            </a:xfrm>
            <a:custGeom>
              <a:rect b="b" l="l" r="r" t="t"/>
              <a:pathLst>
                <a:path extrusionOk="0" h="1315" w="1184">
                  <a:moveTo>
                    <a:pt x="780" y="0"/>
                  </a:moveTo>
                  <a:lnTo>
                    <a:pt x="116" y="664"/>
                  </a:lnTo>
                  <a:cubicBezTo>
                    <a:pt x="0" y="780"/>
                    <a:pt x="0" y="982"/>
                    <a:pt x="116" y="1097"/>
                  </a:cubicBezTo>
                  <a:lnTo>
                    <a:pt x="332" y="1314"/>
                  </a:lnTo>
                  <a:cubicBezTo>
                    <a:pt x="347" y="1242"/>
                    <a:pt x="376" y="1184"/>
                    <a:pt x="419" y="1141"/>
                  </a:cubicBezTo>
                  <a:lnTo>
                    <a:pt x="1184" y="390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7585646" y="2627196"/>
              <a:ext cx="104493" cy="103549"/>
            </a:xfrm>
            <a:custGeom>
              <a:rect b="b" l="l" r="r" t="t"/>
              <a:pathLst>
                <a:path extrusionOk="0" h="3950" w="3986">
                  <a:moveTo>
                    <a:pt x="665" y="1"/>
                  </a:moveTo>
                  <a:lnTo>
                    <a:pt x="88" y="578"/>
                  </a:lnTo>
                  <a:cubicBezTo>
                    <a:pt x="1" y="665"/>
                    <a:pt x="1" y="795"/>
                    <a:pt x="88" y="882"/>
                  </a:cubicBezTo>
                  <a:lnTo>
                    <a:pt x="1358" y="2152"/>
                  </a:lnTo>
                  <a:lnTo>
                    <a:pt x="1834" y="2628"/>
                  </a:lnTo>
                  <a:lnTo>
                    <a:pt x="3090" y="3884"/>
                  </a:lnTo>
                  <a:cubicBezTo>
                    <a:pt x="3141" y="3927"/>
                    <a:pt x="3198" y="3949"/>
                    <a:pt x="3256" y="3949"/>
                  </a:cubicBezTo>
                  <a:cubicBezTo>
                    <a:pt x="3314" y="3949"/>
                    <a:pt x="3372" y="3927"/>
                    <a:pt x="3422" y="3884"/>
                  </a:cubicBezTo>
                  <a:lnTo>
                    <a:pt x="3985" y="3321"/>
                  </a:lnTo>
                  <a:lnTo>
                    <a:pt x="2556" y="1906"/>
                  </a:lnTo>
                  <a:lnTo>
                    <a:pt x="2094" y="1430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7585646" y="2627196"/>
              <a:ext cx="28050" cy="29544"/>
            </a:xfrm>
            <a:custGeom>
              <a:rect b="b" l="l" r="r" t="t"/>
              <a:pathLst>
                <a:path extrusionOk="0" h="1127" w="1070">
                  <a:moveTo>
                    <a:pt x="665" y="1"/>
                  </a:moveTo>
                  <a:lnTo>
                    <a:pt x="88" y="578"/>
                  </a:lnTo>
                  <a:cubicBezTo>
                    <a:pt x="1" y="665"/>
                    <a:pt x="1" y="795"/>
                    <a:pt x="88" y="867"/>
                  </a:cubicBezTo>
                  <a:lnTo>
                    <a:pt x="347" y="1127"/>
                  </a:lnTo>
                  <a:lnTo>
                    <a:pt x="1069" y="40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B6C5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7539874" y="2697505"/>
              <a:ext cx="32480" cy="29544"/>
            </a:xfrm>
            <a:custGeom>
              <a:rect b="b" l="l" r="r" t="t"/>
              <a:pathLst>
                <a:path extrusionOk="0" h="1127" w="1239">
                  <a:moveTo>
                    <a:pt x="939" y="1"/>
                  </a:moveTo>
                  <a:cubicBezTo>
                    <a:pt x="891" y="1"/>
                    <a:pt x="840" y="19"/>
                    <a:pt x="794" y="62"/>
                  </a:cubicBezTo>
                  <a:lnTo>
                    <a:pt x="87" y="769"/>
                  </a:lnTo>
                  <a:cubicBezTo>
                    <a:pt x="0" y="856"/>
                    <a:pt x="0" y="986"/>
                    <a:pt x="87" y="1072"/>
                  </a:cubicBezTo>
                  <a:cubicBezTo>
                    <a:pt x="130" y="1108"/>
                    <a:pt x="184" y="1126"/>
                    <a:pt x="237" y="1126"/>
                  </a:cubicBezTo>
                  <a:cubicBezTo>
                    <a:pt x="289" y="1126"/>
                    <a:pt x="339" y="1108"/>
                    <a:pt x="376" y="1072"/>
                  </a:cubicBezTo>
                  <a:lnTo>
                    <a:pt x="1083" y="365"/>
                  </a:lnTo>
                  <a:cubicBezTo>
                    <a:pt x="1239" y="209"/>
                    <a:pt x="1102" y="1"/>
                    <a:pt x="939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7558041" y="2715515"/>
              <a:ext cx="32454" cy="29597"/>
            </a:xfrm>
            <a:custGeom>
              <a:rect b="b" l="l" r="r" t="t"/>
              <a:pathLst>
                <a:path extrusionOk="0" h="1129" w="1238">
                  <a:moveTo>
                    <a:pt x="937" y="1"/>
                  </a:moveTo>
                  <a:cubicBezTo>
                    <a:pt x="888" y="1"/>
                    <a:pt x="838" y="20"/>
                    <a:pt x="794" y="68"/>
                  </a:cubicBezTo>
                  <a:lnTo>
                    <a:pt x="87" y="775"/>
                  </a:lnTo>
                  <a:cubicBezTo>
                    <a:pt x="0" y="862"/>
                    <a:pt x="0" y="991"/>
                    <a:pt x="87" y="1064"/>
                  </a:cubicBezTo>
                  <a:cubicBezTo>
                    <a:pt x="123" y="1107"/>
                    <a:pt x="173" y="1129"/>
                    <a:pt x="226" y="1129"/>
                  </a:cubicBezTo>
                  <a:cubicBezTo>
                    <a:pt x="278" y="1129"/>
                    <a:pt x="332" y="1107"/>
                    <a:pt x="375" y="1064"/>
                  </a:cubicBezTo>
                  <a:lnTo>
                    <a:pt x="1083" y="356"/>
                  </a:lnTo>
                  <a:cubicBezTo>
                    <a:pt x="1238" y="212"/>
                    <a:pt x="1096" y="1"/>
                    <a:pt x="937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7593982" y="2751639"/>
              <a:ext cx="32507" cy="29518"/>
            </a:xfrm>
            <a:custGeom>
              <a:rect b="b" l="l" r="r" t="t"/>
              <a:pathLst>
                <a:path extrusionOk="0" h="1126" w="1240">
                  <a:moveTo>
                    <a:pt x="939" y="0"/>
                  </a:moveTo>
                  <a:cubicBezTo>
                    <a:pt x="891" y="0"/>
                    <a:pt x="840" y="18"/>
                    <a:pt x="794" y="61"/>
                  </a:cubicBezTo>
                  <a:lnTo>
                    <a:pt x="87" y="768"/>
                  </a:lnTo>
                  <a:cubicBezTo>
                    <a:pt x="1" y="855"/>
                    <a:pt x="1" y="985"/>
                    <a:pt x="87" y="1071"/>
                  </a:cubicBezTo>
                  <a:cubicBezTo>
                    <a:pt x="130" y="1107"/>
                    <a:pt x="185" y="1126"/>
                    <a:pt x="237" y="1126"/>
                  </a:cubicBezTo>
                  <a:cubicBezTo>
                    <a:pt x="289" y="1126"/>
                    <a:pt x="340" y="1107"/>
                    <a:pt x="376" y="1071"/>
                  </a:cubicBezTo>
                  <a:lnTo>
                    <a:pt x="1083" y="364"/>
                  </a:lnTo>
                  <a:cubicBezTo>
                    <a:pt x="1239" y="208"/>
                    <a:pt x="1103" y="0"/>
                    <a:pt x="939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7576208" y="2733629"/>
              <a:ext cx="32140" cy="29649"/>
            </a:xfrm>
            <a:custGeom>
              <a:rect b="b" l="l" r="r" t="t"/>
              <a:pathLst>
                <a:path extrusionOk="0" h="1131" w="1226">
                  <a:moveTo>
                    <a:pt x="932" y="1"/>
                  </a:moveTo>
                  <a:cubicBezTo>
                    <a:pt x="881" y="1"/>
                    <a:pt x="828" y="21"/>
                    <a:pt x="780" y="69"/>
                  </a:cubicBezTo>
                  <a:lnTo>
                    <a:pt x="72" y="777"/>
                  </a:lnTo>
                  <a:cubicBezTo>
                    <a:pt x="0" y="849"/>
                    <a:pt x="0" y="979"/>
                    <a:pt x="72" y="1066"/>
                  </a:cubicBezTo>
                  <a:cubicBezTo>
                    <a:pt x="116" y="1109"/>
                    <a:pt x="170" y="1130"/>
                    <a:pt x="224" y="1130"/>
                  </a:cubicBezTo>
                  <a:cubicBezTo>
                    <a:pt x="278" y="1130"/>
                    <a:pt x="332" y="1109"/>
                    <a:pt x="375" y="1066"/>
                  </a:cubicBezTo>
                  <a:lnTo>
                    <a:pt x="1083" y="358"/>
                  </a:lnTo>
                  <a:cubicBezTo>
                    <a:pt x="1225" y="205"/>
                    <a:pt x="1093" y="1"/>
                    <a:pt x="932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7811567" y="2437033"/>
              <a:ext cx="69522" cy="68736"/>
            </a:xfrm>
            <a:custGeom>
              <a:rect b="b" l="l" r="r" t="t"/>
              <a:pathLst>
                <a:path extrusionOk="0" h="2622" w="2652">
                  <a:moveTo>
                    <a:pt x="2435" y="1"/>
                  </a:moveTo>
                  <a:cubicBezTo>
                    <a:pt x="2418" y="1"/>
                    <a:pt x="2400" y="3"/>
                    <a:pt x="2383" y="8"/>
                  </a:cubicBezTo>
                  <a:lnTo>
                    <a:pt x="1" y="701"/>
                  </a:lnTo>
                  <a:lnTo>
                    <a:pt x="1921" y="2621"/>
                  </a:lnTo>
                  <a:lnTo>
                    <a:pt x="2614" y="254"/>
                  </a:lnTo>
                  <a:cubicBezTo>
                    <a:pt x="2652" y="127"/>
                    <a:pt x="2556" y="1"/>
                    <a:pt x="2435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7811567" y="2437007"/>
              <a:ext cx="69889" cy="30147"/>
            </a:xfrm>
            <a:custGeom>
              <a:rect b="b" l="l" r="r" t="t"/>
              <a:pathLst>
                <a:path extrusionOk="0" h="1150" w="2666">
                  <a:moveTo>
                    <a:pt x="2440" y="1"/>
                  </a:moveTo>
                  <a:cubicBezTo>
                    <a:pt x="2421" y="1"/>
                    <a:pt x="2402" y="4"/>
                    <a:pt x="2383" y="9"/>
                  </a:cubicBezTo>
                  <a:lnTo>
                    <a:pt x="1603" y="240"/>
                  </a:lnTo>
                  <a:lnTo>
                    <a:pt x="1" y="702"/>
                  </a:lnTo>
                  <a:lnTo>
                    <a:pt x="448" y="1150"/>
                  </a:lnTo>
                  <a:lnTo>
                    <a:pt x="2542" y="544"/>
                  </a:lnTo>
                  <a:lnTo>
                    <a:pt x="2628" y="255"/>
                  </a:lnTo>
                  <a:cubicBezTo>
                    <a:pt x="2666" y="117"/>
                    <a:pt x="2562" y="1"/>
                    <a:pt x="2440" y="1"/>
                  </a:cubicBezTo>
                  <a:close/>
                </a:path>
              </a:pathLst>
            </a:custGeom>
            <a:solidFill>
              <a:srgbClr val="859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7601165" y="2588975"/>
              <a:ext cx="127929" cy="126435"/>
            </a:xfrm>
            <a:custGeom>
              <a:rect b="b" l="l" r="r" t="t"/>
              <a:pathLst>
                <a:path extrusionOk="0" h="4823" w="4880">
                  <a:moveTo>
                    <a:pt x="4512" y="1"/>
                  </a:moveTo>
                  <a:cubicBezTo>
                    <a:pt x="4432" y="1"/>
                    <a:pt x="4353" y="30"/>
                    <a:pt x="4288" y="88"/>
                  </a:cubicBezTo>
                  <a:lnTo>
                    <a:pt x="116" y="4274"/>
                  </a:lnTo>
                  <a:cubicBezTo>
                    <a:pt x="1" y="4389"/>
                    <a:pt x="1" y="4577"/>
                    <a:pt x="116" y="4707"/>
                  </a:cubicBezTo>
                  <a:lnTo>
                    <a:pt x="145" y="4736"/>
                  </a:lnTo>
                  <a:cubicBezTo>
                    <a:pt x="210" y="4794"/>
                    <a:pt x="289" y="4822"/>
                    <a:pt x="369" y="4822"/>
                  </a:cubicBezTo>
                  <a:cubicBezTo>
                    <a:pt x="448" y="4822"/>
                    <a:pt x="528" y="4794"/>
                    <a:pt x="593" y="4736"/>
                  </a:cubicBezTo>
                  <a:lnTo>
                    <a:pt x="4764" y="564"/>
                  </a:lnTo>
                  <a:cubicBezTo>
                    <a:pt x="4880" y="434"/>
                    <a:pt x="4880" y="246"/>
                    <a:pt x="4764" y="131"/>
                  </a:cubicBezTo>
                  <a:lnTo>
                    <a:pt x="4736" y="88"/>
                  </a:lnTo>
                  <a:cubicBezTo>
                    <a:pt x="4671" y="30"/>
                    <a:pt x="4591" y="1"/>
                    <a:pt x="4512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7601165" y="2588975"/>
              <a:ext cx="127929" cy="126435"/>
            </a:xfrm>
            <a:custGeom>
              <a:rect b="b" l="l" r="r" t="t"/>
              <a:pathLst>
                <a:path extrusionOk="0" h="4823" w="4880">
                  <a:moveTo>
                    <a:pt x="4512" y="1"/>
                  </a:moveTo>
                  <a:cubicBezTo>
                    <a:pt x="4432" y="1"/>
                    <a:pt x="4353" y="30"/>
                    <a:pt x="4288" y="88"/>
                  </a:cubicBezTo>
                  <a:lnTo>
                    <a:pt x="116" y="4274"/>
                  </a:lnTo>
                  <a:cubicBezTo>
                    <a:pt x="1" y="4389"/>
                    <a:pt x="1" y="4577"/>
                    <a:pt x="116" y="4707"/>
                  </a:cubicBezTo>
                  <a:lnTo>
                    <a:pt x="145" y="4736"/>
                  </a:lnTo>
                  <a:cubicBezTo>
                    <a:pt x="210" y="4794"/>
                    <a:pt x="289" y="4822"/>
                    <a:pt x="369" y="4822"/>
                  </a:cubicBezTo>
                  <a:cubicBezTo>
                    <a:pt x="448" y="4822"/>
                    <a:pt x="528" y="4794"/>
                    <a:pt x="593" y="4736"/>
                  </a:cubicBezTo>
                  <a:lnTo>
                    <a:pt x="4764" y="564"/>
                  </a:lnTo>
                  <a:cubicBezTo>
                    <a:pt x="4880" y="434"/>
                    <a:pt x="4880" y="246"/>
                    <a:pt x="4764" y="131"/>
                  </a:cubicBezTo>
                  <a:lnTo>
                    <a:pt x="4736" y="88"/>
                  </a:lnTo>
                  <a:cubicBezTo>
                    <a:pt x="4671" y="30"/>
                    <a:pt x="4591" y="1"/>
                    <a:pt x="4512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7600798" y="2589080"/>
              <a:ext cx="126409" cy="126330"/>
            </a:xfrm>
            <a:custGeom>
              <a:rect b="b" l="l" r="r" t="t"/>
              <a:pathLst>
                <a:path extrusionOk="0" h="4819" w="4822">
                  <a:moveTo>
                    <a:pt x="4531" y="1"/>
                  </a:moveTo>
                  <a:cubicBezTo>
                    <a:pt x="4450" y="1"/>
                    <a:pt x="4367" y="33"/>
                    <a:pt x="4302" y="98"/>
                  </a:cubicBezTo>
                  <a:lnTo>
                    <a:pt x="130" y="4255"/>
                  </a:lnTo>
                  <a:cubicBezTo>
                    <a:pt x="0" y="4385"/>
                    <a:pt x="0" y="4587"/>
                    <a:pt x="130" y="4703"/>
                  </a:cubicBezTo>
                  <a:lnTo>
                    <a:pt x="145" y="4732"/>
                  </a:lnTo>
                  <a:cubicBezTo>
                    <a:pt x="202" y="4790"/>
                    <a:pt x="289" y="4818"/>
                    <a:pt x="376" y="4818"/>
                  </a:cubicBezTo>
                  <a:cubicBezTo>
                    <a:pt x="289" y="4688"/>
                    <a:pt x="318" y="4530"/>
                    <a:pt x="419" y="4429"/>
                  </a:cubicBezTo>
                  <a:lnTo>
                    <a:pt x="4591" y="271"/>
                  </a:lnTo>
                  <a:cubicBezTo>
                    <a:pt x="4649" y="199"/>
                    <a:pt x="4735" y="170"/>
                    <a:pt x="4822" y="170"/>
                  </a:cubicBezTo>
                  <a:cubicBezTo>
                    <a:pt x="4807" y="156"/>
                    <a:pt x="4793" y="127"/>
                    <a:pt x="4764" y="112"/>
                  </a:cubicBezTo>
                  <a:lnTo>
                    <a:pt x="4750" y="98"/>
                  </a:lnTo>
                  <a:cubicBezTo>
                    <a:pt x="4692" y="33"/>
                    <a:pt x="4612" y="1"/>
                    <a:pt x="4531" y="1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44"/>
          <p:cNvGrpSpPr/>
          <p:nvPr/>
        </p:nvGrpSpPr>
        <p:grpSpPr>
          <a:xfrm rot="10800000">
            <a:off x="853939" y="2541702"/>
            <a:ext cx="789218" cy="572692"/>
            <a:chOff x="1330255" y="3845718"/>
            <a:chExt cx="358996" cy="250774"/>
          </a:xfrm>
        </p:grpSpPr>
        <p:sp>
          <p:nvSpPr>
            <p:cNvPr id="967" name="Google Shape;967;p44"/>
            <p:cNvSpPr/>
            <p:nvPr/>
          </p:nvSpPr>
          <p:spPr>
            <a:xfrm>
              <a:off x="1445417" y="3845718"/>
              <a:ext cx="243835" cy="247762"/>
            </a:xfrm>
            <a:custGeom>
              <a:rect b="b" l="l" r="r" t="t"/>
              <a:pathLst>
                <a:path extrusionOk="0" h="9462" w="9312">
                  <a:moveTo>
                    <a:pt x="6267" y="0"/>
                  </a:moveTo>
                  <a:cubicBezTo>
                    <a:pt x="6153" y="0"/>
                    <a:pt x="6050" y="20"/>
                    <a:pt x="6020" y="84"/>
                  </a:cubicBezTo>
                  <a:cubicBezTo>
                    <a:pt x="5629" y="828"/>
                    <a:pt x="4360" y="2297"/>
                    <a:pt x="3587" y="3156"/>
                  </a:cubicBezTo>
                  <a:cubicBezTo>
                    <a:pt x="3215" y="3566"/>
                    <a:pt x="2700" y="3814"/>
                    <a:pt x="2156" y="3843"/>
                  </a:cubicBezTo>
                  <a:lnTo>
                    <a:pt x="0" y="3843"/>
                  </a:lnTo>
                  <a:lnTo>
                    <a:pt x="0" y="8889"/>
                  </a:lnTo>
                  <a:lnTo>
                    <a:pt x="2538" y="8889"/>
                  </a:lnTo>
                  <a:cubicBezTo>
                    <a:pt x="2719" y="8889"/>
                    <a:pt x="2891" y="8956"/>
                    <a:pt x="3034" y="9071"/>
                  </a:cubicBezTo>
                  <a:cubicBezTo>
                    <a:pt x="3311" y="9319"/>
                    <a:pt x="3683" y="9452"/>
                    <a:pt x="4055" y="9462"/>
                  </a:cubicBezTo>
                  <a:lnTo>
                    <a:pt x="7680" y="9462"/>
                  </a:lnTo>
                  <a:cubicBezTo>
                    <a:pt x="8052" y="9462"/>
                    <a:pt x="8357" y="9156"/>
                    <a:pt x="8357" y="8775"/>
                  </a:cubicBezTo>
                  <a:lnTo>
                    <a:pt x="8357" y="8584"/>
                  </a:lnTo>
                  <a:cubicBezTo>
                    <a:pt x="8357" y="8212"/>
                    <a:pt x="8052" y="7907"/>
                    <a:pt x="7680" y="7907"/>
                  </a:cubicBezTo>
                  <a:lnTo>
                    <a:pt x="8100" y="7907"/>
                  </a:lnTo>
                  <a:cubicBezTo>
                    <a:pt x="8491" y="7907"/>
                    <a:pt x="8806" y="7592"/>
                    <a:pt x="8806" y="7201"/>
                  </a:cubicBezTo>
                  <a:lnTo>
                    <a:pt x="8806" y="7067"/>
                  </a:lnTo>
                  <a:cubicBezTo>
                    <a:pt x="8806" y="6676"/>
                    <a:pt x="8491" y="6361"/>
                    <a:pt x="8100" y="6361"/>
                  </a:cubicBezTo>
                  <a:lnTo>
                    <a:pt x="8310" y="6361"/>
                  </a:lnTo>
                  <a:cubicBezTo>
                    <a:pt x="8710" y="6361"/>
                    <a:pt x="9025" y="6037"/>
                    <a:pt x="9025" y="5646"/>
                  </a:cubicBezTo>
                  <a:lnTo>
                    <a:pt x="9025" y="5531"/>
                  </a:lnTo>
                  <a:cubicBezTo>
                    <a:pt x="9025" y="5140"/>
                    <a:pt x="8710" y="4816"/>
                    <a:pt x="8310" y="4816"/>
                  </a:cubicBezTo>
                  <a:lnTo>
                    <a:pt x="8577" y="4816"/>
                  </a:lnTo>
                  <a:cubicBezTo>
                    <a:pt x="8987" y="4816"/>
                    <a:pt x="9311" y="4491"/>
                    <a:pt x="9311" y="4081"/>
                  </a:cubicBezTo>
                  <a:lnTo>
                    <a:pt x="9311" y="4005"/>
                  </a:lnTo>
                  <a:cubicBezTo>
                    <a:pt x="9311" y="3595"/>
                    <a:pt x="8987" y="3270"/>
                    <a:pt x="8577" y="3270"/>
                  </a:cubicBezTo>
                  <a:lnTo>
                    <a:pt x="6316" y="3270"/>
                  </a:lnTo>
                  <a:lnTo>
                    <a:pt x="7155" y="1286"/>
                  </a:lnTo>
                  <a:cubicBezTo>
                    <a:pt x="7289" y="799"/>
                    <a:pt x="7069" y="294"/>
                    <a:pt x="6640" y="46"/>
                  </a:cubicBezTo>
                  <a:cubicBezTo>
                    <a:pt x="6640" y="46"/>
                    <a:pt x="6441" y="0"/>
                    <a:pt x="6267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1445417" y="4055250"/>
              <a:ext cx="218854" cy="38492"/>
            </a:xfrm>
            <a:custGeom>
              <a:rect b="b" l="l" r="r" t="t"/>
              <a:pathLst>
                <a:path extrusionOk="0" h="1470" w="8358">
                  <a:moveTo>
                    <a:pt x="0" y="0"/>
                  </a:moveTo>
                  <a:lnTo>
                    <a:pt x="0" y="897"/>
                  </a:lnTo>
                  <a:lnTo>
                    <a:pt x="2538" y="897"/>
                  </a:lnTo>
                  <a:cubicBezTo>
                    <a:pt x="2719" y="897"/>
                    <a:pt x="2901" y="964"/>
                    <a:pt x="3034" y="1078"/>
                  </a:cubicBezTo>
                  <a:cubicBezTo>
                    <a:pt x="3320" y="1326"/>
                    <a:pt x="3683" y="1460"/>
                    <a:pt x="4055" y="1469"/>
                  </a:cubicBezTo>
                  <a:lnTo>
                    <a:pt x="7680" y="1469"/>
                  </a:lnTo>
                  <a:cubicBezTo>
                    <a:pt x="8052" y="1469"/>
                    <a:pt x="8357" y="1164"/>
                    <a:pt x="8357" y="782"/>
                  </a:cubicBezTo>
                  <a:lnTo>
                    <a:pt x="8357" y="592"/>
                  </a:lnTo>
                  <a:cubicBezTo>
                    <a:pt x="8357" y="468"/>
                    <a:pt x="8329" y="344"/>
                    <a:pt x="8262" y="239"/>
                  </a:cubicBezTo>
                  <a:cubicBezTo>
                    <a:pt x="8138" y="439"/>
                    <a:pt x="7919" y="563"/>
                    <a:pt x="7680" y="572"/>
                  </a:cubicBezTo>
                  <a:lnTo>
                    <a:pt x="4055" y="572"/>
                  </a:lnTo>
                  <a:cubicBezTo>
                    <a:pt x="3683" y="563"/>
                    <a:pt x="3311" y="429"/>
                    <a:pt x="3034" y="181"/>
                  </a:cubicBezTo>
                  <a:cubicBezTo>
                    <a:pt x="2891" y="67"/>
                    <a:pt x="2719" y="0"/>
                    <a:pt x="2538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1445417" y="3946085"/>
              <a:ext cx="56219" cy="132653"/>
            </a:xfrm>
            <a:custGeom>
              <a:rect b="b" l="l" r="r" t="t"/>
              <a:pathLst>
                <a:path extrusionOk="0" h="5066" w="2147">
                  <a:moveTo>
                    <a:pt x="2147" y="0"/>
                  </a:moveTo>
                  <a:lnTo>
                    <a:pt x="2061" y="10"/>
                  </a:lnTo>
                  <a:lnTo>
                    <a:pt x="0" y="10"/>
                  </a:lnTo>
                  <a:lnTo>
                    <a:pt x="0" y="5066"/>
                  </a:lnTo>
                  <a:lnTo>
                    <a:pt x="2147" y="5066"/>
                  </a:lnTo>
                  <a:lnTo>
                    <a:pt x="2147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1418446" y="3936083"/>
              <a:ext cx="58969" cy="152659"/>
            </a:xfrm>
            <a:custGeom>
              <a:rect b="b" l="l" r="r" t="t"/>
              <a:pathLst>
                <a:path extrusionOk="0" h="5830" w="2252">
                  <a:moveTo>
                    <a:pt x="0" y="1"/>
                  </a:moveTo>
                  <a:lnTo>
                    <a:pt x="0" y="5829"/>
                  </a:lnTo>
                  <a:lnTo>
                    <a:pt x="2023" y="5829"/>
                  </a:lnTo>
                  <a:cubicBezTo>
                    <a:pt x="2147" y="5829"/>
                    <a:pt x="2251" y="5734"/>
                    <a:pt x="2251" y="5610"/>
                  </a:cubicBezTo>
                  <a:lnTo>
                    <a:pt x="2251" y="220"/>
                  </a:lnTo>
                  <a:cubicBezTo>
                    <a:pt x="2251" y="106"/>
                    <a:pt x="2147" y="1"/>
                    <a:pt x="2023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1418446" y="4056743"/>
              <a:ext cx="58969" cy="31998"/>
            </a:xfrm>
            <a:custGeom>
              <a:rect b="b" l="l" r="r" t="t"/>
              <a:pathLst>
                <a:path extrusionOk="0" h="1222" w="2252">
                  <a:moveTo>
                    <a:pt x="0" y="0"/>
                  </a:moveTo>
                  <a:lnTo>
                    <a:pt x="0" y="1221"/>
                  </a:lnTo>
                  <a:lnTo>
                    <a:pt x="2023" y="1221"/>
                  </a:lnTo>
                  <a:cubicBezTo>
                    <a:pt x="2147" y="1221"/>
                    <a:pt x="2251" y="1126"/>
                    <a:pt x="2251" y="1002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1330255" y="3928332"/>
              <a:ext cx="92459" cy="168160"/>
            </a:xfrm>
            <a:custGeom>
              <a:rect b="b" l="l" r="r" t="t"/>
              <a:pathLst>
                <a:path extrusionOk="0" h="6422" w="3531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6202"/>
                  </a:lnTo>
                  <a:cubicBezTo>
                    <a:pt x="0" y="6326"/>
                    <a:pt x="105" y="6421"/>
                    <a:pt x="229" y="6421"/>
                  </a:cubicBezTo>
                  <a:lnTo>
                    <a:pt x="3311" y="6421"/>
                  </a:lnTo>
                  <a:cubicBezTo>
                    <a:pt x="3435" y="6421"/>
                    <a:pt x="3530" y="6326"/>
                    <a:pt x="3530" y="6202"/>
                  </a:cubicBezTo>
                  <a:lnTo>
                    <a:pt x="3530" y="220"/>
                  </a:lnTo>
                  <a:cubicBezTo>
                    <a:pt x="3530" y="96"/>
                    <a:pt x="3435" y="1"/>
                    <a:pt x="332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1330255" y="4056743"/>
              <a:ext cx="92459" cy="39749"/>
            </a:xfrm>
            <a:custGeom>
              <a:rect b="b" l="l" r="r" t="t"/>
              <a:pathLst>
                <a:path extrusionOk="0" h="1518" w="3531">
                  <a:moveTo>
                    <a:pt x="0" y="0"/>
                  </a:moveTo>
                  <a:lnTo>
                    <a:pt x="0" y="1298"/>
                  </a:lnTo>
                  <a:cubicBezTo>
                    <a:pt x="0" y="1422"/>
                    <a:pt x="105" y="1517"/>
                    <a:pt x="229" y="1517"/>
                  </a:cubicBezTo>
                  <a:lnTo>
                    <a:pt x="3311" y="1517"/>
                  </a:lnTo>
                  <a:cubicBezTo>
                    <a:pt x="3435" y="1517"/>
                    <a:pt x="3530" y="1422"/>
                    <a:pt x="3530" y="1298"/>
                  </a:cubicBezTo>
                  <a:lnTo>
                    <a:pt x="3530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1631435" y="3961037"/>
              <a:ext cx="56062" cy="10841"/>
            </a:xfrm>
            <a:custGeom>
              <a:rect b="b" l="l" r="r" t="t"/>
              <a:pathLst>
                <a:path extrusionOk="0" h="414" w="2141">
                  <a:moveTo>
                    <a:pt x="272" y="1"/>
                  </a:moveTo>
                  <a:cubicBezTo>
                    <a:pt x="3" y="1"/>
                    <a:pt x="0" y="413"/>
                    <a:pt x="264" y="413"/>
                  </a:cubicBezTo>
                  <a:cubicBezTo>
                    <a:pt x="272" y="413"/>
                    <a:pt x="281" y="413"/>
                    <a:pt x="290" y="412"/>
                  </a:cubicBezTo>
                  <a:lnTo>
                    <a:pt x="1473" y="412"/>
                  </a:lnTo>
                  <a:cubicBezTo>
                    <a:pt x="1759" y="412"/>
                    <a:pt x="2017" y="250"/>
                    <a:pt x="2141" y="2"/>
                  </a:cubicBezTo>
                  <a:lnTo>
                    <a:pt x="290" y="2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1632273" y="4001545"/>
              <a:ext cx="47971" cy="10998"/>
            </a:xfrm>
            <a:custGeom>
              <a:rect b="b" l="l" r="r" t="t"/>
              <a:pathLst>
                <a:path extrusionOk="0" h="420" w="1832">
                  <a:moveTo>
                    <a:pt x="258" y="0"/>
                  </a:moveTo>
                  <a:cubicBezTo>
                    <a:pt x="0" y="19"/>
                    <a:pt x="0" y="391"/>
                    <a:pt x="258" y="420"/>
                  </a:cubicBezTo>
                  <a:lnTo>
                    <a:pt x="1174" y="420"/>
                  </a:lnTo>
                  <a:cubicBezTo>
                    <a:pt x="1460" y="420"/>
                    <a:pt x="1708" y="258"/>
                    <a:pt x="1832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1631435" y="4041975"/>
              <a:ext cx="43074" cy="10814"/>
            </a:xfrm>
            <a:custGeom>
              <a:rect b="b" l="l" r="r" t="t"/>
              <a:pathLst>
                <a:path extrusionOk="0" h="413" w="1645">
                  <a:moveTo>
                    <a:pt x="272" y="1"/>
                  </a:moveTo>
                  <a:cubicBezTo>
                    <a:pt x="3" y="1"/>
                    <a:pt x="0" y="413"/>
                    <a:pt x="264" y="413"/>
                  </a:cubicBezTo>
                  <a:cubicBezTo>
                    <a:pt x="272" y="413"/>
                    <a:pt x="281" y="413"/>
                    <a:pt x="290" y="412"/>
                  </a:cubicBezTo>
                  <a:lnTo>
                    <a:pt x="996" y="412"/>
                  </a:lnTo>
                  <a:cubicBezTo>
                    <a:pt x="1272" y="412"/>
                    <a:pt x="1530" y="250"/>
                    <a:pt x="1645" y="1"/>
                  </a:cubicBezTo>
                  <a:lnTo>
                    <a:pt x="290" y="1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' National Neonatal Nurses Day">
  <a:themeElements>
    <a:clrScheme name="Simple Light">
      <a:dk1>
        <a:srgbClr val="2E3442"/>
      </a:dk1>
      <a:lt1>
        <a:srgbClr val="BFECF7"/>
      </a:lt1>
      <a:dk2>
        <a:srgbClr val="CE2E7B"/>
      </a:dk2>
      <a:lt2>
        <a:srgbClr val="168099"/>
      </a:lt2>
      <a:accent1>
        <a:srgbClr val="FFFFFF"/>
      </a:accent1>
      <a:accent2>
        <a:srgbClr val="8BD0E8"/>
      </a:accent2>
      <a:accent3>
        <a:srgbClr val="F48B00"/>
      </a:accent3>
      <a:accent4>
        <a:srgbClr val="FFFFFF"/>
      </a:accent4>
      <a:accent5>
        <a:srgbClr val="FFFFFF"/>
      </a:accent5>
      <a:accent6>
        <a:srgbClr val="FFFFFF"/>
      </a:accent6>
      <a:hlink>
        <a:srgbClr val="2E3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