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0333285fc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0333285f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004350"/>
            <a:ext cx="8222100" cy="17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Superstore Sales Performance Dashboard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Interactive Dashboard Summary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37950" y="380925"/>
            <a:ext cx="8222100" cy="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Dashboard Overview</a:t>
            </a:r>
            <a:endParaRPr b="1"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636950" y="975475"/>
            <a:ext cx="5544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Visualize key sales and profit metrics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Track performance trends over time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Identify top customers and product categories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Compare Year-over-Year growth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Understand market and regional performance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KPIs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KPIs Displayed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Sales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$13M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YoY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$8M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Profit Margin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12%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Profit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$1.47M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Orders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25K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Growth YoY %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52%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814300" y="2457800"/>
            <a:ext cx="30978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Strong YoY growth in sales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Profit margin needs improvement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 order volume indicates strong customer engagement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 title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452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 title="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720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Insights</a:t>
            </a:r>
            <a:endParaRPr sz="3100"/>
          </a:p>
        </p:txBody>
      </p:sp>
      <p:sp>
        <p:nvSpPr>
          <p:cNvPr id="97" name="Google Shape;97;p18"/>
          <p:cNvSpPr txBox="1"/>
          <p:nvPr/>
        </p:nvSpPr>
        <p:spPr>
          <a:xfrm>
            <a:off x="3437875" y="46050"/>
            <a:ext cx="55041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Sales &amp; Profit Trends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Sales steadily increased from 2011 to 2014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Profits show more volatility; possible margin pressure or returns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Top Customer Insights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Tom Ashbrook and Tamara Chand are top contributors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Focus on high-value customers for loyalty initiatives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Order Volume &amp; YoY Comparison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Orders increased consistently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Clear YoY growth—especially strong in 2014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Regional Performance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APAC leads in both sales and profit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North America and EU also perform well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Consider strategic focus on underperforming regions (Africa, EMEA)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Product Category Insights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Technology and Office Supplies dominate sales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High sales in Phones, Machines, Copiers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Opportunity: Grow smaller categories with marketing pushes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90250" y="488250"/>
            <a:ext cx="3457800" cy="6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Summary &amp; Recommendations</a:t>
            </a:r>
            <a:endParaRPr sz="2500"/>
          </a:p>
        </p:txBody>
      </p:sp>
      <p:sp>
        <p:nvSpPr>
          <p:cNvPr id="103" name="Google Shape;103;p19"/>
          <p:cNvSpPr txBox="1"/>
          <p:nvPr/>
        </p:nvSpPr>
        <p:spPr>
          <a:xfrm>
            <a:off x="511825" y="1572250"/>
            <a:ext cx="6978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Sales and orders have grown YoY, especially in APAC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Focus on improving profit margin while maintaining growth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Target top customers with tailored promotions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Monitor underperforming markets and product categories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filters and time slicers for deeper exploration in Power BI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