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IDC Cancer Detection using WideResNet made easy with Deepcognition.ai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61087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6299200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146304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Result (%)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Training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0.1658548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0.9336477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Validation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0.4321579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0.8433883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Presented by Akansha Jain</a:t>
            </a:r>
          </a:p>
          <a:p>
            <a:br/>
            <a:pPr>
              <a:defRPr b="1" sz="3400"/>
            </a:pPr>
            <a:r>
              <a:t> </a:t>
            </a:r>
            <a:br/>
            <a:r>
              <a:t> This presentation was made using python 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0" sz="1600"/>
            </a:pPr>
            <a:r>
              <a:t>Go to deepcognition.ai and create a new project.</a:t>
            </a:r>
          </a:p>
          <a:p>
            <a:pPr>
              <a:defRPr b="0" sz="1600"/>
            </a:pPr>
            <a:r>
              <a:t>Select Kaggle_IDC_Cancer dataset keep the default split and choose full dataset if you have enough resources.</a:t>
            </a:r>
          </a:p>
          <a:p>
            <a:pPr>
              <a:defRPr b="0" sz="1600"/>
            </a:pPr>
            <a:r>
              <a:t>Create the model using drag and drop options from the left side.</a:t>
            </a:r>
          </a:p>
          <a:p>
            <a:pPr>
              <a:defRPr b="0" sz="1600"/>
            </a:pPr>
            <a:r>
              <a:t>Select the GPU (I used GPU-K80-12GB ($0.9/hr)), start the training (wait....).</a:t>
            </a:r>
          </a:p>
          <a:p>
            <a:pPr>
              <a:defRPr b="0" sz="1600"/>
            </a:pPr>
            <a:r>
              <a:t>Check the Results.</a:t>
            </a:r>
          </a:p>
          <a:p>
            <a:pPr>
              <a:defRPr b="0" sz="1600"/>
            </a:pPr>
            <a:r>
              <a:t>You can also save the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</a:t>
            </a:r>
          </a:p>
        </p:txBody>
      </p:sp>
      <p:sp>
        <p:nvSpPr>
          <p:cNvPr id="3" name="Chevron 2"/>
          <p:cNvSpPr/>
          <p:nvPr/>
        </p:nvSpPr>
        <p:spPr>
          <a:xfrm>
            <a:off x="91440" y="2743200"/>
            <a:ext cx="1508760" cy="1828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Project</a:t>
            </a:r>
          </a:p>
        </p:txBody>
      </p:sp>
      <p:sp>
        <p:nvSpPr>
          <p:cNvPr id="4" name="Chevron 3"/>
          <p:cNvSpPr/>
          <p:nvPr/>
        </p:nvSpPr>
        <p:spPr>
          <a:xfrm>
            <a:off x="1508760" y="2743200"/>
            <a:ext cx="1508760" cy="1828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Data</a:t>
            </a:r>
          </a:p>
        </p:txBody>
      </p:sp>
      <p:sp>
        <p:nvSpPr>
          <p:cNvPr id="5" name="Chevron 4"/>
          <p:cNvSpPr/>
          <p:nvPr/>
        </p:nvSpPr>
        <p:spPr>
          <a:xfrm>
            <a:off x="2926080" y="2743200"/>
            <a:ext cx="1508760" cy="1828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Model</a:t>
            </a:r>
          </a:p>
        </p:txBody>
      </p:sp>
      <p:sp>
        <p:nvSpPr>
          <p:cNvPr id="6" name="Chevron 5"/>
          <p:cNvSpPr/>
          <p:nvPr/>
        </p:nvSpPr>
        <p:spPr>
          <a:xfrm>
            <a:off x="4343400" y="2743200"/>
            <a:ext cx="1508760" cy="1828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Hyper</a:t>
            </a:r>
            <a:br/>
            <a:r>
              <a:t>Parameters</a:t>
            </a:r>
          </a:p>
        </p:txBody>
      </p:sp>
      <p:sp>
        <p:nvSpPr>
          <p:cNvPr id="7" name="Chevron 6"/>
          <p:cNvSpPr/>
          <p:nvPr/>
        </p:nvSpPr>
        <p:spPr>
          <a:xfrm>
            <a:off x="5760720" y="2743200"/>
            <a:ext cx="1508760" cy="1828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Training </a:t>
            </a:r>
            <a:br/>
            <a:r>
              <a:t> Loss </a:t>
            </a:r>
            <a:br/>
            <a:r>
              <a:t>&amp;</a:t>
            </a:r>
            <a:br/>
            <a:r>
              <a:t>Accuracy</a:t>
            </a:r>
          </a:p>
        </p:txBody>
      </p:sp>
      <p:sp>
        <p:nvSpPr>
          <p:cNvPr id="8" name="Chevron 7"/>
          <p:cNvSpPr/>
          <p:nvPr/>
        </p:nvSpPr>
        <p:spPr>
          <a:xfrm>
            <a:off x="7178040" y="2743200"/>
            <a:ext cx="1508760" cy="1828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Validation </a:t>
            </a:r>
            <a:br/>
            <a:r>
              <a:t> Loss </a:t>
            </a:r>
            <a:br/>
            <a:r>
              <a:t>&amp;</a:t>
            </a:r>
            <a:br/>
            <a:r>
              <a:t> Accuracy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1153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13157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52705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6515100" cy="7429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65151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6197600" cy="436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