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5" r:id="rId11"/>
    <p:sldId id="268" r:id="rId12"/>
    <p:sldId id="269" r:id="rId13"/>
    <p:sldId id="270" r:id="rId14"/>
    <p:sldId id="273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96"/>
    <p:restoredTop sz="94686"/>
  </p:normalViewPr>
  <p:slideViewPr>
    <p:cSldViewPr snapToGrid="0" snapToObjects="1">
      <p:cViewPr varScale="1">
        <p:scale>
          <a:sx n="79" d="100"/>
          <a:sy n="79" d="100"/>
        </p:scale>
        <p:origin x="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14.png"/><Relationship Id="rId6" Type="http://schemas.openxmlformats.org/officeDocument/2006/relationships/image" Target="../media/image7.sv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F9DE1-0EF0-4B1F-B384-50A9A956CE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54F449E-3A17-4BF5-BA05-15E7163760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Overview</a:t>
          </a:r>
        </a:p>
      </dgm:t>
    </dgm:pt>
    <dgm:pt modelId="{54D17A10-4669-4184-9842-811612D08FDA}" type="parTrans" cxnId="{83A78B6A-8788-4F25-B5FD-7AD120D63170}">
      <dgm:prSet/>
      <dgm:spPr/>
      <dgm:t>
        <a:bodyPr/>
        <a:lstStyle/>
        <a:p>
          <a:endParaRPr lang="en-US"/>
        </a:p>
      </dgm:t>
    </dgm:pt>
    <dgm:pt modelId="{F6522D22-9246-4A86-8401-522984B58AE5}" type="sibTrans" cxnId="{83A78B6A-8788-4F25-B5FD-7AD120D63170}">
      <dgm:prSet/>
      <dgm:spPr/>
      <dgm:t>
        <a:bodyPr/>
        <a:lstStyle/>
        <a:p>
          <a:endParaRPr lang="en-US"/>
        </a:p>
      </dgm:t>
    </dgm:pt>
    <dgm:pt modelId="{C0B499FA-62DD-496A-BB7B-722A0B1E37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Hypothesis</a:t>
          </a:r>
        </a:p>
      </dgm:t>
    </dgm:pt>
    <dgm:pt modelId="{FADCBC6D-B9B7-4C51-AB7D-D06012BB768C}" type="parTrans" cxnId="{E641F483-03BC-4109-88D2-B01A6C7605F4}">
      <dgm:prSet/>
      <dgm:spPr/>
      <dgm:t>
        <a:bodyPr/>
        <a:lstStyle/>
        <a:p>
          <a:endParaRPr lang="en-US"/>
        </a:p>
      </dgm:t>
    </dgm:pt>
    <dgm:pt modelId="{45DE3ACE-72ED-431D-955C-41F2DDF5A5FC}" type="sibTrans" cxnId="{E641F483-03BC-4109-88D2-B01A6C7605F4}">
      <dgm:prSet/>
      <dgm:spPr/>
      <dgm:t>
        <a:bodyPr/>
        <a:lstStyle/>
        <a:p>
          <a:endParaRPr lang="en-US"/>
        </a:p>
      </dgm:t>
    </dgm:pt>
    <dgm:pt modelId="{C3A7ADE2-6956-4307-837F-4690666E9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 We Asked</a:t>
          </a:r>
        </a:p>
      </dgm:t>
    </dgm:pt>
    <dgm:pt modelId="{1EB1D5D0-DC0E-4EF9-9402-8A16DF708868}" type="parTrans" cxnId="{99501019-D9CC-4917-8A54-7B8B24235B40}">
      <dgm:prSet/>
      <dgm:spPr/>
      <dgm:t>
        <a:bodyPr/>
        <a:lstStyle/>
        <a:p>
          <a:endParaRPr lang="en-US"/>
        </a:p>
      </dgm:t>
    </dgm:pt>
    <dgm:pt modelId="{74CD8E52-2187-4EBA-8B58-41963E28686D}" type="sibTrans" cxnId="{99501019-D9CC-4917-8A54-7B8B24235B40}">
      <dgm:prSet/>
      <dgm:spPr/>
      <dgm:t>
        <a:bodyPr/>
        <a:lstStyle/>
        <a:p>
          <a:endParaRPr lang="en-US"/>
        </a:p>
      </dgm:t>
    </dgm:pt>
    <dgm:pt modelId="{AF0B43B5-2E7C-46C9-AB7F-4DB205CC1F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Exploration &amp; Market Trend</a:t>
          </a:r>
        </a:p>
      </dgm:t>
    </dgm:pt>
    <dgm:pt modelId="{F4572ED8-89E8-44E2-B359-4F101B828F43}" type="parTrans" cxnId="{66A1AE04-0A86-42F8-A6D2-4AB421D6F3D0}">
      <dgm:prSet/>
      <dgm:spPr/>
      <dgm:t>
        <a:bodyPr/>
        <a:lstStyle/>
        <a:p>
          <a:endParaRPr lang="en-US"/>
        </a:p>
      </dgm:t>
    </dgm:pt>
    <dgm:pt modelId="{9E6D5C36-6663-4B7E-ADF2-85C5BCFEF96F}" type="sibTrans" cxnId="{66A1AE04-0A86-42F8-A6D2-4AB421D6F3D0}">
      <dgm:prSet/>
      <dgm:spPr/>
      <dgm:t>
        <a:bodyPr/>
        <a:lstStyle/>
        <a:p>
          <a:endParaRPr lang="en-US"/>
        </a:p>
      </dgm:t>
    </dgm:pt>
    <dgm:pt modelId="{3E524C16-3905-4D5F-9498-C7FA34CF31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Discussion</a:t>
          </a:r>
        </a:p>
      </dgm:t>
    </dgm:pt>
    <dgm:pt modelId="{9BBBB24F-3203-45B3-9543-F4EA03678612}" type="parTrans" cxnId="{BCFB3417-B8CB-453B-A6F7-4272A6201F1D}">
      <dgm:prSet/>
      <dgm:spPr/>
      <dgm:t>
        <a:bodyPr/>
        <a:lstStyle/>
        <a:p>
          <a:endParaRPr lang="en-US"/>
        </a:p>
      </dgm:t>
    </dgm:pt>
    <dgm:pt modelId="{3E85D185-F352-41E8-998A-3195BC8F2238}" type="sibTrans" cxnId="{BCFB3417-B8CB-453B-A6F7-4272A6201F1D}">
      <dgm:prSet/>
      <dgm:spPr/>
      <dgm:t>
        <a:bodyPr/>
        <a:lstStyle/>
        <a:p>
          <a:endParaRPr lang="en-US"/>
        </a:p>
      </dgm:t>
    </dgm:pt>
    <dgm:pt modelId="{B964A476-3858-486A-A6EE-854E98263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Post Mortem</a:t>
          </a:r>
        </a:p>
      </dgm:t>
    </dgm:pt>
    <dgm:pt modelId="{608D319C-FBA3-4910-A054-E219AB5F78AE}" type="parTrans" cxnId="{93629C60-6681-4E2D-A65A-4A5C6B434944}">
      <dgm:prSet/>
      <dgm:spPr/>
      <dgm:t>
        <a:bodyPr/>
        <a:lstStyle/>
        <a:p>
          <a:endParaRPr lang="en-US"/>
        </a:p>
      </dgm:t>
    </dgm:pt>
    <dgm:pt modelId="{FD62D263-AB8F-4DA0-893A-E11F0EC3EE76}" type="sibTrans" cxnId="{93629C60-6681-4E2D-A65A-4A5C6B434944}">
      <dgm:prSet/>
      <dgm:spPr/>
      <dgm:t>
        <a:bodyPr/>
        <a:lstStyle/>
        <a:p>
          <a:endParaRPr lang="en-US"/>
        </a:p>
      </dgm:t>
    </dgm:pt>
    <dgm:pt modelId="{60AFD2C7-3263-4B8A-A43D-E3FD37E29E2B}" type="pres">
      <dgm:prSet presAssocID="{4ADF9DE1-0EF0-4B1F-B384-50A9A956CE37}" presName="root" presStyleCnt="0">
        <dgm:presLayoutVars>
          <dgm:dir/>
          <dgm:resizeHandles val="exact"/>
        </dgm:presLayoutVars>
      </dgm:prSet>
      <dgm:spPr/>
    </dgm:pt>
    <dgm:pt modelId="{BEE9CD72-6B7A-4DE5-BC7C-28D70F1A9A2C}" type="pres">
      <dgm:prSet presAssocID="{054F449E-3A17-4BF5-BA05-15E7163760E2}" presName="compNode" presStyleCnt="0"/>
      <dgm:spPr/>
    </dgm:pt>
    <dgm:pt modelId="{7778A790-A7AB-4472-87FA-5839DA1CB96A}" type="pres">
      <dgm:prSet presAssocID="{054F449E-3A17-4BF5-BA05-15E7163760E2}" presName="bgRect" presStyleLbl="bgShp" presStyleIdx="0" presStyleCnt="6"/>
      <dgm:spPr/>
    </dgm:pt>
    <dgm:pt modelId="{119FA688-5BCF-4AAE-92F6-05990A03F705}" type="pres">
      <dgm:prSet presAssocID="{054F449E-3A17-4BF5-BA05-15E7163760E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C894AAE-D73E-43AD-92D5-B49B78759AB8}" type="pres">
      <dgm:prSet presAssocID="{054F449E-3A17-4BF5-BA05-15E7163760E2}" presName="spaceRect" presStyleCnt="0"/>
      <dgm:spPr/>
    </dgm:pt>
    <dgm:pt modelId="{8E984B6D-1E37-41F5-A4ED-812F117B9190}" type="pres">
      <dgm:prSet presAssocID="{054F449E-3A17-4BF5-BA05-15E7163760E2}" presName="parTx" presStyleLbl="revTx" presStyleIdx="0" presStyleCnt="6">
        <dgm:presLayoutVars>
          <dgm:chMax val="0"/>
          <dgm:chPref val="0"/>
        </dgm:presLayoutVars>
      </dgm:prSet>
      <dgm:spPr/>
    </dgm:pt>
    <dgm:pt modelId="{7BECB831-6B71-4A98-B90F-5616EBD3EA91}" type="pres">
      <dgm:prSet presAssocID="{F6522D22-9246-4A86-8401-522984B58AE5}" presName="sibTrans" presStyleCnt="0"/>
      <dgm:spPr/>
    </dgm:pt>
    <dgm:pt modelId="{BF86B442-2C3E-4DCE-B1B9-BFCA83D17726}" type="pres">
      <dgm:prSet presAssocID="{C3A7ADE2-6956-4307-837F-4690666E9A67}" presName="compNode" presStyleCnt="0"/>
      <dgm:spPr/>
    </dgm:pt>
    <dgm:pt modelId="{7CAFA1F6-5906-4E0F-809E-30FAC319135D}" type="pres">
      <dgm:prSet presAssocID="{C3A7ADE2-6956-4307-837F-4690666E9A67}" presName="bgRect" presStyleLbl="bgShp" presStyleIdx="1" presStyleCnt="6"/>
      <dgm:spPr/>
    </dgm:pt>
    <dgm:pt modelId="{97A754AD-468A-480B-B62C-6FB10DE791BE}" type="pres">
      <dgm:prSet presAssocID="{C3A7ADE2-6956-4307-837F-4690666E9A6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DF88A89-1307-429E-9499-90AB5D15F58C}" type="pres">
      <dgm:prSet presAssocID="{C3A7ADE2-6956-4307-837F-4690666E9A67}" presName="spaceRect" presStyleCnt="0"/>
      <dgm:spPr/>
    </dgm:pt>
    <dgm:pt modelId="{860850FA-0A43-4AD9-A057-827E39730853}" type="pres">
      <dgm:prSet presAssocID="{C3A7ADE2-6956-4307-837F-4690666E9A67}" presName="parTx" presStyleLbl="revTx" presStyleIdx="1" presStyleCnt="6">
        <dgm:presLayoutVars>
          <dgm:chMax val="0"/>
          <dgm:chPref val="0"/>
        </dgm:presLayoutVars>
      </dgm:prSet>
      <dgm:spPr/>
    </dgm:pt>
    <dgm:pt modelId="{CD467F2F-FAB8-4E92-905D-851A7D375BD6}" type="pres">
      <dgm:prSet presAssocID="{74CD8E52-2187-4EBA-8B58-41963E28686D}" presName="sibTrans" presStyleCnt="0"/>
      <dgm:spPr/>
    </dgm:pt>
    <dgm:pt modelId="{CF180DE6-DA26-4796-A73A-EE92BF50FB68}" type="pres">
      <dgm:prSet presAssocID="{C0B499FA-62DD-496A-BB7B-722A0B1E37D3}" presName="compNode" presStyleCnt="0"/>
      <dgm:spPr/>
    </dgm:pt>
    <dgm:pt modelId="{B96AD31A-3030-41DC-A779-EE34D68258F2}" type="pres">
      <dgm:prSet presAssocID="{C0B499FA-62DD-496A-BB7B-722A0B1E37D3}" presName="bgRect" presStyleLbl="bgShp" presStyleIdx="2" presStyleCnt="6"/>
      <dgm:spPr/>
    </dgm:pt>
    <dgm:pt modelId="{B40C2E0D-B14F-4E04-8C9A-F6E62342387F}" type="pres">
      <dgm:prSet presAssocID="{C0B499FA-62DD-496A-BB7B-722A0B1E37D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BC0206C-143A-4A6C-B625-27CFDFB7287D}" type="pres">
      <dgm:prSet presAssocID="{C0B499FA-62DD-496A-BB7B-722A0B1E37D3}" presName="spaceRect" presStyleCnt="0"/>
      <dgm:spPr/>
    </dgm:pt>
    <dgm:pt modelId="{DB2CAC57-A2E6-4DFB-AE41-DC73D7473833}" type="pres">
      <dgm:prSet presAssocID="{C0B499FA-62DD-496A-BB7B-722A0B1E37D3}" presName="parTx" presStyleLbl="revTx" presStyleIdx="2" presStyleCnt="6">
        <dgm:presLayoutVars>
          <dgm:chMax val="0"/>
          <dgm:chPref val="0"/>
        </dgm:presLayoutVars>
      </dgm:prSet>
      <dgm:spPr/>
    </dgm:pt>
    <dgm:pt modelId="{20FD3A21-596F-4714-853A-2D1E7FD2DD36}" type="pres">
      <dgm:prSet presAssocID="{45DE3ACE-72ED-431D-955C-41F2DDF5A5FC}" presName="sibTrans" presStyleCnt="0"/>
      <dgm:spPr/>
    </dgm:pt>
    <dgm:pt modelId="{40E9F09A-BE61-4E43-AB38-BB019871FEE6}" type="pres">
      <dgm:prSet presAssocID="{AF0B43B5-2E7C-46C9-AB7F-4DB205CC1F02}" presName="compNode" presStyleCnt="0"/>
      <dgm:spPr/>
    </dgm:pt>
    <dgm:pt modelId="{B1387E05-ED92-4CB0-A7A4-93F655A7FB19}" type="pres">
      <dgm:prSet presAssocID="{AF0B43B5-2E7C-46C9-AB7F-4DB205CC1F02}" presName="bgRect" presStyleLbl="bgShp" presStyleIdx="3" presStyleCnt="6"/>
      <dgm:spPr/>
    </dgm:pt>
    <dgm:pt modelId="{069F58DE-5464-4520-B12D-85232FFCE0E3}" type="pres">
      <dgm:prSet presAssocID="{AF0B43B5-2E7C-46C9-AB7F-4DB205CC1F0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B41B189-86CD-40C9-BC3D-4223F7B69A4E}" type="pres">
      <dgm:prSet presAssocID="{AF0B43B5-2E7C-46C9-AB7F-4DB205CC1F02}" presName="spaceRect" presStyleCnt="0"/>
      <dgm:spPr/>
    </dgm:pt>
    <dgm:pt modelId="{8F0CD92F-9E2C-48E0-80A4-8988DB95E12F}" type="pres">
      <dgm:prSet presAssocID="{AF0B43B5-2E7C-46C9-AB7F-4DB205CC1F02}" presName="parTx" presStyleLbl="revTx" presStyleIdx="3" presStyleCnt="6">
        <dgm:presLayoutVars>
          <dgm:chMax val="0"/>
          <dgm:chPref val="0"/>
        </dgm:presLayoutVars>
      </dgm:prSet>
      <dgm:spPr/>
    </dgm:pt>
    <dgm:pt modelId="{826C176A-B04D-40C9-939A-3B725ABBFB5C}" type="pres">
      <dgm:prSet presAssocID="{9E6D5C36-6663-4B7E-ADF2-85C5BCFEF96F}" presName="sibTrans" presStyleCnt="0"/>
      <dgm:spPr/>
    </dgm:pt>
    <dgm:pt modelId="{1AB75567-8760-47E8-9959-6C159A652C05}" type="pres">
      <dgm:prSet presAssocID="{3E524C16-3905-4D5F-9498-C7FA34CF31E8}" presName="compNode" presStyleCnt="0"/>
      <dgm:spPr/>
    </dgm:pt>
    <dgm:pt modelId="{D25DFD49-CA80-476A-8B4F-81BFEE3E03E4}" type="pres">
      <dgm:prSet presAssocID="{3E524C16-3905-4D5F-9498-C7FA34CF31E8}" presName="bgRect" presStyleLbl="bgShp" presStyleIdx="4" presStyleCnt="6"/>
      <dgm:spPr/>
    </dgm:pt>
    <dgm:pt modelId="{4D18A8C2-54D2-4347-BCE7-F49076A8ABBF}" type="pres">
      <dgm:prSet presAssocID="{3E524C16-3905-4D5F-9498-C7FA34CF31E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4A31F46-B463-4CB6-A308-FC3D0D14329F}" type="pres">
      <dgm:prSet presAssocID="{3E524C16-3905-4D5F-9498-C7FA34CF31E8}" presName="spaceRect" presStyleCnt="0"/>
      <dgm:spPr/>
    </dgm:pt>
    <dgm:pt modelId="{35974E25-09F2-4A4F-8CF6-83E8AA831868}" type="pres">
      <dgm:prSet presAssocID="{3E524C16-3905-4D5F-9498-C7FA34CF31E8}" presName="parTx" presStyleLbl="revTx" presStyleIdx="4" presStyleCnt="6">
        <dgm:presLayoutVars>
          <dgm:chMax val="0"/>
          <dgm:chPref val="0"/>
        </dgm:presLayoutVars>
      </dgm:prSet>
      <dgm:spPr/>
    </dgm:pt>
    <dgm:pt modelId="{CFCB12FC-6F60-4198-8BC9-90CD84457179}" type="pres">
      <dgm:prSet presAssocID="{3E85D185-F352-41E8-998A-3195BC8F2238}" presName="sibTrans" presStyleCnt="0"/>
      <dgm:spPr/>
    </dgm:pt>
    <dgm:pt modelId="{B33E756E-5553-429C-9A26-78A11FB6AB16}" type="pres">
      <dgm:prSet presAssocID="{B964A476-3858-486A-A6EE-854E98263D05}" presName="compNode" presStyleCnt="0"/>
      <dgm:spPr/>
    </dgm:pt>
    <dgm:pt modelId="{D6EF307E-95E4-4870-AEB4-97D39DC38DBD}" type="pres">
      <dgm:prSet presAssocID="{B964A476-3858-486A-A6EE-854E98263D05}" presName="bgRect" presStyleLbl="bgShp" presStyleIdx="5" presStyleCnt="6"/>
      <dgm:spPr/>
    </dgm:pt>
    <dgm:pt modelId="{E6A51037-809A-4664-B69D-F7B8AE6CF80E}" type="pres">
      <dgm:prSet presAssocID="{B964A476-3858-486A-A6EE-854E98263D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011FAF95-0565-4A05-BE57-AE260457467A}" type="pres">
      <dgm:prSet presAssocID="{B964A476-3858-486A-A6EE-854E98263D05}" presName="spaceRect" presStyleCnt="0"/>
      <dgm:spPr/>
    </dgm:pt>
    <dgm:pt modelId="{B949892F-276E-47C2-9DBD-530141D1A945}" type="pres">
      <dgm:prSet presAssocID="{B964A476-3858-486A-A6EE-854E98263D0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6A1AE04-0A86-42F8-A6D2-4AB421D6F3D0}" srcId="{4ADF9DE1-0EF0-4B1F-B384-50A9A956CE37}" destId="{AF0B43B5-2E7C-46C9-AB7F-4DB205CC1F02}" srcOrd="3" destOrd="0" parTransId="{F4572ED8-89E8-44E2-B359-4F101B828F43}" sibTransId="{9E6D5C36-6663-4B7E-ADF2-85C5BCFEF96F}"/>
    <dgm:cxn modelId="{0137D307-5260-5E45-9A2D-1E753D722145}" type="presOf" srcId="{B964A476-3858-486A-A6EE-854E98263D05}" destId="{B949892F-276E-47C2-9DBD-530141D1A945}" srcOrd="0" destOrd="0" presId="urn:microsoft.com/office/officeart/2018/2/layout/IconVerticalSolidList"/>
    <dgm:cxn modelId="{BCFB3417-B8CB-453B-A6F7-4272A6201F1D}" srcId="{4ADF9DE1-0EF0-4B1F-B384-50A9A956CE37}" destId="{3E524C16-3905-4D5F-9498-C7FA34CF31E8}" srcOrd="4" destOrd="0" parTransId="{9BBBB24F-3203-45B3-9543-F4EA03678612}" sibTransId="{3E85D185-F352-41E8-998A-3195BC8F2238}"/>
    <dgm:cxn modelId="{99501019-D9CC-4917-8A54-7B8B24235B40}" srcId="{4ADF9DE1-0EF0-4B1F-B384-50A9A956CE37}" destId="{C3A7ADE2-6956-4307-837F-4690666E9A67}" srcOrd="1" destOrd="0" parTransId="{1EB1D5D0-DC0E-4EF9-9402-8A16DF708868}" sibTransId="{74CD8E52-2187-4EBA-8B58-41963E28686D}"/>
    <dgm:cxn modelId="{1CD59E19-42DD-154F-B20D-C5CF0892640E}" type="presOf" srcId="{C3A7ADE2-6956-4307-837F-4690666E9A67}" destId="{860850FA-0A43-4AD9-A057-827E39730853}" srcOrd="0" destOrd="0" presId="urn:microsoft.com/office/officeart/2018/2/layout/IconVerticalSolidList"/>
    <dgm:cxn modelId="{93629C60-6681-4E2D-A65A-4A5C6B434944}" srcId="{4ADF9DE1-0EF0-4B1F-B384-50A9A956CE37}" destId="{B964A476-3858-486A-A6EE-854E98263D05}" srcOrd="5" destOrd="0" parTransId="{608D319C-FBA3-4910-A054-E219AB5F78AE}" sibTransId="{FD62D263-AB8F-4DA0-893A-E11F0EC3EE76}"/>
    <dgm:cxn modelId="{83A78B6A-8788-4F25-B5FD-7AD120D63170}" srcId="{4ADF9DE1-0EF0-4B1F-B384-50A9A956CE37}" destId="{054F449E-3A17-4BF5-BA05-15E7163760E2}" srcOrd="0" destOrd="0" parTransId="{54D17A10-4669-4184-9842-811612D08FDA}" sibTransId="{F6522D22-9246-4A86-8401-522984B58AE5}"/>
    <dgm:cxn modelId="{4CD47F76-5B13-0544-90E8-8DC9D98C39A6}" type="presOf" srcId="{3E524C16-3905-4D5F-9498-C7FA34CF31E8}" destId="{35974E25-09F2-4A4F-8CF6-83E8AA831868}" srcOrd="0" destOrd="0" presId="urn:microsoft.com/office/officeart/2018/2/layout/IconVerticalSolidList"/>
    <dgm:cxn modelId="{E641F483-03BC-4109-88D2-B01A6C7605F4}" srcId="{4ADF9DE1-0EF0-4B1F-B384-50A9A956CE37}" destId="{C0B499FA-62DD-496A-BB7B-722A0B1E37D3}" srcOrd="2" destOrd="0" parTransId="{FADCBC6D-B9B7-4C51-AB7D-D06012BB768C}" sibTransId="{45DE3ACE-72ED-431D-955C-41F2DDF5A5FC}"/>
    <dgm:cxn modelId="{27C7058F-F85D-ED44-88AE-E451FDBC113E}" type="presOf" srcId="{054F449E-3A17-4BF5-BA05-15E7163760E2}" destId="{8E984B6D-1E37-41F5-A4ED-812F117B9190}" srcOrd="0" destOrd="0" presId="urn:microsoft.com/office/officeart/2018/2/layout/IconVerticalSolidList"/>
    <dgm:cxn modelId="{BA5F708F-2C08-4045-87B3-41A01B016017}" type="presOf" srcId="{4ADF9DE1-0EF0-4B1F-B384-50A9A956CE37}" destId="{60AFD2C7-3263-4B8A-A43D-E3FD37E29E2B}" srcOrd="0" destOrd="0" presId="urn:microsoft.com/office/officeart/2018/2/layout/IconVerticalSolidList"/>
    <dgm:cxn modelId="{4EF3289C-20A9-474B-9173-A1C91F737961}" type="presOf" srcId="{AF0B43B5-2E7C-46C9-AB7F-4DB205CC1F02}" destId="{8F0CD92F-9E2C-48E0-80A4-8988DB95E12F}" srcOrd="0" destOrd="0" presId="urn:microsoft.com/office/officeart/2018/2/layout/IconVerticalSolidList"/>
    <dgm:cxn modelId="{99DA0BA9-134F-A44F-87AF-75E771371EF9}" type="presOf" srcId="{C0B499FA-62DD-496A-BB7B-722A0B1E37D3}" destId="{DB2CAC57-A2E6-4DFB-AE41-DC73D7473833}" srcOrd="0" destOrd="0" presId="urn:microsoft.com/office/officeart/2018/2/layout/IconVerticalSolidList"/>
    <dgm:cxn modelId="{96CCD55A-A667-A34A-9CED-22FFB946B308}" type="presParOf" srcId="{60AFD2C7-3263-4B8A-A43D-E3FD37E29E2B}" destId="{BEE9CD72-6B7A-4DE5-BC7C-28D70F1A9A2C}" srcOrd="0" destOrd="0" presId="urn:microsoft.com/office/officeart/2018/2/layout/IconVerticalSolidList"/>
    <dgm:cxn modelId="{824CB2D3-613E-FD40-940F-3235E53A8ED3}" type="presParOf" srcId="{BEE9CD72-6B7A-4DE5-BC7C-28D70F1A9A2C}" destId="{7778A790-A7AB-4472-87FA-5839DA1CB96A}" srcOrd="0" destOrd="0" presId="urn:microsoft.com/office/officeart/2018/2/layout/IconVerticalSolidList"/>
    <dgm:cxn modelId="{6B15DE4C-B70A-EE40-A517-75B8192B147F}" type="presParOf" srcId="{BEE9CD72-6B7A-4DE5-BC7C-28D70F1A9A2C}" destId="{119FA688-5BCF-4AAE-92F6-05990A03F705}" srcOrd="1" destOrd="0" presId="urn:microsoft.com/office/officeart/2018/2/layout/IconVerticalSolidList"/>
    <dgm:cxn modelId="{80EB419D-0920-B342-B8E3-36E3DB4C90A9}" type="presParOf" srcId="{BEE9CD72-6B7A-4DE5-BC7C-28D70F1A9A2C}" destId="{CC894AAE-D73E-43AD-92D5-B49B78759AB8}" srcOrd="2" destOrd="0" presId="urn:microsoft.com/office/officeart/2018/2/layout/IconVerticalSolidList"/>
    <dgm:cxn modelId="{F5058E6E-0E30-E74F-9A20-3FA2BBF346A4}" type="presParOf" srcId="{BEE9CD72-6B7A-4DE5-BC7C-28D70F1A9A2C}" destId="{8E984B6D-1E37-41F5-A4ED-812F117B9190}" srcOrd="3" destOrd="0" presId="urn:microsoft.com/office/officeart/2018/2/layout/IconVerticalSolidList"/>
    <dgm:cxn modelId="{9E7101D1-8D6B-D34C-9ACF-3B0C799245A5}" type="presParOf" srcId="{60AFD2C7-3263-4B8A-A43D-E3FD37E29E2B}" destId="{7BECB831-6B71-4A98-B90F-5616EBD3EA91}" srcOrd="1" destOrd="0" presId="urn:microsoft.com/office/officeart/2018/2/layout/IconVerticalSolidList"/>
    <dgm:cxn modelId="{DB260CBD-B741-ED47-A85B-B0716E8C7766}" type="presParOf" srcId="{60AFD2C7-3263-4B8A-A43D-E3FD37E29E2B}" destId="{BF86B442-2C3E-4DCE-B1B9-BFCA83D17726}" srcOrd="2" destOrd="0" presId="urn:microsoft.com/office/officeart/2018/2/layout/IconVerticalSolidList"/>
    <dgm:cxn modelId="{D8833C88-B0A7-ED49-85EB-C4E317DAD290}" type="presParOf" srcId="{BF86B442-2C3E-4DCE-B1B9-BFCA83D17726}" destId="{7CAFA1F6-5906-4E0F-809E-30FAC319135D}" srcOrd="0" destOrd="0" presId="urn:microsoft.com/office/officeart/2018/2/layout/IconVerticalSolidList"/>
    <dgm:cxn modelId="{65D3E55F-7CA7-9649-9327-D41CD4C6A058}" type="presParOf" srcId="{BF86B442-2C3E-4DCE-B1B9-BFCA83D17726}" destId="{97A754AD-468A-480B-B62C-6FB10DE791BE}" srcOrd="1" destOrd="0" presId="urn:microsoft.com/office/officeart/2018/2/layout/IconVerticalSolidList"/>
    <dgm:cxn modelId="{73263752-0332-1342-BA71-C5123948C732}" type="presParOf" srcId="{BF86B442-2C3E-4DCE-B1B9-BFCA83D17726}" destId="{2DF88A89-1307-429E-9499-90AB5D15F58C}" srcOrd="2" destOrd="0" presId="urn:microsoft.com/office/officeart/2018/2/layout/IconVerticalSolidList"/>
    <dgm:cxn modelId="{629CF4A4-0181-5A46-BA53-530B78F755AD}" type="presParOf" srcId="{BF86B442-2C3E-4DCE-B1B9-BFCA83D17726}" destId="{860850FA-0A43-4AD9-A057-827E39730853}" srcOrd="3" destOrd="0" presId="urn:microsoft.com/office/officeart/2018/2/layout/IconVerticalSolidList"/>
    <dgm:cxn modelId="{2EE761CA-1AC9-E545-B40D-6947C944D466}" type="presParOf" srcId="{60AFD2C7-3263-4B8A-A43D-E3FD37E29E2B}" destId="{CD467F2F-FAB8-4E92-905D-851A7D375BD6}" srcOrd="3" destOrd="0" presId="urn:microsoft.com/office/officeart/2018/2/layout/IconVerticalSolidList"/>
    <dgm:cxn modelId="{A671AB82-98AD-B949-983C-4BEE1467A0C4}" type="presParOf" srcId="{60AFD2C7-3263-4B8A-A43D-E3FD37E29E2B}" destId="{CF180DE6-DA26-4796-A73A-EE92BF50FB68}" srcOrd="4" destOrd="0" presId="urn:microsoft.com/office/officeart/2018/2/layout/IconVerticalSolidList"/>
    <dgm:cxn modelId="{71973534-7CA0-2943-9309-242F30696398}" type="presParOf" srcId="{CF180DE6-DA26-4796-A73A-EE92BF50FB68}" destId="{B96AD31A-3030-41DC-A779-EE34D68258F2}" srcOrd="0" destOrd="0" presId="urn:microsoft.com/office/officeart/2018/2/layout/IconVerticalSolidList"/>
    <dgm:cxn modelId="{C8143F43-15DF-0042-AE9D-C6FE5AC09E89}" type="presParOf" srcId="{CF180DE6-DA26-4796-A73A-EE92BF50FB68}" destId="{B40C2E0D-B14F-4E04-8C9A-F6E62342387F}" srcOrd="1" destOrd="0" presId="urn:microsoft.com/office/officeart/2018/2/layout/IconVerticalSolidList"/>
    <dgm:cxn modelId="{DD1D6713-7F4C-544F-98AB-68525AB4C962}" type="presParOf" srcId="{CF180DE6-DA26-4796-A73A-EE92BF50FB68}" destId="{ABC0206C-143A-4A6C-B625-27CFDFB7287D}" srcOrd="2" destOrd="0" presId="urn:microsoft.com/office/officeart/2018/2/layout/IconVerticalSolidList"/>
    <dgm:cxn modelId="{B19D4776-929F-7B4C-9638-4D102840CCE5}" type="presParOf" srcId="{CF180DE6-DA26-4796-A73A-EE92BF50FB68}" destId="{DB2CAC57-A2E6-4DFB-AE41-DC73D7473833}" srcOrd="3" destOrd="0" presId="urn:microsoft.com/office/officeart/2018/2/layout/IconVerticalSolidList"/>
    <dgm:cxn modelId="{FB2E8586-889C-C045-8E20-1095B2E8E8B8}" type="presParOf" srcId="{60AFD2C7-3263-4B8A-A43D-E3FD37E29E2B}" destId="{20FD3A21-596F-4714-853A-2D1E7FD2DD36}" srcOrd="5" destOrd="0" presId="urn:microsoft.com/office/officeart/2018/2/layout/IconVerticalSolidList"/>
    <dgm:cxn modelId="{E506B471-03D1-4148-AE3F-E9E4A3287E4A}" type="presParOf" srcId="{60AFD2C7-3263-4B8A-A43D-E3FD37E29E2B}" destId="{40E9F09A-BE61-4E43-AB38-BB019871FEE6}" srcOrd="6" destOrd="0" presId="urn:microsoft.com/office/officeart/2018/2/layout/IconVerticalSolidList"/>
    <dgm:cxn modelId="{27893B03-8EAB-D048-AE89-5CB15564D539}" type="presParOf" srcId="{40E9F09A-BE61-4E43-AB38-BB019871FEE6}" destId="{B1387E05-ED92-4CB0-A7A4-93F655A7FB19}" srcOrd="0" destOrd="0" presId="urn:microsoft.com/office/officeart/2018/2/layout/IconVerticalSolidList"/>
    <dgm:cxn modelId="{62C4B949-9212-7047-83F2-F6C9C5DD4908}" type="presParOf" srcId="{40E9F09A-BE61-4E43-AB38-BB019871FEE6}" destId="{069F58DE-5464-4520-B12D-85232FFCE0E3}" srcOrd="1" destOrd="0" presId="urn:microsoft.com/office/officeart/2018/2/layout/IconVerticalSolidList"/>
    <dgm:cxn modelId="{3608F5A7-7C50-9E49-A96E-4BAACF6DE495}" type="presParOf" srcId="{40E9F09A-BE61-4E43-AB38-BB019871FEE6}" destId="{BB41B189-86CD-40C9-BC3D-4223F7B69A4E}" srcOrd="2" destOrd="0" presId="urn:microsoft.com/office/officeart/2018/2/layout/IconVerticalSolidList"/>
    <dgm:cxn modelId="{99FECCC9-503B-CA4E-8552-8774E88A1774}" type="presParOf" srcId="{40E9F09A-BE61-4E43-AB38-BB019871FEE6}" destId="{8F0CD92F-9E2C-48E0-80A4-8988DB95E12F}" srcOrd="3" destOrd="0" presId="urn:microsoft.com/office/officeart/2018/2/layout/IconVerticalSolidList"/>
    <dgm:cxn modelId="{670A6787-A111-2F46-909C-66DD68F61FC3}" type="presParOf" srcId="{60AFD2C7-3263-4B8A-A43D-E3FD37E29E2B}" destId="{826C176A-B04D-40C9-939A-3B725ABBFB5C}" srcOrd="7" destOrd="0" presId="urn:microsoft.com/office/officeart/2018/2/layout/IconVerticalSolidList"/>
    <dgm:cxn modelId="{210B2C5D-C335-7643-8F33-2ED5EF38DE47}" type="presParOf" srcId="{60AFD2C7-3263-4B8A-A43D-E3FD37E29E2B}" destId="{1AB75567-8760-47E8-9959-6C159A652C05}" srcOrd="8" destOrd="0" presId="urn:microsoft.com/office/officeart/2018/2/layout/IconVerticalSolidList"/>
    <dgm:cxn modelId="{75275468-8A2C-CE4C-B1B6-F5D74B84416C}" type="presParOf" srcId="{1AB75567-8760-47E8-9959-6C159A652C05}" destId="{D25DFD49-CA80-476A-8B4F-81BFEE3E03E4}" srcOrd="0" destOrd="0" presId="urn:microsoft.com/office/officeart/2018/2/layout/IconVerticalSolidList"/>
    <dgm:cxn modelId="{FE472D66-C33A-FB4A-A858-9BA6FA57359B}" type="presParOf" srcId="{1AB75567-8760-47E8-9959-6C159A652C05}" destId="{4D18A8C2-54D2-4347-BCE7-F49076A8ABBF}" srcOrd="1" destOrd="0" presId="urn:microsoft.com/office/officeart/2018/2/layout/IconVerticalSolidList"/>
    <dgm:cxn modelId="{5068CF84-D71A-A04C-948A-928E763D7901}" type="presParOf" srcId="{1AB75567-8760-47E8-9959-6C159A652C05}" destId="{74A31F46-B463-4CB6-A308-FC3D0D14329F}" srcOrd="2" destOrd="0" presId="urn:microsoft.com/office/officeart/2018/2/layout/IconVerticalSolidList"/>
    <dgm:cxn modelId="{AA2AF57E-1CA4-1147-85A4-E9589BD2FCF1}" type="presParOf" srcId="{1AB75567-8760-47E8-9959-6C159A652C05}" destId="{35974E25-09F2-4A4F-8CF6-83E8AA831868}" srcOrd="3" destOrd="0" presId="urn:microsoft.com/office/officeart/2018/2/layout/IconVerticalSolidList"/>
    <dgm:cxn modelId="{ECCCC599-E22A-664C-810A-C17C6AE9781F}" type="presParOf" srcId="{60AFD2C7-3263-4B8A-A43D-E3FD37E29E2B}" destId="{CFCB12FC-6F60-4198-8BC9-90CD84457179}" srcOrd="9" destOrd="0" presId="urn:microsoft.com/office/officeart/2018/2/layout/IconVerticalSolidList"/>
    <dgm:cxn modelId="{97700812-3262-A948-A563-E6142CA94B1B}" type="presParOf" srcId="{60AFD2C7-3263-4B8A-A43D-E3FD37E29E2B}" destId="{B33E756E-5553-429C-9A26-78A11FB6AB16}" srcOrd="10" destOrd="0" presId="urn:microsoft.com/office/officeart/2018/2/layout/IconVerticalSolidList"/>
    <dgm:cxn modelId="{9081236D-4291-1748-9EA1-5B6AE0FC359D}" type="presParOf" srcId="{B33E756E-5553-429C-9A26-78A11FB6AB16}" destId="{D6EF307E-95E4-4870-AEB4-97D39DC38DBD}" srcOrd="0" destOrd="0" presId="urn:microsoft.com/office/officeart/2018/2/layout/IconVerticalSolidList"/>
    <dgm:cxn modelId="{F0C99F38-0F1F-B046-9667-1F352DCEFB14}" type="presParOf" srcId="{B33E756E-5553-429C-9A26-78A11FB6AB16}" destId="{E6A51037-809A-4664-B69D-F7B8AE6CF80E}" srcOrd="1" destOrd="0" presId="urn:microsoft.com/office/officeart/2018/2/layout/IconVerticalSolidList"/>
    <dgm:cxn modelId="{4960E6CB-D454-414C-9E73-41B2F2687CD3}" type="presParOf" srcId="{B33E756E-5553-429C-9A26-78A11FB6AB16}" destId="{011FAF95-0565-4A05-BE57-AE260457467A}" srcOrd="2" destOrd="0" presId="urn:microsoft.com/office/officeart/2018/2/layout/IconVerticalSolidList"/>
    <dgm:cxn modelId="{DB8DDA9C-2B94-F843-A22E-E25901176E0B}" type="presParOf" srcId="{B33E756E-5553-429C-9A26-78A11FB6AB16}" destId="{B949892F-276E-47C2-9DBD-530141D1A9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AFD00B-4C73-471C-BEE7-4BA9DAD3D76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8086C3-843C-4368-A392-D18DD6461A5A}">
      <dgm:prSet/>
      <dgm:spPr/>
      <dgm:t>
        <a:bodyPr/>
        <a:lstStyle/>
        <a:p>
          <a:r>
            <a:rPr lang="en-US"/>
            <a:t>Is there a correlation between the median rental price and resident income level? </a:t>
          </a:r>
        </a:p>
      </dgm:t>
    </dgm:pt>
    <dgm:pt modelId="{1366F79D-6EAB-415C-9854-FD77289474C6}" type="parTrans" cxnId="{03F4C637-5319-4DB8-885F-A758027A1157}">
      <dgm:prSet/>
      <dgm:spPr/>
      <dgm:t>
        <a:bodyPr/>
        <a:lstStyle/>
        <a:p>
          <a:endParaRPr lang="en-US"/>
        </a:p>
      </dgm:t>
    </dgm:pt>
    <dgm:pt modelId="{E271BEAF-377B-4DC1-B202-DBA2F102EA42}" type="sibTrans" cxnId="{03F4C637-5319-4DB8-885F-A758027A1157}">
      <dgm:prSet/>
      <dgm:spPr/>
      <dgm:t>
        <a:bodyPr/>
        <a:lstStyle/>
        <a:p>
          <a:endParaRPr lang="en-US"/>
        </a:p>
      </dgm:t>
    </dgm:pt>
    <dgm:pt modelId="{99C60EA1-78DA-4761-9560-552190E21478}">
      <dgm:prSet/>
      <dgm:spPr/>
      <dgm:t>
        <a:bodyPr/>
        <a:lstStyle/>
        <a:p>
          <a:r>
            <a:rPr lang="en-US" dirty="0"/>
            <a:t>Does having more amenities increase the rental price in the area?</a:t>
          </a:r>
        </a:p>
      </dgm:t>
    </dgm:pt>
    <dgm:pt modelId="{19F306EA-40E6-4C59-82C2-DF444D0AC5AD}" type="parTrans" cxnId="{21A34DC7-6BB0-4FB7-B5F9-A9E77696B90E}">
      <dgm:prSet/>
      <dgm:spPr/>
      <dgm:t>
        <a:bodyPr/>
        <a:lstStyle/>
        <a:p>
          <a:endParaRPr lang="en-US"/>
        </a:p>
      </dgm:t>
    </dgm:pt>
    <dgm:pt modelId="{6781257A-21BE-4499-AA97-F2B08805125C}" type="sibTrans" cxnId="{21A34DC7-6BB0-4FB7-B5F9-A9E77696B90E}">
      <dgm:prSet/>
      <dgm:spPr/>
      <dgm:t>
        <a:bodyPr/>
        <a:lstStyle/>
        <a:p>
          <a:endParaRPr lang="en-US"/>
        </a:p>
      </dgm:t>
    </dgm:pt>
    <dgm:pt modelId="{DBDDBC9F-15F2-0442-8722-EACCAA42BA42}">
      <dgm:prSet/>
      <dgm:spPr/>
      <dgm:t>
        <a:bodyPr/>
        <a:lstStyle/>
        <a:p>
          <a:r>
            <a:rPr lang="en-US" dirty="0"/>
            <a:t>Are there more Airbnb rental available in areas with higher rental?</a:t>
          </a:r>
        </a:p>
      </dgm:t>
    </dgm:pt>
    <dgm:pt modelId="{CF817288-B91F-5047-B78A-03AFB80F760B}" type="parTrans" cxnId="{FBC2A3CB-FA73-1D4F-BDB9-CB1307EBEA0C}">
      <dgm:prSet/>
      <dgm:spPr/>
      <dgm:t>
        <a:bodyPr/>
        <a:lstStyle/>
        <a:p>
          <a:endParaRPr lang="en-US"/>
        </a:p>
      </dgm:t>
    </dgm:pt>
    <dgm:pt modelId="{9C3F907B-0737-F043-9E7F-94E7632D898A}" type="sibTrans" cxnId="{FBC2A3CB-FA73-1D4F-BDB9-CB1307EBEA0C}">
      <dgm:prSet/>
      <dgm:spPr/>
      <dgm:t>
        <a:bodyPr/>
        <a:lstStyle/>
        <a:p>
          <a:endParaRPr lang="en-US"/>
        </a:p>
      </dgm:t>
    </dgm:pt>
    <dgm:pt modelId="{7A6F4D73-F6B5-5A46-B4B3-B046C576E641}">
      <dgm:prSet/>
      <dgm:spPr/>
      <dgm:t>
        <a:bodyPr/>
        <a:lstStyle/>
        <a:p>
          <a:r>
            <a:rPr lang="en-US" dirty="0"/>
            <a:t>TBD</a:t>
          </a:r>
        </a:p>
      </dgm:t>
    </dgm:pt>
    <dgm:pt modelId="{DB423815-FD44-784E-A7A2-D0E461F27795}" type="parTrans" cxnId="{5530DB26-C4EF-9542-8D3C-0D8CDDF6EF05}">
      <dgm:prSet/>
      <dgm:spPr/>
      <dgm:t>
        <a:bodyPr/>
        <a:lstStyle/>
        <a:p>
          <a:endParaRPr lang="en-US"/>
        </a:p>
      </dgm:t>
    </dgm:pt>
    <dgm:pt modelId="{F67EE7E8-FAE2-804C-805D-984321671F78}" type="sibTrans" cxnId="{5530DB26-C4EF-9542-8D3C-0D8CDDF6EF05}">
      <dgm:prSet/>
      <dgm:spPr/>
      <dgm:t>
        <a:bodyPr/>
        <a:lstStyle/>
        <a:p>
          <a:endParaRPr lang="en-US"/>
        </a:p>
      </dgm:t>
    </dgm:pt>
    <dgm:pt modelId="{A2CED802-31F2-9448-994F-A671FEAE4B6A}">
      <dgm:prSet/>
      <dgm:spPr/>
      <dgm:t>
        <a:bodyPr/>
        <a:lstStyle/>
        <a:p>
          <a:r>
            <a:rPr lang="en-US" dirty="0"/>
            <a:t>TBD</a:t>
          </a:r>
        </a:p>
      </dgm:t>
    </dgm:pt>
    <dgm:pt modelId="{CEBA2CA5-9631-9741-80C5-9CCF5333926D}" type="parTrans" cxnId="{0B905891-CE38-7B4E-A6D6-82450411E1C1}">
      <dgm:prSet/>
      <dgm:spPr/>
      <dgm:t>
        <a:bodyPr/>
        <a:lstStyle/>
        <a:p>
          <a:endParaRPr lang="en-US"/>
        </a:p>
      </dgm:t>
    </dgm:pt>
    <dgm:pt modelId="{F2CEB249-5D9B-1547-B19B-DF2A73D8A324}" type="sibTrans" cxnId="{0B905891-CE38-7B4E-A6D6-82450411E1C1}">
      <dgm:prSet/>
      <dgm:spPr/>
      <dgm:t>
        <a:bodyPr/>
        <a:lstStyle/>
        <a:p>
          <a:endParaRPr lang="en-US"/>
        </a:p>
      </dgm:t>
    </dgm:pt>
    <dgm:pt modelId="{D0F10AE6-36C4-2E4D-BF8B-58991255F6DE}" type="pres">
      <dgm:prSet presAssocID="{32AFD00B-4C73-471C-BEE7-4BA9DAD3D76D}" presName="linear" presStyleCnt="0">
        <dgm:presLayoutVars>
          <dgm:animLvl val="lvl"/>
          <dgm:resizeHandles val="exact"/>
        </dgm:presLayoutVars>
      </dgm:prSet>
      <dgm:spPr/>
    </dgm:pt>
    <dgm:pt modelId="{D6EA64B3-4E8B-4A46-AB97-390E6ABF1BB0}" type="pres">
      <dgm:prSet presAssocID="{818086C3-843C-4368-A392-D18DD6461A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6570E2-F6C3-6542-8E4A-E773A802FC76}" type="pres">
      <dgm:prSet presAssocID="{E271BEAF-377B-4DC1-B202-DBA2F102EA42}" presName="spacer" presStyleCnt="0"/>
      <dgm:spPr/>
    </dgm:pt>
    <dgm:pt modelId="{D81F2AF3-B15C-6F4A-9957-EF95D508A7AC}" type="pres">
      <dgm:prSet presAssocID="{99C60EA1-78DA-4761-9560-552190E214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5A56EDE-78DC-8940-A375-032E0CDF1115}" type="pres">
      <dgm:prSet presAssocID="{6781257A-21BE-4499-AA97-F2B08805125C}" presName="spacer" presStyleCnt="0"/>
      <dgm:spPr/>
    </dgm:pt>
    <dgm:pt modelId="{0AF5E287-2DAD-5646-AB2C-9533187CCFDC}" type="pres">
      <dgm:prSet presAssocID="{DBDDBC9F-15F2-0442-8722-EACCAA42BA4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ABFA10E-A654-5D4B-A66D-090540317D94}" type="pres">
      <dgm:prSet presAssocID="{9C3F907B-0737-F043-9E7F-94E7632D898A}" presName="spacer" presStyleCnt="0"/>
      <dgm:spPr/>
    </dgm:pt>
    <dgm:pt modelId="{23E1C5B3-E09D-DF47-93A5-0F537BF8B844}" type="pres">
      <dgm:prSet presAssocID="{7A6F4D73-F6B5-5A46-B4B3-B046C576E64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6FE2382-56B1-E940-AAE5-FD526F172AD8}" type="pres">
      <dgm:prSet presAssocID="{F67EE7E8-FAE2-804C-805D-984321671F78}" presName="spacer" presStyleCnt="0"/>
      <dgm:spPr/>
    </dgm:pt>
    <dgm:pt modelId="{7FA4657D-71C1-8A4B-8D53-5A257CB4F537}" type="pres">
      <dgm:prSet presAssocID="{A2CED802-31F2-9448-994F-A671FEAE4B6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C2D230C-4EF5-784B-BA1C-9080C2838BC8}" type="presOf" srcId="{A2CED802-31F2-9448-994F-A671FEAE4B6A}" destId="{7FA4657D-71C1-8A4B-8D53-5A257CB4F537}" srcOrd="0" destOrd="0" presId="urn:microsoft.com/office/officeart/2005/8/layout/vList2"/>
    <dgm:cxn modelId="{2764B40E-A132-F74D-B787-ECB0DDF3D3DF}" type="presOf" srcId="{DBDDBC9F-15F2-0442-8722-EACCAA42BA42}" destId="{0AF5E287-2DAD-5646-AB2C-9533187CCFDC}" srcOrd="0" destOrd="0" presId="urn:microsoft.com/office/officeart/2005/8/layout/vList2"/>
    <dgm:cxn modelId="{5530DB26-C4EF-9542-8D3C-0D8CDDF6EF05}" srcId="{32AFD00B-4C73-471C-BEE7-4BA9DAD3D76D}" destId="{7A6F4D73-F6B5-5A46-B4B3-B046C576E641}" srcOrd="3" destOrd="0" parTransId="{DB423815-FD44-784E-A7A2-D0E461F27795}" sibTransId="{F67EE7E8-FAE2-804C-805D-984321671F78}"/>
    <dgm:cxn modelId="{03F4C637-5319-4DB8-885F-A758027A1157}" srcId="{32AFD00B-4C73-471C-BEE7-4BA9DAD3D76D}" destId="{818086C3-843C-4368-A392-D18DD6461A5A}" srcOrd="0" destOrd="0" parTransId="{1366F79D-6EAB-415C-9854-FD77289474C6}" sibTransId="{E271BEAF-377B-4DC1-B202-DBA2F102EA42}"/>
    <dgm:cxn modelId="{0202598A-9963-EB48-B87F-14D1512FCF75}" type="presOf" srcId="{818086C3-843C-4368-A392-D18DD6461A5A}" destId="{D6EA64B3-4E8B-4A46-AB97-390E6ABF1BB0}" srcOrd="0" destOrd="0" presId="urn:microsoft.com/office/officeart/2005/8/layout/vList2"/>
    <dgm:cxn modelId="{0B905891-CE38-7B4E-A6D6-82450411E1C1}" srcId="{32AFD00B-4C73-471C-BEE7-4BA9DAD3D76D}" destId="{A2CED802-31F2-9448-994F-A671FEAE4B6A}" srcOrd="4" destOrd="0" parTransId="{CEBA2CA5-9631-9741-80C5-9CCF5333926D}" sibTransId="{F2CEB249-5D9B-1547-B19B-DF2A73D8A324}"/>
    <dgm:cxn modelId="{F48CA0AB-3F79-BC48-9CCD-58A5DAFB071E}" type="presOf" srcId="{99C60EA1-78DA-4761-9560-552190E21478}" destId="{D81F2AF3-B15C-6F4A-9957-EF95D508A7AC}" srcOrd="0" destOrd="0" presId="urn:microsoft.com/office/officeart/2005/8/layout/vList2"/>
    <dgm:cxn modelId="{21A34DC7-6BB0-4FB7-B5F9-A9E77696B90E}" srcId="{32AFD00B-4C73-471C-BEE7-4BA9DAD3D76D}" destId="{99C60EA1-78DA-4761-9560-552190E21478}" srcOrd="1" destOrd="0" parTransId="{19F306EA-40E6-4C59-82C2-DF444D0AC5AD}" sibTransId="{6781257A-21BE-4499-AA97-F2B08805125C}"/>
    <dgm:cxn modelId="{FBC2A3CB-FA73-1D4F-BDB9-CB1307EBEA0C}" srcId="{32AFD00B-4C73-471C-BEE7-4BA9DAD3D76D}" destId="{DBDDBC9F-15F2-0442-8722-EACCAA42BA42}" srcOrd="2" destOrd="0" parTransId="{CF817288-B91F-5047-B78A-03AFB80F760B}" sibTransId="{9C3F907B-0737-F043-9E7F-94E7632D898A}"/>
    <dgm:cxn modelId="{D35A6BE6-8646-CC4B-8613-2D3B9224470A}" type="presOf" srcId="{7A6F4D73-F6B5-5A46-B4B3-B046C576E641}" destId="{23E1C5B3-E09D-DF47-93A5-0F537BF8B844}" srcOrd="0" destOrd="0" presId="urn:microsoft.com/office/officeart/2005/8/layout/vList2"/>
    <dgm:cxn modelId="{5080FFF7-6360-BA4C-907F-2C0900833F6E}" type="presOf" srcId="{32AFD00B-4C73-471C-BEE7-4BA9DAD3D76D}" destId="{D0F10AE6-36C4-2E4D-BF8B-58991255F6DE}" srcOrd="0" destOrd="0" presId="urn:microsoft.com/office/officeart/2005/8/layout/vList2"/>
    <dgm:cxn modelId="{0D2A9B15-14B6-0B4D-A2AF-DDA6BACA27B2}" type="presParOf" srcId="{D0F10AE6-36C4-2E4D-BF8B-58991255F6DE}" destId="{D6EA64B3-4E8B-4A46-AB97-390E6ABF1BB0}" srcOrd="0" destOrd="0" presId="urn:microsoft.com/office/officeart/2005/8/layout/vList2"/>
    <dgm:cxn modelId="{D8200CD2-90AA-7048-8C08-1CB1942931CE}" type="presParOf" srcId="{D0F10AE6-36C4-2E4D-BF8B-58991255F6DE}" destId="{906570E2-F6C3-6542-8E4A-E773A802FC76}" srcOrd="1" destOrd="0" presId="urn:microsoft.com/office/officeart/2005/8/layout/vList2"/>
    <dgm:cxn modelId="{366F3CBC-2E98-D242-AFF5-F7A33772344D}" type="presParOf" srcId="{D0F10AE6-36C4-2E4D-BF8B-58991255F6DE}" destId="{D81F2AF3-B15C-6F4A-9957-EF95D508A7AC}" srcOrd="2" destOrd="0" presId="urn:microsoft.com/office/officeart/2005/8/layout/vList2"/>
    <dgm:cxn modelId="{B4CECA1F-9FA5-1545-9852-9A27D9D7BFE4}" type="presParOf" srcId="{D0F10AE6-36C4-2E4D-BF8B-58991255F6DE}" destId="{75A56EDE-78DC-8940-A375-032E0CDF1115}" srcOrd="3" destOrd="0" presId="urn:microsoft.com/office/officeart/2005/8/layout/vList2"/>
    <dgm:cxn modelId="{74BBD910-1D1F-ED4C-A783-CC022E711BED}" type="presParOf" srcId="{D0F10AE6-36C4-2E4D-BF8B-58991255F6DE}" destId="{0AF5E287-2DAD-5646-AB2C-9533187CCFDC}" srcOrd="4" destOrd="0" presId="urn:microsoft.com/office/officeart/2005/8/layout/vList2"/>
    <dgm:cxn modelId="{95D40AD3-F5FD-4148-A42B-9F7DD85423D8}" type="presParOf" srcId="{D0F10AE6-36C4-2E4D-BF8B-58991255F6DE}" destId="{6ABFA10E-A654-5D4B-A66D-090540317D94}" srcOrd="5" destOrd="0" presId="urn:microsoft.com/office/officeart/2005/8/layout/vList2"/>
    <dgm:cxn modelId="{62F78E56-9634-B54F-8D0F-2A298E2DBF13}" type="presParOf" srcId="{D0F10AE6-36C4-2E4D-BF8B-58991255F6DE}" destId="{23E1C5B3-E09D-DF47-93A5-0F537BF8B844}" srcOrd="6" destOrd="0" presId="urn:microsoft.com/office/officeart/2005/8/layout/vList2"/>
    <dgm:cxn modelId="{EF3E61CB-EA0D-CE4F-9986-B830CB058888}" type="presParOf" srcId="{D0F10AE6-36C4-2E4D-BF8B-58991255F6DE}" destId="{56FE2382-56B1-E940-AAE5-FD526F172AD8}" srcOrd="7" destOrd="0" presId="urn:microsoft.com/office/officeart/2005/8/layout/vList2"/>
    <dgm:cxn modelId="{3C0D024F-4CDF-A04C-B561-EE7C8A9A7906}" type="presParOf" srcId="{D0F10AE6-36C4-2E4D-BF8B-58991255F6DE}" destId="{7FA4657D-71C1-8A4B-8D53-5A257CB4F53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8A790-A7AB-4472-87FA-5839DA1CB96A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FA688-5BCF-4AAE-92F6-05990A03F705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84B6D-1E37-41F5-A4ED-812F117B9190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Overview</a:t>
          </a:r>
        </a:p>
      </dsp:txBody>
      <dsp:txXfrm>
        <a:off x="937002" y="1903"/>
        <a:ext cx="5576601" cy="811257"/>
      </dsp:txXfrm>
    </dsp:sp>
    <dsp:sp modelId="{7CAFA1F6-5906-4E0F-809E-30FAC319135D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754AD-468A-480B-B62C-6FB10DE791BE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850FA-0A43-4AD9-A057-827E39730853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Questions We Asked</a:t>
          </a:r>
        </a:p>
      </dsp:txBody>
      <dsp:txXfrm>
        <a:off x="937002" y="1015975"/>
        <a:ext cx="5576601" cy="811257"/>
      </dsp:txXfrm>
    </dsp:sp>
    <dsp:sp modelId="{B96AD31A-3030-41DC-A779-EE34D68258F2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C2E0D-B14F-4E04-8C9A-F6E62342387F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AC57-A2E6-4DFB-AE41-DC73D7473833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Hypothesis</a:t>
          </a:r>
        </a:p>
      </dsp:txBody>
      <dsp:txXfrm>
        <a:off x="937002" y="2030048"/>
        <a:ext cx="5576601" cy="811257"/>
      </dsp:txXfrm>
    </dsp:sp>
    <dsp:sp modelId="{B1387E05-ED92-4CB0-A7A4-93F655A7FB19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F58DE-5464-4520-B12D-85232FFCE0E3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CD92F-9E2C-48E0-80A4-8988DB95E12F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Exploration &amp; Market Trend</a:t>
          </a:r>
        </a:p>
      </dsp:txBody>
      <dsp:txXfrm>
        <a:off x="937002" y="3044120"/>
        <a:ext cx="5576601" cy="811257"/>
      </dsp:txXfrm>
    </dsp:sp>
    <dsp:sp modelId="{D25DFD49-CA80-476A-8B4F-81BFEE3E03E4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8A8C2-54D2-4347-BCE7-F49076A8ABBF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74E25-09F2-4A4F-8CF6-83E8AA831868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Discussion</a:t>
          </a:r>
        </a:p>
      </dsp:txBody>
      <dsp:txXfrm>
        <a:off x="937002" y="4058192"/>
        <a:ext cx="5576601" cy="811257"/>
      </dsp:txXfrm>
    </dsp:sp>
    <dsp:sp modelId="{D6EF307E-95E4-4870-AEB4-97D39DC38DBD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51037-809A-4664-B69D-F7B8AE6CF80E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9892F-276E-47C2-9DBD-530141D1A945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Post Mortem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A64B3-4E8B-4A46-AB97-390E6ABF1BB0}">
      <dsp:nvSpPr>
        <dsp:cNvPr id="0" name=""/>
        <dsp:cNvSpPr/>
      </dsp:nvSpPr>
      <dsp:spPr>
        <a:xfrm>
          <a:off x="0" y="102043"/>
          <a:ext cx="6513603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Is there a correlation between the median rental price and resident income level? </a:t>
          </a:r>
        </a:p>
      </dsp:txBody>
      <dsp:txXfrm>
        <a:off x="52431" y="154474"/>
        <a:ext cx="6408741" cy="969198"/>
      </dsp:txXfrm>
    </dsp:sp>
    <dsp:sp modelId="{D81F2AF3-B15C-6F4A-9957-EF95D508A7AC}">
      <dsp:nvSpPr>
        <dsp:cNvPr id="0" name=""/>
        <dsp:cNvSpPr/>
      </dsp:nvSpPr>
      <dsp:spPr>
        <a:xfrm>
          <a:off x="0" y="1253863"/>
          <a:ext cx="6513603" cy="10740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Does having more amenities increase the rental price in the area?</a:t>
          </a:r>
        </a:p>
      </dsp:txBody>
      <dsp:txXfrm>
        <a:off x="52431" y="1306294"/>
        <a:ext cx="6408741" cy="969198"/>
      </dsp:txXfrm>
    </dsp:sp>
    <dsp:sp modelId="{0AF5E287-2DAD-5646-AB2C-9533187CCFDC}">
      <dsp:nvSpPr>
        <dsp:cNvPr id="0" name=""/>
        <dsp:cNvSpPr/>
      </dsp:nvSpPr>
      <dsp:spPr>
        <a:xfrm>
          <a:off x="0" y="2405683"/>
          <a:ext cx="6513603" cy="10740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Are there more Airbnb rental available in areas with higher rental?</a:t>
          </a:r>
        </a:p>
      </dsp:txBody>
      <dsp:txXfrm>
        <a:off x="52431" y="2458114"/>
        <a:ext cx="6408741" cy="969198"/>
      </dsp:txXfrm>
    </dsp:sp>
    <dsp:sp modelId="{23E1C5B3-E09D-DF47-93A5-0F537BF8B844}">
      <dsp:nvSpPr>
        <dsp:cNvPr id="0" name=""/>
        <dsp:cNvSpPr/>
      </dsp:nvSpPr>
      <dsp:spPr>
        <a:xfrm>
          <a:off x="0" y="3557503"/>
          <a:ext cx="6513603" cy="10740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TBD</a:t>
          </a:r>
        </a:p>
      </dsp:txBody>
      <dsp:txXfrm>
        <a:off x="52431" y="3609934"/>
        <a:ext cx="6408741" cy="969198"/>
      </dsp:txXfrm>
    </dsp:sp>
    <dsp:sp modelId="{7FA4657D-71C1-8A4B-8D53-5A257CB4F537}">
      <dsp:nvSpPr>
        <dsp:cNvPr id="0" name=""/>
        <dsp:cNvSpPr/>
      </dsp:nvSpPr>
      <dsp:spPr>
        <a:xfrm>
          <a:off x="0" y="4709322"/>
          <a:ext cx="6513603" cy="1074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TBD</a:t>
          </a:r>
        </a:p>
      </dsp:txBody>
      <dsp:txXfrm>
        <a:off x="52431" y="4761753"/>
        <a:ext cx="6408741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CA821-D1C8-844F-ACCF-02F278190375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9E3C8-6409-5244-B7D7-1F5FF8E2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8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88252dc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88252dc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06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3246-EEA3-004A-AC77-16F3F25E2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614A4-2584-064E-A0BA-F35D08C1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B01BF-68CC-9146-A6AC-D524A7CA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3D54-D9E1-DD4B-A8D5-2B8A47BE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AAC6-3A05-4A4D-A0C4-44763883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1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E0DB-646D-B747-9743-FC15B488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16A87-C522-BE4A-8F98-EBE94AA0B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1B32-114D-2542-9C2D-42FB3688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8040-1B5B-0148-ADA0-08768869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84F2-B2F0-7848-B354-D809F222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0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44F69-A67C-E840-9F0E-FE34FDC95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559D5-7ED7-B84A-AADB-6A78E33FD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DEDE-1F7F-404C-9C51-12404B69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10443-8912-1844-B844-0D95547E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868B4-F0D3-ED49-ACDD-3E874AEC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7" name="Google Shape;47;p5">
            <a:hlinkClick r:id="rId2" action="ppaction://hlinksldjump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5">
            <a:hlinkClick r:id="rId2" action="ppaction://hlinksldjump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5">
            <a:hlinkClick r:id="rId2" action="ppaction://hlinksldjump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5">
            <a:hlinkClick r:id="rId2" action="ppaction://hlinksldjump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6166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2743-2EB8-1544-8053-7FE78D09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9F94-08BB-0A45-BD87-500EE30E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4760-48CC-9245-B5E8-484ED0D8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F7276-1A37-1546-A2C0-5C09993B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453F-010E-8540-9A8F-E9ADE4E1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1A1D-F667-074B-ACD2-8328FDB0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6567F-17ED-7E4F-A708-7CF07A40A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3844-88AA-C445-97A4-49EE02D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800E-BC1F-3B42-BA85-3746E51D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7B521-F22B-1041-BE88-F03AC1F3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5219-A707-294F-AE31-D4B9BA25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34C9-4A48-EC4F-A2B8-993ED7BFA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D2FAB-8074-5949-A0FB-8CC330961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FEF00-FB5F-3648-8145-13F11248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DBFB7-EE78-A04C-B02E-D8F9569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335DC-0C4F-7440-857E-EAC8C63C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39E2-D654-2447-AF10-5BFB59C5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D65E0-F024-064B-9FE9-F3C972BC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A72C6-4850-7547-8763-64B2DFDB6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DBF5D-9647-DC4B-B78A-12C5E1FC0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FAB33-E31A-5247-BD19-7011C94C4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C90FF-0F5E-0F4F-84C3-3203CE06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B3012-A80D-2441-BC01-B115A393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9D71E-9DE3-154C-BBBB-5BF891A1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2652-4651-C64C-911D-3BA8042E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8F557-8ABA-7C45-8EA7-28BFCD7D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D3B0F-2FD4-6D4D-8BE8-C99F3835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344F7-B434-3649-8801-AF251B13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8EC61-F55E-AD45-B067-3BCFBC4D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BA0A2-F43B-AB4D-B858-4AB4BFA3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98C74-A505-7D40-BD90-9192FFE9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002F-9611-A245-904C-3D05F89C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2902-8F69-834D-98D5-E8A6023B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47270-6287-AF43-9A31-13FA52FBA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CEAB-39AA-FC45-A306-9150E4CD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46DC1-F5AE-A645-A558-7669D09C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AF5A-761C-C24E-BF19-3E16EEBD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71AD-549A-8046-8FF3-CFFDA98B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5F8FE-486A-7C40-8FE0-5101F6BE9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2F354-A137-B946-9473-EEC3A5CE3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56195-9322-B04D-91FC-9DE972D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050E-78D6-DC41-B342-C53045DC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0D01F-52E8-8941-94E7-DFC3BA68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5BBCE-773B-724E-861D-E1FC6377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12F8-0AE8-CD4C-83C0-7435A9D8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CB45-64D3-364B-8F7B-BE1552A8C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F83F-71D7-494B-88EB-CFB6D8C16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1F21-7741-3D47-A04B-6CE6B4F5A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25B06463-B1F4-FD4B-8F71-77558DB40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" r="333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A7028-D6FE-454B-9D3C-C23A3E43A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2900368"/>
            <a:ext cx="3852041" cy="2165619"/>
          </a:xfrm>
        </p:spPr>
        <p:txBody>
          <a:bodyPr>
            <a:normAutofit/>
          </a:bodyPr>
          <a:lstStyle/>
          <a:p>
            <a:r>
              <a:rPr lang="en-US" sz="4000" b="1" dirty="0"/>
              <a:t>Factors That Affect Rental Prices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1D4F-B666-6347-B993-CA3B5357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943813"/>
          </a:xfrm>
        </p:spPr>
        <p:txBody>
          <a:bodyPr>
            <a:normAutofit/>
          </a:bodyPr>
          <a:lstStyle/>
          <a:p>
            <a:r>
              <a:rPr lang="en-US" sz="2000" dirty="0"/>
              <a:t>Group Members: Joseph </a:t>
            </a:r>
            <a:r>
              <a:rPr lang="en-US" sz="2000" dirty="0" err="1"/>
              <a:t>Wantroba</a:t>
            </a:r>
            <a:r>
              <a:rPr lang="en-US" sz="2000" dirty="0"/>
              <a:t>, Amy Cleveland, Garima Chauhan, Gabriela Hernandez , Kelly Lao</a:t>
            </a:r>
          </a:p>
          <a:p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4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59E3AE50-F458-BC46-9975-3F1EFDE76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549" r="3219" b="2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5" name="Picture 4" descr="A picture containing book&#10;&#10;Description automatically generated">
            <a:extLst>
              <a:ext uri="{FF2B5EF4-FFF2-40B4-BE49-F238E27FC236}">
                <a16:creationId xmlns:a16="http://schemas.microsoft.com/office/drawing/2014/main" id="{34D1027F-1D60-8C46-9118-8CE5C6778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5" r="23447" b="-2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31227-820E-4C43-9BE4-2377EBD9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Rent vs. Crime Rate by Zip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C718C-C839-2B4B-887F-0DC1D409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997" y="2272143"/>
            <a:ext cx="4803637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6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BAA29-F912-3943-ACB6-ED6FF9CD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Rent vs. Restaurants by Zip Code</a:t>
            </a:r>
          </a:p>
        </p:txBody>
      </p:sp>
      <p:sp>
        <p:nvSpPr>
          <p:cNvPr id="72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3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group of people sitting at a table in a restaurant&#10;&#10;Description automatically generated">
            <a:extLst>
              <a:ext uri="{FF2B5EF4-FFF2-40B4-BE49-F238E27FC236}">
                <a16:creationId xmlns:a16="http://schemas.microsoft.com/office/drawing/2014/main" id="{EC568346-062B-1941-AEBB-FE2DA4BB70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9019" r="10178" b="4"/>
          <a:stretch/>
        </p:blipFill>
        <p:spPr>
          <a:xfrm>
            <a:off x="20" y="4310923"/>
            <a:ext cx="3083422" cy="2547077"/>
          </a:xfrm>
          <a:custGeom>
            <a:avLst/>
            <a:gdLst>
              <a:gd name="connsiteX0" fmla="*/ 1464476 w 3083442"/>
              <a:gd name="connsiteY0" fmla="*/ 0 h 2547077"/>
              <a:gd name="connsiteX1" fmla="*/ 3083442 w 3083442"/>
              <a:gd name="connsiteY1" fmla="*/ 1618966 h 2547077"/>
              <a:gd name="connsiteX2" fmla="*/ 2806948 w 3083442"/>
              <a:gd name="connsiteY2" fmla="*/ 2524145 h 2547077"/>
              <a:gd name="connsiteX3" fmla="*/ 2789800 w 3083442"/>
              <a:gd name="connsiteY3" fmla="*/ 2547077 h 2547077"/>
              <a:gd name="connsiteX4" fmla="*/ 139152 w 3083442"/>
              <a:gd name="connsiteY4" fmla="*/ 2547077 h 2547077"/>
              <a:gd name="connsiteX5" fmla="*/ 122004 w 3083442"/>
              <a:gd name="connsiteY5" fmla="*/ 2524145 h 2547077"/>
              <a:gd name="connsiteX6" fmla="*/ 40911 w 3083442"/>
              <a:gd name="connsiteY6" fmla="*/ 2390661 h 2547077"/>
              <a:gd name="connsiteX7" fmla="*/ 0 w 3083442"/>
              <a:gd name="connsiteY7" fmla="*/ 2305737 h 2547077"/>
              <a:gd name="connsiteX8" fmla="*/ 0 w 3083442"/>
              <a:gd name="connsiteY8" fmla="*/ 932195 h 2547077"/>
              <a:gd name="connsiteX9" fmla="*/ 40911 w 3083442"/>
              <a:gd name="connsiteY9" fmla="*/ 847271 h 2547077"/>
              <a:gd name="connsiteX10" fmla="*/ 1464476 w 3083442"/>
              <a:gd name="connsiteY10" fmla="*/ 0 h 2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 descr="A group of people sitting at a table in front of a crowd&#10;&#10;Description automatically generated">
            <a:extLst>
              <a:ext uri="{FF2B5EF4-FFF2-40B4-BE49-F238E27FC236}">
                <a16:creationId xmlns:a16="http://schemas.microsoft.com/office/drawing/2014/main" id="{7A55155E-3906-1143-AE25-E464E98749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6164" r="26838" b="3"/>
          <a:stretch/>
        </p:blipFill>
        <p:spPr>
          <a:xfrm>
            <a:off x="3532736" y="2984162"/>
            <a:ext cx="2555402" cy="2555402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" name="Picture 5" descr="A sign above a store&#10;&#10;Description automatically generated">
            <a:extLst>
              <a:ext uri="{FF2B5EF4-FFF2-40B4-BE49-F238E27FC236}">
                <a16:creationId xmlns:a16="http://schemas.microsoft.com/office/drawing/2014/main" id="{1D7D1F7D-FC27-3141-B06E-455D60DD4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r="2" b="8036"/>
          <a:stretch/>
        </p:blipFill>
        <p:spPr>
          <a:xfrm>
            <a:off x="1" y="-1"/>
            <a:ext cx="3943111" cy="3318096"/>
          </a:xfrm>
          <a:custGeom>
            <a:avLst/>
            <a:gdLst>
              <a:gd name="connsiteX0" fmla="*/ 73119 w 3943111"/>
              <a:gd name="connsiteY0" fmla="*/ 0 h 3318096"/>
              <a:gd name="connsiteX1" fmla="*/ 3572026 w 3943111"/>
              <a:gd name="connsiteY1" fmla="*/ 0 h 3318096"/>
              <a:gd name="connsiteX2" fmla="*/ 3580957 w 3943111"/>
              <a:gd name="connsiteY2" fmla="*/ 11944 h 3318096"/>
              <a:gd name="connsiteX3" fmla="*/ 3943111 w 3943111"/>
              <a:gd name="connsiteY3" fmla="*/ 1197557 h 3318096"/>
              <a:gd name="connsiteX4" fmla="*/ 1822572 w 3943111"/>
              <a:gd name="connsiteY4" fmla="*/ 3318096 h 3318096"/>
              <a:gd name="connsiteX5" fmla="*/ 64188 w 3943111"/>
              <a:gd name="connsiteY5" fmla="*/ 2383171 h 3318096"/>
              <a:gd name="connsiteX6" fmla="*/ 0 w 3943111"/>
              <a:gd name="connsiteY6" fmla="*/ 2277515 h 3318096"/>
              <a:gd name="connsiteX7" fmla="*/ 0 w 3943111"/>
              <a:gd name="connsiteY7" fmla="*/ 117600 h 3318096"/>
              <a:gd name="connsiteX8" fmla="*/ 64188 w 3943111"/>
              <a:gd name="connsiteY8" fmla="*/ 11944 h 331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2215-AB1C-6049-B14A-46D9D7E7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4684" y="2421682"/>
            <a:ext cx="433346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8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41EA57-DEA6-4BE9-B11E-1FBCC76B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77570D82-08D3-BE42-9196-472C3957B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7" r="1" b="1"/>
          <a:stretch/>
        </p:blipFill>
        <p:spPr>
          <a:xfrm>
            <a:off x="5926240" y="10"/>
            <a:ext cx="6265758" cy="2285990"/>
          </a:xfrm>
          <a:custGeom>
            <a:avLst/>
            <a:gdLst>
              <a:gd name="connsiteX0" fmla="*/ 0 w 6265758"/>
              <a:gd name="connsiteY0" fmla="*/ 0 h 2286000"/>
              <a:gd name="connsiteX1" fmla="*/ 6265758 w 6265758"/>
              <a:gd name="connsiteY1" fmla="*/ 0 h 2286000"/>
              <a:gd name="connsiteX2" fmla="*/ 6265758 w 6265758"/>
              <a:gd name="connsiteY2" fmla="*/ 2286000 h 2286000"/>
              <a:gd name="connsiteX3" fmla="*/ 1062168 w 6265758"/>
              <a:gd name="connsiteY3" fmla="*/ 2286000 h 2286000"/>
              <a:gd name="connsiteX4" fmla="*/ 790683 w 6265758"/>
              <a:gd name="connsiteY4" fmla="*/ 1700078 h 2286000"/>
              <a:gd name="connsiteX5" fmla="*/ 787725 w 6265758"/>
              <a:gd name="connsiteY5" fmla="*/ 170007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58" h="228600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</p:spPr>
      </p:pic>
      <p:pic>
        <p:nvPicPr>
          <p:cNvPr id="7" name="Picture 6" descr="A group of people sitting at a table with wine glasses&#10;&#10;Description automatically generated">
            <a:extLst>
              <a:ext uri="{FF2B5EF4-FFF2-40B4-BE49-F238E27FC236}">
                <a16:creationId xmlns:a16="http://schemas.microsoft.com/office/drawing/2014/main" id="{6F0C6F02-C4A0-9840-A580-6F0CCB98E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8" r="-3" b="11267"/>
          <a:stretch/>
        </p:blipFill>
        <p:spPr>
          <a:xfrm>
            <a:off x="6988408" y="2286000"/>
            <a:ext cx="5203590" cy="2286000"/>
          </a:xfrm>
          <a:custGeom>
            <a:avLst/>
            <a:gdLst>
              <a:gd name="connsiteX0" fmla="*/ 0 w 5203590"/>
              <a:gd name="connsiteY0" fmla="*/ 0 h 2286000"/>
              <a:gd name="connsiteX1" fmla="*/ 5203590 w 5203590"/>
              <a:gd name="connsiteY1" fmla="*/ 0 h 2286000"/>
              <a:gd name="connsiteX2" fmla="*/ 5203590 w 5203590"/>
              <a:gd name="connsiteY2" fmla="*/ 2286000 h 2286000"/>
              <a:gd name="connsiteX3" fmla="*/ 1059212 w 5203590"/>
              <a:gd name="connsiteY3" fmla="*/ 2286000 h 2286000"/>
              <a:gd name="connsiteX4" fmla="*/ 925708 w 5203590"/>
              <a:gd name="connsiteY4" fmla="*/ 1997870 h 2286000"/>
              <a:gd name="connsiteX5" fmla="*/ 925707 w 5203590"/>
              <a:gd name="connsiteY5" fmla="*/ 199787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3590" h="2286000">
                <a:moveTo>
                  <a:pt x="0" y="0"/>
                </a:moveTo>
                <a:lnTo>
                  <a:pt x="5203590" y="0"/>
                </a:lnTo>
                <a:lnTo>
                  <a:pt x="5203590" y="2286000"/>
                </a:lnTo>
                <a:lnTo>
                  <a:pt x="1059212" y="2286000"/>
                </a:lnTo>
                <a:lnTo>
                  <a:pt x="925708" y="1997870"/>
                </a:lnTo>
                <a:lnTo>
                  <a:pt x="925707" y="1997870"/>
                </a:lnTo>
                <a:close/>
              </a:path>
            </a:pathLst>
          </a:custGeom>
        </p:spPr>
      </p:pic>
      <p:pic>
        <p:nvPicPr>
          <p:cNvPr id="9" name="Picture 8" descr="A blurry photo of a crowd&#10;&#10;Description automatically generated">
            <a:extLst>
              <a:ext uri="{FF2B5EF4-FFF2-40B4-BE49-F238E27FC236}">
                <a16:creationId xmlns:a16="http://schemas.microsoft.com/office/drawing/2014/main" id="{90134856-B07F-184B-A4ED-7EA5548298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53" r="-2" b="-2"/>
          <a:stretch/>
        </p:blipFill>
        <p:spPr>
          <a:xfrm>
            <a:off x="8047618" y="4572000"/>
            <a:ext cx="4144382" cy="2286000"/>
          </a:xfrm>
          <a:custGeom>
            <a:avLst/>
            <a:gdLst>
              <a:gd name="connsiteX0" fmla="*/ 0 w 4144382"/>
              <a:gd name="connsiteY0" fmla="*/ 0 h 2286000"/>
              <a:gd name="connsiteX1" fmla="*/ 4144382 w 4144382"/>
              <a:gd name="connsiteY1" fmla="*/ 0 h 2286000"/>
              <a:gd name="connsiteX2" fmla="*/ 4144382 w 4144382"/>
              <a:gd name="connsiteY2" fmla="*/ 2286000 h 2286000"/>
              <a:gd name="connsiteX3" fmla="*/ 1054581 w 4144382"/>
              <a:gd name="connsiteY3" fmla="*/ 2286000 h 2286000"/>
              <a:gd name="connsiteX4" fmla="*/ 1054581 w 4144382"/>
              <a:gd name="connsiteY4" fmla="*/ 2285999 h 2286000"/>
              <a:gd name="connsiteX5" fmla="*/ 1059211 w 4144382"/>
              <a:gd name="connsiteY5" fmla="*/ 228599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382" h="2286000">
                <a:moveTo>
                  <a:pt x="0" y="0"/>
                </a:moveTo>
                <a:lnTo>
                  <a:pt x="4144382" y="0"/>
                </a:lnTo>
                <a:lnTo>
                  <a:pt x="4144382" y="2286000"/>
                </a:lnTo>
                <a:lnTo>
                  <a:pt x="1054581" y="2286000"/>
                </a:lnTo>
                <a:lnTo>
                  <a:pt x="1054581" y="2285999"/>
                </a:lnTo>
                <a:lnTo>
                  <a:pt x="1059211" y="2285999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A26922E4-CEB0-4BFE-BAD1-403E6A417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BD98-0469-9A44-A376-697E8015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880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Rent vs. Night Life by Zip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B6F9D-A07D-4841-9B55-AEDA7B77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21249"/>
            <a:ext cx="5707565" cy="41557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6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02B0-2837-FC44-AE09-6D4A4630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100">
                <a:solidFill>
                  <a:schemeClr val="tx1"/>
                </a:solidFill>
              </a:rPr>
              <a:t>Rent vs. Grocery by Zip Code</a:t>
            </a:r>
          </a:p>
        </p:txBody>
      </p:sp>
      <p:pic>
        <p:nvPicPr>
          <p:cNvPr id="7" name="Picture 6" descr="A store filled with lots of food&#10;&#10;Description automatically generated">
            <a:extLst>
              <a:ext uri="{FF2B5EF4-FFF2-40B4-BE49-F238E27FC236}">
                <a16:creationId xmlns:a16="http://schemas.microsoft.com/office/drawing/2014/main" id="{510A95B8-09B6-CB4C-919F-CE3B8BF2A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53" r="17406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6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DC6AD1A-F522-3F49-A3B0-EFF029D8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5184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AB7A-4AF0-9045-8846-0DD0C82B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048" y="668364"/>
            <a:ext cx="6422848" cy="7260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Rent vs. Airbnb Review by Zip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743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F2D93DE5-BF32-FF47-A80E-9ED55BA9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031367"/>
            <a:ext cx="3026664" cy="2014107"/>
          </a:xfrm>
          <a:prstGeom prst="rect">
            <a:avLst/>
          </a:prstGeom>
          <a:effectLst/>
        </p:spPr>
      </p:pic>
      <p:pic>
        <p:nvPicPr>
          <p:cNvPr id="7" name="Picture 6" descr="A picture containing outdoor, sky, nature&#10;&#10;Description automatically generated">
            <a:extLst>
              <a:ext uri="{FF2B5EF4-FFF2-40B4-BE49-F238E27FC236}">
                <a16:creationId xmlns:a16="http://schemas.microsoft.com/office/drawing/2014/main" id="{10E58369-DF6C-0345-9D7A-66B9C18A0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940379"/>
            <a:ext cx="3026663" cy="148033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D14D-2735-D141-AB5B-8132E3BE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6047" y="1394369"/>
            <a:ext cx="6555595" cy="149547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099825-D3E9-354C-90E6-013FCD117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08" y="3045474"/>
            <a:ext cx="5130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8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8C42-E2FD-884E-9F7B-F251827A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8C02-C592-5040-9370-5869FC6E7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9091-DB1A-4E49-BFCF-63002311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E403-84C4-0C4B-A0CC-95130A664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had more time, </a:t>
            </a:r>
          </a:p>
        </p:txBody>
      </p:sp>
    </p:spTree>
    <p:extLst>
      <p:ext uri="{BB962C8B-B14F-4D97-AF65-F5344CB8AC3E}">
        <p14:creationId xmlns:p14="http://schemas.microsoft.com/office/powerpoint/2010/main" val="77339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C86435-5B71-1744-9DBA-B2199AFED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18" b="585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E5E2-781E-9746-983A-CD247A80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5090844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</a:rPr>
              <a:t>Questions or Comments? </a:t>
            </a:r>
          </a:p>
        </p:txBody>
      </p:sp>
    </p:spTree>
    <p:extLst>
      <p:ext uri="{BB962C8B-B14F-4D97-AF65-F5344CB8AC3E}">
        <p14:creationId xmlns:p14="http://schemas.microsoft.com/office/powerpoint/2010/main" val="198140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AD6A9-076A-AA42-BEB8-DEAF4E59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91DC8A3-9701-4212-9945-07942EEEE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2323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27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Overview</a:t>
            </a: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1254133" y="2771833"/>
            <a:ext cx="9970000" cy="17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 sz="1867" dirty="0"/>
              <a:t>TBD</a:t>
            </a:r>
            <a:endParaRPr sz="1867" dirty="0"/>
          </a:p>
        </p:txBody>
      </p:sp>
      <p:pic>
        <p:nvPicPr>
          <p:cNvPr id="215" name="Google Shape;215;p21"/>
          <p:cNvPicPr preferRelativeResize="0"/>
          <p:nvPr/>
        </p:nvPicPr>
        <p:blipFill rotWithShape="1">
          <a:blip r:embed="rId3">
            <a:alphaModFix/>
          </a:blip>
          <a:srcRect t="52681" b="25578"/>
          <a:stretch/>
        </p:blipFill>
        <p:spPr>
          <a:xfrm>
            <a:off x="0" y="5114227"/>
            <a:ext cx="12192000" cy="17691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21"/>
          <p:cNvGrpSpPr/>
          <p:nvPr/>
        </p:nvGrpSpPr>
        <p:grpSpPr>
          <a:xfrm>
            <a:off x="1107190" y="1588200"/>
            <a:ext cx="994351" cy="61101"/>
            <a:chOff x="4580561" y="2589004"/>
            <a:chExt cx="1064464" cy="25200"/>
          </a:xfrm>
        </p:grpSpPr>
        <p:sp>
          <p:nvSpPr>
            <p:cNvPr id="217" name="Google Shape;21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D5C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0609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A19E4-0AEF-9E47-B586-09164A9B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</a:rPr>
              <a:t>Questions We Asked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8A62A81-9DC2-4B30-B4B7-77AC9552D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5041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165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5C38-1829-8F41-8756-7A164728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chemeClr val="tx1"/>
                </a:solidFill>
              </a:rPr>
              <a:t>Hypothesis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FF1E6F2-D59C-E240-94A0-9A76D43D5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" r="753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47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87636-5394-4147-A37D-BF0629A8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There are factors affecting the house prices in Chicago. </a:t>
            </a:r>
          </a:p>
        </p:txBody>
      </p:sp>
    </p:spTree>
    <p:extLst>
      <p:ext uri="{BB962C8B-B14F-4D97-AF65-F5344CB8AC3E}">
        <p14:creationId xmlns:p14="http://schemas.microsoft.com/office/powerpoint/2010/main" val="67208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BB17-9F17-9444-BD84-3166666A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</p:spPr>
        <p:txBody>
          <a:bodyPr/>
          <a:lstStyle/>
          <a:p>
            <a:r>
              <a:rPr lang="en-US"/>
              <a:t>Market Trend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CF801-6C30-CF4A-B0CE-E8B142449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</p:spPr>
        <p:txBody>
          <a:bodyPr/>
          <a:lstStyle/>
          <a:p>
            <a:r>
              <a:rPr lang="en-US" dirty="0"/>
              <a:t>Zillow Data – Housing Price</a:t>
            </a:r>
          </a:p>
        </p:txBody>
      </p:sp>
    </p:spTree>
    <p:extLst>
      <p:ext uri="{BB962C8B-B14F-4D97-AF65-F5344CB8AC3E}">
        <p14:creationId xmlns:p14="http://schemas.microsoft.com/office/powerpoint/2010/main" val="286370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87B8-1BA3-554A-AA2A-86C50C9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91" y="634181"/>
            <a:ext cx="7235280" cy="80273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Rent vs. Household Income by Zip Code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0CF2BF-E601-F34A-AB66-8E493FF01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7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FB890-49F8-484D-826C-AFBFF45AA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6435" y="1436915"/>
            <a:ext cx="6613565" cy="124097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8AFC8E7-9C50-E64C-80C4-D0A1A3F69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76" y="2881290"/>
            <a:ext cx="5403214" cy="37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BE82E-21A0-A641-8EFA-A7A23E16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040" y="188813"/>
            <a:ext cx="6983845" cy="111751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</a:rPr>
              <a:t>Rent vs. Per Capita Income by Zip Code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82C96F-449F-E445-B8C2-5A57BCCE65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2541" r="22760" b="-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106B-08F6-8541-8675-9AAC87FCB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361" y="907231"/>
            <a:ext cx="5671695" cy="14930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Correlation coefficient =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845DC8-1410-C54D-A406-B6C7E6D5B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677" y="2680614"/>
            <a:ext cx="5671694" cy="39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3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8436-F5CD-C44A-BAF0-FBDB2502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100" dirty="0">
                <a:solidFill>
                  <a:schemeClr val="tx1"/>
                </a:solidFill>
              </a:rPr>
              <a:t>Rent vs. Poverty Rate by Zip Code</a:t>
            </a:r>
          </a:p>
        </p:txBody>
      </p:sp>
      <p:pic>
        <p:nvPicPr>
          <p:cNvPr id="5" name="Picture 4" descr="A picture containing person, indoor, man, ground&#10;&#10;Description automatically generated">
            <a:extLst>
              <a:ext uri="{FF2B5EF4-FFF2-40B4-BE49-F238E27FC236}">
                <a16:creationId xmlns:a16="http://schemas.microsoft.com/office/drawing/2014/main" id="{98D7F429-D4FE-F84E-B58E-AA37FA52D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86" r="4096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17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2BDC-D9C9-0949-BAE2-0D96CA4C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8518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182</Words>
  <Application>Microsoft Macintosh PowerPoint</Application>
  <PresentationFormat>Widescreen</PresentationFormat>
  <Paragraphs>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Factors That Affect Rental Prices in Chicago</vt:lpstr>
      <vt:lpstr>Table of Contents</vt:lpstr>
      <vt:lpstr>Overview</vt:lpstr>
      <vt:lpstr>Questions We Asked</vt:lpstr>
      <vt:lpstr>Hypothesis</vt:lpstr>
      <vt:lpstr>Market Trend</vt:lpstr>
      <vt:lpstr>Rent vs. Household Income by Zip Code</vt:lpstr>
      <vt:lpstr>Rent vs. Per Capita Income by Zip Code</vt:lpstr>
      <vt:lpstr>Rent vs. Poverty Rate by Zip Code</vt:lpstr>
      <vt:lpstr>Rent vs. Crime Rate by Zip Code</vt:lpstr>
      <vt:lpstr>Rent vs. Restaurants by Zip Code</vt:lpstr>
      <vt:lpstr>Rent vs. Night Life by Zip Code</vt:lpstr>
      <vt:lpstr>Rent vs. Grocery by Zip Code</vt:lpstr>
      <vt:lpstr>Rent vs. Airbnb Review by Zip Code</vt:lpstr>
      <vt:lpstr>Discussion</vt:lpstr>
      <vt:lpstr>Post Mortem</vt:lpstr>
      <vt:lpstr>Questions or Comments?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That Affect Rental Prices in Chicago</dc:title>
  <dc:creator>Kelly Lao</dc:creator>
  <cp:lastModifiedBy>Kelly Lao</cp:lastModifiedBy>
  <cp:revision>3</cp:revision>
  <dcterms:created xsi:type="dcterms:W3CDTF">2019-06-28T01:39:25Z</dcterms:created>
  <dcterms:modified xsi:type="dcterms:W3CDTF">2019-06-28T01:51:09Z</dcterms:modified>
</cp:coreProperties>
</file>