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9677-CC2F-41D4-9E96-4A85FDA1E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C713E-DD80-442E-8622-51482F64D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5D452-4A06-4215-978B-20546EC8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4D61-3F8D-42B8-AAD6-5C5BCA82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3385-1AC9-4593-97A9-24E1CCE1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4689-2F12-45B1-9067-5EFA24B4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AD226-52C9-4840-AD3A-D30882B2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2299-1601-4D6C-97D4-C77CDCC5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11F7-D899-4F56-A227-F169871B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FF6D3-8D1B-4CC2-965D-06F6A48E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7E98D-FF4B-4669-8249-60582DBF4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1A5FA-8023-415E-A81E-93F122A95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1A3C3-2D95-4EF9-B568-A72352A0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00A2-5F19-45A8-9999-3C9E1BA2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285E-D478-444C-B708-9537D3EB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2F7F-AF83-4D4E-B47D-A57A68F9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D992-7D80-412C-8E3F-C620A1DA6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955C-813D-49AB-ABD3-DC20501F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7897D-7D91-4793-92A7-1625D313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CF2D-F6C5-4972-9D87-72779A1D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154E-2DA2-4B5C-BC4F-00663133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D75C3-E669-49C2-BB19-C1B9B574D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23D4-305A-4C98-8B61-4D8D8ECC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8C633-036D-4F27-B64E-1DAAEE3F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80A38-F313-4B82-A0EE-8DBC05F7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137A-AF34-466C-BCCD-4F0C878E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6874-FAEC-47A0-B566-1C567C279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A28E4-9FD1-4D03-957E-300BD48E6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B3E3-8A38-4457-926F-7ACBD29F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08C43-D88A-4C69-B134-25ED21CC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8CFA5-48BF-413D-8239-4AEE740A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F675-F3A0-4CCC-92E6-C599B3AD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7FF66-41E2-4ABA-AEE4-420C23AA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2D31F-2E2C-45F5-99CC-C42F2BF9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F3968-827A-4AF8-B433-74AF73E8B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42E84-8F52-41F2-941B-F115DE3D8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F29C2-E6D6-41FF-8E41-838BA93D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93D17-B55F-4F01-B694-1F0F6303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4E739-2AA6-4F4F-95D0-3DB7C424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0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B0A5-BAA2-4E8C-A18B-2DA7297C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291C6-D492-4F38-8246-AA143644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1C052-5ACF-4D48-8964-7D3B7220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F74C6-84E9-4760-95E5-D2BCC8B2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484D4-3121-4C52-A507-EA2334A1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A3634-93A9-42C1-9B2D-0BFCA01B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C65E4-6D31-491E-B813-16A6F674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3865-8AD1-4F28-B2C7-B1F83685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B0AF-3ACA-4E1E-ADD8-CBD20170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FF77C-60C2-40AE-8913-2087F18CA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9532-C2B7-4BF7-8C3B-01C6F663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4DF3-BB3B-41CF-B590-DB93E4F9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F2D4D-89EF-4E2C-BA0D-4225856A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D0E3-4938-4FF0-ACD2-88468F9B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BB07C-4EBF-4185-B7F8-AD8C30C4E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3A6CA-E1DA-462C-8C9A-3968C570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3E858-B93F-49D2-86EC-7613E2E5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C6DEE-DF33-438C-AFB3-EF8CDEB5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5CDB-6EB3-4AC3-8E06-347ED86D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8BD32-C0F0-41B7-BF79-D80F488C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F8D9F-34EB-4A69-90DE-0BFCFFFC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C6DF-4563-45F7-A8BD-15032488B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F6F1-079E-4ABB-A130-33404255A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43DA-4E67-4DDA-BCC3-34F89CA4C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7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8D65-2FD2-45EB-B367-30ECE341D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Hypothesis: </a:t>
            </a:r>
            <a:br>
              <a:rPr lang="en-US" sz="3600" dirty="0">
                <a:solidFill>
                  <a:prstClr val="black"/>
                </a:solidFill>
              </a:rPr>
            </a:b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In Chicago the value of homes is positively correlated with resident income and neighborhood amenities.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1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EE46-FC4C-4899-8741-CED813E5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75DC-FE4A-4CC3-8C39-997F4C00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3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3594-75E3-4B35-977C-87F7FADA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218B-7AAA-42F6-803B-C6BC6A5FA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F4EA-03B6-4696-BC57-F808904C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BE1A-E326-4BC8-89F1-2F535069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8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Hypothesis:   In Chicago the value of homes is positively correlated with resident income and neighborhood amenities.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Hypothesis:   In Chicago the value of homes is positively correlated with resident income and neighborhood amenities. </dc:title>
  <dc:creator>Amy Cleveland</dc:creator>
  <cp:lastModifiedBy>Amy Cleveland</cp:lastModifiedBy>
  <cp:revision>1</cp:revision>
  <dcterms:created xsi:type="dcterms:W3CDTF">2019-06-26T02:25:22Z</dcterms:created>
  <dcterms:modified xsi:type="dcterms:W3CDTF">2019-06-26T02:25:52Z</dcterms:modified>
</cp:coreProperties>
</file>