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8" r:id="rId10"/>
    <p:sldId id="275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4"/>
    <p:restoredTop sz="91114"/>
  </p:normalViewPr>
  <p:slideViewPr>
    <p:cSldViewPr snapToGrid="0" snapToObjects="1">
      <p:cViewPr varScale="1">
        <p:scale>
          <a:sx n="103" d="100"/>
          <a:sy n="10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  <a:p>
            <a:r>
              <a:rPr lang="en-US" dirty="0"/>
              <a:t>-  on 17</a:t>
            </a:r>
            <a:r>
              <a:rPr lang="en-US" baseline="30000" dirty="0"/>
              <a:t>th</a:t>
            </a:r>
            <a:r>
              <a:rPr lang="en-US" dirty="0"/>
              <a:t>, red line delay due to man jumping onto the 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Garima – people tend to only post negative feedbacks, and a way to track negative things, for future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0139-8F54-8E41-A393-7A1F753AC8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Chicago CTA Tweets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Group Members: Joseph </a:t>
            </a:r>
            <a:r>
              <a:rPr lang="en-US" sz="1800" dirty="0" err="1">
                <a:solidFill>
                  <a:srgbClr val="000000"/>
                </a:solidFill>
              </a:rPr>
              <a:t>Wantroba</a:t>
            </a:r>
            <a:r>
              <a:rPr lang="en-US" sz="1800" dirty="0">
                <a:solidFill>
                  <a:srgbClr val="000000"/>
                </a:solidFill>
              </a:rPr>
              <a:t>, Amy Cleveland, Garima Chauhan, Gabriela Hernandez, Kelly Lao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903E1-B639-48E0-AC86-D7A30854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68" y="307731"/>
            <a:ext cx="3617861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16043" y="487911"/>
            <a:ext cx="5455917" cy="36372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sz="2100" dirty="0"/>
              <a:t>Purpose/Rational</a:t>
            </a:r>
          </a:p>
          <a:p>
            <a:pPr lvl="0"/>
            <a:r>
              <a:rPr lang="en-US" sz="2100" dirty="0"/>
              <a:t>Datasets: Training &amp; Testing Data</a:t>
            </a:r>
          </a:p>
          <a:p>
            <a:pPr lvl="0"/>
            <a:r>
              <a:rPr lang="en-US" sz="2100" dirty="0"/>
              <a:t>Data Cleaning Steps</a:t>
            </a:r>
          </a:p>
          <a:p>
            <a:pPr lvl="0"/>
            <a:r>
              <a:rPr lang="en-US" sz="2100" dirty="0"/>
              <a:t>Building Models</a:t>
            </a:r>
          </a:p>
          <a:p>
            <a:pPr lvl="1"/>
            <a:r>
              <a:rPr lang="en-US" sz="21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100" dirty="0"/>
              <a:t>Decision Tree</a:t>
            </a:r>
          </a:p>
          <a:p>
            <a:pPr lvl="1"/>
            <a:r>
              <a:rPr lang="en-US" sz="2100" dirty="0"/>
              <a:t>Random Forest</a:t>
            </a:r>
          </a:p>
          <a:p>
            <a:pPr lvl="1"/>
            <a:r>
              <a:rPr lang="en-US" sz="2100" dirty="0"/>
              <a:t>SVM</a:t>
            </a:r>
          </a:p>
          <a:p>
            <a:pPr lvl="1"/>
            <a:r>
              <a:rPr lang="en-US" sz="2100" dirty="0"/>
              <a:t>Neural Network</a:t>
            </a:r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CTA Tweets Prediction </a:t>
            </a:r>
          </a:p>
          <a:p>
            <a:r>
              <a:rPr lang="en-US" sz="2100" dirty="0"/>
              <a:t>Tweets per Day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1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 from Kaggle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6B18-DCA1-5242-A1C5-7601908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CTA Tweets Prediction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85D462-E19F-1243-AD06-2EE63D26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51" t="958"/>
          <a:stretch/>
        </p:blipFill>
        <p:spPr>
          <a:xfrm>
            <a:off x="3577543" y="562520"/>
            <a:ext cx="8188772" cy="5569339"/>
          </a:xfrm>
        </p:spPr>
      </p:pic>
    </p:spTree>
    <p:extLst>
      <p:ext uri="{BB962C8B-B14F-4D97-AF65-F5344CB8AC3E}">
        <p14:creationId xmlns:p14="http://schemas.microsoft.com/office/powerpoint/2010/main" val="17564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271</Words>
  <Application>Microsoft Macintosh PowerPoint</Application>
  <PresentationFormat>Widescreen</PresentationFormat>
  <Paragraphs>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Number of Tweets per day </vt:lpstr>
      <vt:lpstr>Best Fit Model –  SVM on CTA Tweets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Microsoft Office User</cp:lastModifiedBy>
  <cp:revision>5</cp:revision>
  <dcterms:created xsi:type="dcterms:W3CDTF">2019-10-30T00:01:08Z</dcterms:created>
  <dcterms:modified xsi:type="dcterms:W3CDTF">2019-10-30T00:44:48Z</dcterms:modified>
</cp:coreProperties>
</file>