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C7FD6-93AE-4749-97C9-006965C0FF72}" v="109" dt="2023-12-22T16:48:06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la dugar" userId="eec51204a566746f" providerId="LiveId" clId="{4E6C7FD6-93AE-4749-97C9-006965C0FF72}"/>
    <pc:docChg chg="undo custSel addSld delSld modSld">
      <pc:chgData name="manila dugar" userId="eec51204a566746f" providerId="LiveId" clId="{4E6C7FD6-93AE-4749-97C9-006965C0FF72}" dt="2023-12-22T16:49:46.983" v="1051" actId="2711"/>
      <pc:docMkLst>
        <pc:docMk/>
      </pc:docMkLst>
      <pc:sldChg chg="modSp mod">
        <pc:chgData name="manila dugar" userId="eec51204a566746f" providerId="LiveId" clId="{4E6C7FD6-93AE-4749-97C9-006965C0FF72}" dt="2023-12-22T14:34:26.441" v="21" actId="1076"/>
        <pc:sldMkLst>
          <pc:docMk/>
          <pc:sldMk cId="2384283513" sldId="256"/>
        </pc:sldMkLst>
        <pc:spChg chg="mod">
          <ac:chgData name="manila dugar" userId="eec51204a566746f" providerId="LiveId" clId="{4E6C7FD6-93AE-4749-97C9-006965C0FF72}" dt="2023-12-22T14:34:13.394" v="20" actId="20577"/>
          <ac:spMkLst>
            <pc:docMk/>
            <pc:sldMk cId="2384283513" sldId="256"/>
            <ac:spMk id="5" creationId="{7A94DDB2-680A-D7B8-A613-AB429EDD5DD6}"/>
          </ac:spMkLst>
        </pc:spChg>
        <pc:spChg chg="mod">
          <ac:chgData name="manila dugar" userId="eec51204a566746f" providerId="LiveId" clId="{4E6C7FD6-93AE-4749-97C9-006965C0FF72}" dt="2023-12-22T14:34:26.441" v="21" actId="1076"/>
          <ac:spMkLst>
            <pc:docMk/>
            <pc:sldMk cId="2384283513" sldId="256"/>
            <ac:spMk id="6" creationId="{A00CD019-EA31-80DD-4532-084C029F776F}"/>
          </ac:spMkLst>
        </pc:spChg>
      </pc:sldChg>
      <pc:sldChg chg="addSp delSp modSp mod setBg">
        <pc:chgData name="manila dugar" userId="eec51204a566746f" providerId="LiveId" clId="{4E6C7FD6-93AE-4749-97C9-006965C0FF72}" dt="2023-12-22T14:39:55.052" v="51" actId="1076"/>
        <pc:sldMkLst>
          <pc:docMk/>
          <pc:sldMk cId="1786530551" sldId="257"/>
        </pc:sldMkLst>
        <pc:spChg chg="add mod">
          <ac:chgData name="manila dugar" userId="eec51204a566746f" providerId="LiveId" clId="{4E6C7FD6-93AE-4749-97C9-006965C0FF72}" dt="2023-12-22T14:36:15.571" v="31" actId="115"/>
          <ac:spMkLst>
            <pc:docMk/>
            <pc:sldMk cId="1786530551" sldId="257"/>
            <ac:spMk id="3" creationId="{09E53974-A708-9CD3-D309-B734FC2B1769}"/>
          </ac:spMkLst>
        </pc:spChg>
        <pc:spChg chg="add del">
          <ac:chgData name="manila dugar" userId="eec51204a566746f" providerId="LiveId" clId="{4E6C7FD6-93AE-4749-97C9-006965C0FF72}" dt="2023-12-22T14:36:53.222" v="33" actId="22"/>
          <ac:spMkLst>
            <pc:docMk/>
            <pc:sldMk cId="1786530551" sldId="257"/>
            <ac:spMk id="5" creationId="{66580AAF-CBA4-6F91-D49C-A05C29B3E8BE}"/>
          </ac:spMkLst>
        </pc:spChg>
        <pc:spChg chg="add mod">
          <ac:chgData name="manila dugar" userId="eec51204a566746f" providerId="LiveId" clId="{4E6C7FD6-93AE-4749-97C9-006965C0FF72}" dt="2023-12-22T14:39:55.052" v="51" actId="1076"/>
          <ac:spMkLst>
            <pc:docMk/>
            <pc:sldMk cId="1786530551" sldId="257"/>
            <ac:spMk id="7" creationId="{DF53058C-7F27-09F0-9A82-3276FC874507}"/>
          </ac:spMkLst>
        </pc:spChg>
      </pc:sldChg>
      <pc:sldChg chg="addSp modSp new mod setBg">
        <pc:chgData name="manila dugar" userId="eec51204a566746f" providerId="LiveId" clId="{4E6C7FD6-93AE-4749-97C9-006965C0FF72}" dt="2023-12-22T15:05:52.267" v="135"/>
        <pc:sldMkLst>
          <pc:docMk/>
          <pc:sldMk cId="1110534577" sldId="258"/>
        </pc:sldMkLst>
        <pc:spChg chg="add mod">
          <ac:chgData name="manila dugar" userId="eec51204a566746f" providerId="LiveId" clId="{4E6C7FD6-93AE-4749-97C9-006965C0FF72}" dt="2023-12-22T14:55:55.662" v="71" actId="1076"/>
          <ac:spMkLst>
            <pc:docMk/>
            <pc:sldMk cId="1110534577" sldId="258"/>
            <ac:spMk id="3" creationId="{3FEEBF32-56E8-9B05-22A3-01CF89AB2A50}"/>
          </ac:spMkLst>
        </pc:spChg>
        <pc:spChg chg="add mod">
          <ac:chgData name="manila dugar" userId="eec51204a566746f" providerId="LiveId" clId="{4E6C7FD6-93AE-4749-97C9-006965C0FF72}" dt="2023-12-22T15:05:52.267" v="135"/>
          <ac:spMkLst>
            <pc:docMk/>
            <pc:sldMk cId="1110534577" sldId="258"/>
            <ac:spMk id="5" creationId="{D98D24D0-DF7E-B45E-1F55-BB4C84A7E5E0}"/>
          </ac:spMkLst>
        </pc:spChg>
        <pc:picChg chg="add mod">
          <ac:chgData name="manila dugar" userId="eec51204a566746f" providerId="LiveId" clId="{4E6C7FD6-93AE-4749-97C9-006965C0FF72}" dt="2023-12-22T15:00:55.020" v="102" actId="14100"/>
          <ac:picMkLst>
            <pc:docMk/>
            <pc:sldMk cId="1110534577" sldId="258"/>
            <ac:picMk id="7" creationId="{9378ECC6-BC5B-2E14-4FE8-C8842D25DDBA}"/>
          </ac:picMkLst>
        </pc:picChg>
      </pc:sldChg>
      <pc:sldChg chg="addSp modSp new mod setBg">
        <pc:chgData name="manila dugar" userId="eec51204a566746f" providerId="LiveId" clId="{4E6C7FD6-93AE-4749-97C9-006965C0FF72}" dt="2023-12-22T15:03:13.691" v="126" actId="5793"/>
        <pc:sldMkLst>
          <pc:docMk/>
          <pc:sldMk cId="2038746538" sldId="259"/>
        </pc:sldMkLst>
        <pc:spChg chg="add mod">
          <ac:chgData name="manila dugar" userId="eec51204a566746f" providerId="LiveId" clId="{4E6C7FD6-93AE-4749-97C9-006965C0FF72}" dt="2023-12-22T15:03:13.691" v="126" actId="5793"/>
          <ac:spMkLst>
            <pc:docMk/>
            <pc:sldMk cId="2038746538" sldId="259"/>
            <ac:spMk id="3" creationId="{6A8C69C0-FB46-3063-4B37-6A7724EB00C5}"/>
          </ac:spMkLst>
        </pc:spChg>
        <pc:spChg chg="add mod">
          <ac:chgData name="manila dugar" userId="eec51204a566746f" providerId="LiveId" clId="{4E6C7FD6-93AE-4749-97C9-006965C0FF72}" dt="2023-12-22T15:02:12.929" v="115" actId="115"/>
          <ac:spMkLst>
            <pc:docMk/>
            <pc:sldMk cId="2038746538" sldId="259"/>
            <ac:spMk id="5" creationId="{B0C8125D-403B-1F16-C0B4-A36DD0F6170F}"/>
          </ac:spMkLst>
        </pc:spChg>
      </pc:sldChg>
      <pc:sldChg chg="addSp modSp new mod setBg">
        <pc:chgData name="manila dugar" userId="eec51204a566746f" providerId="LiveId" clId="{4E6C7FD6-93AE-4749-97C9-006965C0FF72}" dt="2023-12-22T15:15:38.605" v="176" actId="1076"/>
        <pc:sldMkLst>
          <pc:docMk/>
          <pc:sldMk cId="879127665" sldId="260"/>
        </pc:sldMkLst>
        <pc:spChg chg="add mod">
          <ac:chgData name="manila dugar" userId="eec51204a566746f" providerId="LiveId" clId="{4E6C7FD6-93AE-4749-97C9-006965C0FF72}" dt="2023-12-22T15:07:30.696" v="174" actId="255"/>
          <ac:spMkLst>
            <pc:docMk/>
            <pc:sldMk cId="879127665" sldId="260"/>
            <ac:spMk id="3" creationId="{AD7B79B0-55BD-91A2-4FD2-563C939E1BB2}"/>
          </ac:spMkLst>
        </pc:spChg>
        <pc:spChg chg="add mod">
          <ac:chgData name="manila dugar" userId="eec51204a566746f" providerId="LiveId" clId="{4E6C7FD6-93AE-4749-97C9-006965C0FF72}" dt="2023-12-22T15:07:01.024" v="170" actId="115"/>
          <ac:spMkLst>
            <pc:docMk/>
            <pc:sldMk cId="879127665" sldId="260"/>
            <ac:spMk id="4" creationId="{D35CD95B-07C2-370E-C7E6-AB5780697699}"/>
          </ac:spMkLst>
        </pc:spChg>
        <pc:picChg chg="add mod">
          <ac:chgData name="manila dugar" userId="eec51204a566746f" providerId="LiveId" clId="{4E6C7FD6-93AE-4749-97C9-006965C0FF72}" dt="2023-12-22T15:15:38.605" v="176" actId="1076"/>
          <ac:picMkLst>
            <pc:docMk/>
            <pc:sldMk cId="879127665" sldId="260"/>
            <ac:picMk id="6" creationId="{F50F23E3-7C1A-78AD-3569-2B8E8F27517F}"/>
          </ac:picMkLst>
        </pc:picChg>
      </pc:sldChg>
      <pc:sldChg chg="addSp delSp modSp new mod setBg">
        <pc:chgData name="manila dugar" userId="eec51204a566746f" providerId="LiveId" clId="{4E6C7FD6-93AE-4749-97C9-006965C0FF72}" dt="2023-12-22T16:02:22.029" v="245" actId="1076"/>
        <pc:sldMkLst>
          <pc:docMk/>
          <pc:sldMk cId="3823654562" sldId="261"/>
        </pc:sldMkLst>
        <pc:spChg chg="add del mod">
          <ac:chgData name="manila dugar" userId="eec51204a566746f" providerId="LiveId" clId="{4E6C7FD6-93AE-4749-97C9-006965C0FF72}" dt="2023-12-22T15:17:06.463" v="215"/>
          <ac:spMkLst>
            <pc:docMk/>
            <pc:sldMk cId="3823654562" sldId="261"/>
            <ac:spMk id="2" creationId="{6586E716-8126-F1C6-F52C-0506C16E12E9}"/>
          </ac:spMkLst>
        </pc:spChg>
        <pc:spChg chg="add mod">
          <ac:chgData name="manila dugar" userId="eec51204a566746f" providerId="LiveId" clId="{4E6C7FD6-93AE-4749-97C9-006965C0FF72}" dt="2023-12-22T15:17:42.603" v="230" actId="1076"/>
          <ac:spMkLst>
            <pc:docMk/>
            <pc:sldMk cId="3823654562" sldId="261"/>
            <ac:spMk id="3" creationId="{F25D4ED5-47D6-F3C7-D09F-879CCA7756E7}"/>
          </ac:spMkLst>
        </pc:spChg>
        <pc:spChg chg="add mod">
          <ac:chgData name="manila dugar" userId="eec51204a566746f" providerId="LiveId" clId="{4E6C7FD6-93AE-4749-97C9-006965C0FF72}" dt="2023-12-22T16:02:18.725" v="244" actId="1076"/>
          <ac:spMkLst>
            <pc:docMk/>
            <pc:sldMk cId="3823654562" sldId="261"/>
            <ac:spMk id="5" creationId="{EBE1B11C-A682-5FB5-0765-65FF578A09BE}"/>
          </ac:spMkLst>
        </pc:spChg>
        <pc:picChg chg="add mod">
          <ac:chgData name="manila dugar" userId="eec51204a566746f" providerId="LiveId" clId="{4E6C7FD6-93AE-4749-97C9-006965C0FF72}" dt="2023-12-22T16:02:22.029" v="245" actId="1076"/>
          <ac:picMkLst>
            <pc:docMk/>
            <pc:sldMk cId="3823654562" sldId="261"/>
            <ac:picMk id="7" creationId="{0776F9FB-8D6A-A63B-0C2B-8A073C345FDF}"/>
          </ac:picMkLst>
        </pc:picChg>
      </pc:sldChg>
      <pc:sldChg chg="addSp modSp new mod setBg">
        <pc:chgData name="manila dugar" userId="eec51204a566746f" providerId="LiveId" clId="{4E6C7FD6-93AE-4749-97C9-006965C0FF72}" dt="2023-12-22T16:41:59.884" v="979" actId="14100"/>
        <pc:sldMkLst>
          <pc:docMk/>
          <pc:sldMk cId="1635606765" sldId="262"/>
        </pc:sldMkLst>
        <pc:spChg chg="add mod">
          <ac:chgData name="manila dugar" userId="eec51204a566746f" providerId="LiveId" clId="{4E6C7FD6-93AE-4749-97C9-006965C0FF72}" dt="2023-12-22T16:09:01.979" v="264" actId="1076"/>
          <ac:spMkLst>
            <pc:docMk/>
            <pc:sldMk cId="1635606765" sldId="262"/>
            <ac:spMk id="2" creationId="{412D0322-0A29-6FD7-28C1-12CA0116133A}"/>
          </ac:spMkLst>
        </pc:spChg>
        <pc:spChg chg="add mod">
          <ac:chgData name="manila dugar" userId="eec51204a566746f" providerId="LiveId" clId="{4E6C7FD6-93AE-4749-97C9-006965C0FF72}" dt="2023-12-22T16:12:11.151" v="268" actId="14100"/>
          <ac:spMkLst>
            <pc:docMk/>
            <pc:sldMk cId="1635606765" sldId="262"/>
            <ac:spMk id="4" creationId="{89CF91D9-607A-7AC7-D139-B65A0B1A1700}"/>
          </ac:spMkLst>
        </pc:spChg>
        <pc:picChg chg="add mod">
          <ac:chgData name="manila dugar" userId="eec51204a566746f" providerId="LiveId" clId="{4E6C7FD6-93AE-4749-97C9-006965C0FF72}" dt="2023-12-22T16:41:41.630" v="975" actId="1076"/>
          <ac:picMkLst>
            <pc:docMk/>
            <pc:sldMk cId="1635606765" sldId="262"/>
            <ac:picMk id="6" creationId="{A6DD0AE0-201F-19A5-3512-6C079BBD1F03}"/>
          </ac:picMkLst>
        </pc:picChg>
        <pc:picChg chg="add mod">
          <ac:chgData name="manila dugar" userId="eec51204a566746f" providerId="LiveId" clId="{4E6C7FD6-93AE-4749-97C9-006965C0FF72}" dt="2023-12-22T16:41:59.884" v="979" actId="14100"/>
          <ac:picMkLst>
            <pc:docMk/>
            <pc:sldMk cId="1635606765" sldId="262"/>
            <ac:picMk id="8" creationId="{6879024F-2D77-6C7E-4D15-2BBD67829C68}"/>
          </ac:picMkLst>
        </pc:picChg>
      </pc:sldChg>
      <pc:sldChg chg="addSp delSp modSp new del mod setBg">
        <pc:chgData name="manila dugar" userId="eec51204a566746f" providerId="LiveId" clId="{4E6C7FD6-93AE-4749-97C9-006965C0FF72}" dt="2023-12-22T16:17:48.155" v="351" actId="47"/>
        <pc:sldMkLst>
          <pc:docMk/>
          <pc:sldMk cId="315495339" sldId="263"/>
        </pc:sldMkLst>
        <pc:spChg chg="add del">
          <ac:chgData name="manila dugar" userId="eec51204a566746f" providerId="LiveId" clId="{4E6C7FD6-93AE-4749-97C9-006965C0FF72}" dt="2023-12-22T16:14:32.925" v="274"/>
          <ac:spMkLst>
            <pc:docMk/>
            <pc:sldMk cId="315495339" sldId="263"/>
            <ac:spMk id="2" creationId="{8F39EE8C-50DA-82C1-279D-39B252F1BE50}"/>
          </ac:spMkLst>
        </pc:spChg>
        <pc:spChg chg="add del">
          <ac:chgData name="manila dugar" userId="eec51204a566746f" providerId="LiveId" clId="{4E6C7FD6-93AE-4749-97C9-006965C0FF72}" dt="2023-12-22T16:14:40.134" v="276"/>
          <ac:spMkLst>
            <pc:docMk/>
            <pc:sldMk cId="315495339" sldId="263"/>
            <ac:spMk id="3" creationId="{E6E9CCEE-8767-AF5F-FF54-A4D5A5CF85A8}"/>
          </ac:spMkLst>
        </pc:spChg>
        <pc:spChg chg="add del">
          <ac:chgData name="manila dugar" userId="eec51204a566746f" providerId="LiveId" clId="{4E6C7FD6-93AE-4749-97C9-006965C0FF72}" dt="2023-12-22T16:14:57.128" v="278"/>
          <ac:spMkLst>
            <pc:docMk/>
            <pc:sldMk cId="315495339" sldId="263"/>
            <ac:spMk id="4" creationId="{FD10A7E6-4F9D-99FD-54FA-C0EF882BB7D4}"/>
          </ac:spMkLst>
        </pc:spChg>
        <pc:spChg chg="add del mod">
          <ac:chgData name="manila dugar" userId="eec51204a566746f" providerId="LiveId" clId="{4E6C7FD6-93AE-4749-97C9-006965C0FF72}" dt="2023-12-22T16:17:45.295" v="349" actId="767"/>
          <ac:spMkLst>
            <pc:docMk/>
            <pc:sldMk cId="315495339" sldId="263"/>
            <ac:spMk id="5" creationId="{081D2710-7509-2F86-9829-F81F5EEA8891}"/>
          </ac:spMkLst>
        </pc:spChg>
        <pc:spChg chg="add del">
          <ac:chgData name="manila dugar" userId="eec51204a566746f" providerId="LiveId" clId="{4E6C7FD6-93AE-4749-97C9-006965C0FF72}" dt="2023-12-22T16:15:04.815" v="281"/>
          <ac:spMkLst>
            <pc:docMk/>
            <pc:sldMk cId="315495339" sldId="263"/>
            <ac:spMk id="6" creationId="{FA66DE80-5DB1-38CA-2B74-C7408678C05A}"/>
          </ac:spMkLst>
        </pc:spChg>
        <pc:spChg chg="add del">
          <ac:chgData name="manila dugar" userId="eec51204a566746f" providerId="LiveId" clId="{4E6C7FD6-93AE-4749-97C9-006965C0FF72}" dt="2023-12-22T16:15:23.362" v="289"/>
          <ac:spMkLst>
            <pc:docMk/>
            <pc:sldMk cId="315495339" sldId="263"/>
            <ac:spMk id="7" creationId="{A70D518C-7CCA-18AC-13B8-1602132A3DE2}"/>
          </ac:spMkLst>
        </pc:spChg>
        <pc:spChg chg="add del">
          <ac:chgData name="manila dugar" userId="eec51204a566746f" providerId="LiveId" clId="{4E6C7FD6-93AE-4749-97C9-006965C0FF72}" dt="2023-12-22T16:15:44.299" v="300"/>
          <ac:spMkLst>
            <pc:docMk/>
            <pc:sldMk cId="315495339" sldId="263"/>
            <ac:spMk id="8" creationId="{367E5187-756C-75F1-1261-FC204BB75E31}"/>
          </ac:spMkLst>
        </pc:spChg>
        <pc:spChg chg="add del">
          <ac:chgData name="manila dugar" userId="eec51204a566746f" providerId="LiveId" clId="{4E6C7FD6-93AE-4749-97C9-006965C0FF72}" dt="2023-12-22T16:16:22.671" v="316"/>
          <ac:spMkLst>
            <pc:docMk/>
            <pc:sldMk cId="315495339" sldId="263"/>
            <ac:spMk id="9" creationId="{97434E88-425E-7A27-51E9-54371857C5C7}"/>
          </ac:spMkLst>
        </pc:spChg>
        <pc:spChg chg="add del mod">
          <ac:chgData name="manila dugar" userId="eec51204a566746f" providerId="LiveId" clId="{4E6C7FD6-93AE-4749-97C9-006965C0FF72}" dt="2023-12-22T16:17:39.786" v="339"/>
          <ac:spMkLst>
            <pc:docMk/>
            <pc:sldMk cId="315495339" sldId="263"/>
            <ac:spMk id="10" creationId="{BB7601C5-95F3-89CE-B4AD-E00A93A45F9A}"/>
          </ac:spMkLst>
        </pc:spChg>
        <pc:spChg chg="add del">
          <ac:chgData name="manila dugar" userId="eec51204a566746f" providerId="LiveId" clId="{4E6C7FD6-93AE-4749-97C9-006965C0FF72}" dt="2023-12-22T16:16:55.708" v="320"/>
          <ac:spMkLst>
            <pc:docMk/>
            <pc:sldMk cId="315495339" sldId="263"/>
            <ac:spMk id="11" creationId="{1229DFF8-CAA0-7E45-3122-A8664769FAD7}"/>
          </ac:spMkLst>
        </pc:spChg>
        <pc:spChg chg="add del">
          <ac:chgData name="manila dugar" userId="eec51204a566746f" providerId="LiveId" clId="{4E6C7FD6-93AE-4749-97C9-006965C0FF72}" dt="2023-12-22T16:17:05.838" v="323"/>
          <ac:spMkLst>
            <pc:docMk/>
            <pc:sldMk cId="315495339" sldId="263"/>
            <ac:spMk id="12" creationId="{836AA8AD-17A5-6F75-EB9C-1B0AB282E797}"/>
          </ac:spMkLst>
        </pc:spChg>
        <pc:spChg chg="add del mod">
          <ac:chgData name="manila dugar" userId="eec51204a566746f" providerId="LiveId" clId="{4E6C7FD6-93AE-4749-97C9-006965C0FF72}" dt="2023-12-22T16:17:37.770" v="335"/>
          <ac:spMkLst>
            <pc:docMk/>
            <pc:sldMk cId="315495339" sldId="263"/>
            <ac:spMk id="13" creationId="{74539F0D-0FF0-62E1-976B-F7A1BCE72111}"/>
          </ac:spMkLst>
        </pc:spChg>
      </pc:sldChg>
      <pc:sldChg chg="addSp delSp modSp new mod setBg">
        <pc:chgData name="manila dugar" userId="eec51204a566746f" providerId="LiveId" clId="{4E6C7FD6-93AE-4749-97C9-006965C0FF72}" dt="2023-12-22T16:40:56.665" v="972" actId="255"/>
        <pc:sldMkLst>
          <pc:docMk/>
          <pc:sldMk cId="3279417583" sldId="263"/>
        </pc:sldMkLst>
        <pc:spChg chg="mod">
          <ac:chgData name="manila dugar" userId="eec51204a566746f" providerId="LiveId" clId="{4E6C7FD6-93AE-4749-97C9-006965C0FF72}" dt="2023-12-22T16:39:54.842" v="965" actId="115"/>
          <ac:spMkLst>
            <pc:docMk/>
            <pc:sldMk cId="3279417583" sldId="263"/>
            <ac:spMk id="2" creationId="{D222DC36-0548-55B3-3C4E-94FAE68FED4A}"/>
          </ac:spMkLst>
        </pc:spChg>
        <pc:spChg chg="del mod">
          <ac:chgData name="manila dugar" userId="eec51204a566746f" providerId="LiveId" clId="{4E6C7FD6-93AE-4749-97C9-006965C0FF72}" dt="2023-12-22T16:20:07.878" v="410" actId="478"/>
          <ac:spMkLst>
            <pc:docMk/>
            <pc:sldMk cId="3279417583" sldId="263"/>
            <ac:spMk id="3" creationId="{B1960EEA-A212-B572-C306-AFAF4AA211C3}"/>
          </ac:spMkLst>
        </pc:spChg>
        <pc:spChg chg="del mod">
          <ac:chgData name="manila dugar" userId="eec51204a566746f" providerId="LiveId" clId="{4E6C7FD6-93AE-4749-97C9-006965C0FF72}" dt="2023-12-22T16:18:44.445" v="370"/>
          <ac:spMkLst>
            <pc:docMk/>
            <pc:sldMk cId="3279417583" sldId="263"/>
            <ac:spMk id="4" creationId="{82AA64AD-D4BB-17C4-DA38-8D2D75200E65}"/>
          </ac:spMkLst>
        </pc:spChg>
        <pc:spChg chg="add del mod">
          <ac:chgData name="manila dugar" userId="eec51204a566746f" providerId="LiveId" clId="{4E6C7FD6-93AE-4749-97C9-006965C0FF72}" dt="2023-12-22T16:20:04.317" v="409" actId="478"/>
          <ac:spMkLst>
            <pc:docMk/>
            <pc:sldMk cId="3279417583" sldId="263"/>
            <ac:spMk id="5" creationId="{723D197C-1990-2D6A-93AB-1822E0ECBCD9}"/>
          </ac:spMkLst>
        </pc:spChg>
        <pc:spChg chg="add del mod">
          <ac:chgData name="manila dugar" userId="eec51204a566746f" providerId="LiveId" clId="{4E6C7FD6-93AE-4749-97C9-006965C0FF72}" dt="2023-12-22T16:20:13.562" v="412"/>
          <ac:spMkLst>
            <pc:docMk/>
            <pc:sldMk cId="3279417583" sldId="263"/>
            <ac:spMk id="6" creationId="{B4CF7340-88F7-B0F2-39A0-8E2F0E43EB92}"/>
          </ac:spMkLst>
        </pc:spChg>
        <pc:spChg chg="add del mod">
          <ac:chgData name="manila dugar" userId="eec51204a566746f" providerId="LiveId" clId="{4E6C7FD6-93AE-4749-97C9-006965C0FF72}" dt="2023-12-22T16:22:02.298" v="461" actId="478"/>
          <ac:spMkLst>
            <pc:docMk/>
            <pc:sldMk cId="3279417583" sldId="263"/>
            <ac:spMk id="7" creationId="{E14B0B99-508C-72FF-9B51-6EE8F6ED169B}"/>
          </ac:spMkLst>
        </pc:spChg>
        <pc:spChg chg="add mod">
          <ac:chgData name="manila dugar" userId="eec51204a566746f" providerId="LiveId" clId="{4E6C7FD6-93AE-4749-97C9-006965C0FF72}" dt="2023-12-22T16:40:56.665" v="972" actId="255"/>
          <ac:spMkLst>
            <pc:docMk/>
            <pc:sldMk cId="3279417583" sldId="263"/>
            <ac:spMk id="8" creationId="{2D899B29-6B5F-DF66-9E75-AD72BB7C0DB5}"/>
          </ac:spMkLst>
        </pc:spChg>
        <pc:spChg chg="add del">
          <ac:chgData name="manila dugar" userId="eec51204a566746f" providerId="LiveId" clId="{4E6C7FD6-93AE-4749-97C9-006965C0FF72}" dt="2023-12-22T16:24:13.333" v="549"/>
          <ac:spMkLst>
            <pc:docMk/>
            <pc:sldMk cId="3279417583" sldId="263"/>
            <ac:spMk id="9" creationId="{06E488BC-AA97-F920-A69B-95255C7B97D7}"/>
          </ac:spMkLst>
        </pc:spChg>
        <pc:spChg chg="add del">
          <ac:chgData name="manila dugar" userId="eec51204a566746f" providerId="LiveId" clId="{4E6C7FD6-93AE-4749-97C9-006965C0FF72}" dt="2023-12-22T16:24:17.538" v="552"/>
          <ac:spMkLst>
            <pc:docMk/>
            <pc:sldMk cId="3279417583" sldId="263"/>
            <ac:spMk id="10" creationId="{E446A98A-DDDA-8F27-C26A-47C391CC78E4}"/>
          </ac:spMkLst>
        </pc:spChg>
        <pc:spChg chg="add del">
          <ac:chgData name="manila dugar" userId="eec51204a566746f" providerId="LiveId" clId="{4E6C7FD6-93AE-4749-97C9-006965C0FF72}" dt="2023-12-22T16:24:24.944" v="558"/>
          <ac:spMkLst>
            <pc:docMk/>
            <pc:sldMk cId="3279417583" sldId="263"/>
            <ac:spMk id="11" creationId="{D922E348-08B4-433E-B4FA-00971AB01C95}"/>
          </ac:spMkLst>
        </pc:spChg>
        <pc:spChg chg="add del">
          <ac:chgData name="manila dugar" userId="eec51204a566746f" providerId="LiveId" clId="{4E6C7FD6-93AE-4749-97C9-006965C0FF72}" dt="2023-12-22T16:24:29.691" v="561"/>
          <ac:spMkLst>
            <pc:docMk/>
            <pc:sldMk cId="3279417583" sldId="263"/>
            <ac:spMk id="12" creationId="{789E2A0C-734B-CFCD-7CE2-85B15C96623D}"/>
          </ac:spMkLst>
        </pc:spChg>
        <pc:spChg chg="add del">
          <ac:chgData name="manila dugar" userId="eec51204a566746f" providerId="LiveId" clId="{4E6C7FD6-93AE-4749-97C9-006965C0FF72}" dt="2023-12-22T16:24:44.775" v="563"/>
          <ac:spMkLst>
            <pc:docMk/>
            <pc:sldMk cId="3279417583" sldId="263"/>
            <ac:spMk id="13" creationId="{DAF3C00B-84F2-7FD1-85CC-E4F1EB520654}"/>
          </ac:spMkLst>
        </pc:spChg>
        <pc:spChg chg="add del">
          <ac:chgData name="manila dugar" userId="eec51204a566746f" providerId="LiveId" clId="{4E6C7FD6-93AE-4749-97C9-006965C0FF72}" dt="2023-12-22T16:24:49.695" v="567"/>
          <ac:spMkLst>
            <pc:docMk/>
            <pc:sldMk cId="3279417583" sldId="263"/>
            <ac:spMk id="14" creationId="{9984FADB-E8C9-FAC0-E76B-A064C884E014}"/>
          </ac:spMkLst>
        </pc:spChg>
        <pc:spChg chg="add del">
          <ac:chgData name="manila dugar" userId="eec51204a566746f" providerId="LiveId" clId="{4E6C7FD6-93AE-4749-97C9-006965C0FF72}" dt="2023-12-22T16:25:10.616" v="572"/>
          <ac:spMkLst>
            <pc:docMk/>
            <pc:sldMk cId="3279417583" sldId="263"/>
            <ac:spMk id="15" creationId="{8E63057A-F734-5CFC-FAB4-1BECB3DE6D7C}"/>
          </ac:spMkLst>
        </pc:spChg>
        <pc:spChg chg="add del">
          <ac:chgData name="manila dugar" userId="eec51204a566746f" providerId="LiveId" clId="{4E6C7FD6-93AE-4749-97C9-006965C0FF72}" dt="2023-12-22T16:25:15.114" v="575"/>
          <ac:spMkLst>
            <pc:docMk/>
            <pc:sldMk cId="3279417583" sldId="263"/>
            <ac:spMk id="16" creationId="{84E664CA-5854-F91D-D383-7084E431C684}"/>
          </ac:spMkLst>
        </pc:spChg>
        <pc:spChg chg="add del">
          <ac:chgData name="manila dugar" userId="eec51204a566746f" providerId="LiveId" clId="{4E6C7FD6-93AE-4749-97C9-006965C0FF72}" dt="2023-12-22T16:25:28.104" v="578"/>
          <ac:spMkLst>
            <pc:docMk/>
            <pc:sldMk cId="3279417583" sldId="263"/>
            <ac:spMk id="17" creationId="{9555EFAC-3FBE-6CD2-303D-427BAB839ED9}"/>
          </ac:spMkLst>
        </pc:spChg>
        <pc:spChg chg="add del">
          <ac:chgData name="manila dugar" userId="eec51204a566746f" providerId="LiveId" clId="{4E6C7FD6-93AE-4749-97C9-006965C0FF72}" dt="2023-12-22T16:26:41.896" v="594"/>
          <ac:spMkLst>
            <pc:docMk/>
            <pc:sldMk cId="3279417583" sldId="263"/>
            <ac:spMk id="18" creationId="{9B81489E-9397-9D1A-63AE-DEF68F7389FB}"/>
          </ac:spMkLst>
        </pc:spChg>
        <pc:spChg chg="add del">
          <ac:chgData name="manila dugar" userId="eec51204a566746f" providerId="LiveId" clId="{4E6C7FD6-93AE-4749-97C9-006965C0FF72}" dt="2023-12-22T16:27:33.882" v="609"/>
          <ac:spMkLst>
            <pc:docMk/>
            <pc:sldMk cId="3279417583" sldId="263"/>
            <ac:spMk id="19" creationId="{67DE49BB-3331-B6B0-E762-15D96EF316B1}"/>
          </ac:spMkLst>
        </pc:spChg>
        <pc:spChg chg="add del">
          <ac:chgData name="manila dugar" userId="eec51204a566746f" providerId="LiveId" clId="{4E6C7FD6-93AE-4749-97C9-006965C0FF72}" dt="2023-12-22T16:28:15.995" v="617"/>
          <ac:spMkLst>
            <pc:docMk/>
            <pc:sldMk cId="3279417583" sldId="263"/>
            <ac:spMk id="20" creationId="{63894CAB-326D-C0C0-360D-106C678F6CDF}"/>
          </ac:spMkLst>
        </pc:spChg>
        <pc:spChg chg="add del">
          <ac:chgData name="manila dugar" userId="eec51204a566746f" providerId="LiveId" clId="{4E6C7FD6-93AE-4749-97C9-006965C0FF72}" dt="2023-12-22T16:28:29.588" v="619"/>
          <ac:spMkLst>
            <pc:docMk/>
            <pc:sldMk cId="3279417583" sldId="263"/>
            <ac:spMk id="21" creationId="{1FE21A58-15F7-78CD-14B1-8614F1A89590}"/>
          </ac:spMkLst>
        </pc:spChg>
        <pc:spChg chg="add del">
          <ac:chgData name="manila dugar" userId="eec51204a566746f" providerId="LiveId" clId="{4E6C7FD6-93AE-4749-97C9-006965C0FF72}" dt="2023-12-22T16:29:29.547" v="629"/>
          <ac:spMkLst>
            <pc:docMk/>
            <pc:sldMk cId="3279417583" sldId="263"/>
            <ac:spMk id="22" creationId="{D09CC094-536E-4BE0-5CB5-DEEE4BED337E}"/>
          </ac:spMkLst>
        </pc:spChg>
        <pc:spChg chg="add del">
          <ac:chgData name="manila dugar" userId="eec51204a566746f" providerId="LiveId" clId="{4E6C7FD6-93AE-4749-97C9-006965C0FF72}" dt="2023-12-22T16:29:39.116" v="631"/>
          <ac:spMkLst>
            <pc:docMk/>
            <pc:sldMk cId="3279417583" sldId="263"/>
            <ac:spMk id="23" creationId="{109BF631-EE0D-6C48-761E-70C042CADC12}"/>
          </ac:spMkLst>
        </pc:spChg>
        <pc:spChg chg="add del">
          <ac:chgData name="manila dugar" userId="eec51204a566746f" providerId="LiveId" clId="{4E6C7FD6-93AE-4749-97C9-006965C0FF72}" dt="2023-12-22T16:30:38.436" v="662"/>
          <ac:spMkLst>
            <pc:docMk/>
            <pc:sldMk cId="3279417583" sldId="263"/>
            <ac:spMk id="24" creationId="{9D667E9A-57FD-701E-7D38-BDC39C1B1D6E}"/>
          </ac:spMkLst>
        </pc:spChg>
        <pc:spChg chg="add del">
          <ac:chgData name="manila dugar" userId="eec51204a566746f" providerId="LiveId" clId="{4E6C7FD6-93AE-4749-97C9-006965C0FF72}" dt="2023-12-22T16:30:47.902" v="664"/>
          <ac:spMkLst>
            <pc:docMk/>
            <pc:sldMk cId="3279417583" sldId="263"/>
            <ac:spMk id="25" creationId="{D4280A13-0056-D2EA-794E-1A1D13C093AA}"/>
          </ac:spMkLst>
        </pc:spChg>
        <pc:spChg chg="add del">
          <ac:chgData name="manila dugar" userId="eec51204a566746f" providerId="LiveId" clId="{4E6C7FD6-93AE-4749-97C9-006965C0FF72}" dt="2023-12-22T16:30:59.174" v="666"/>
          <ac:spMkLst>
            <pc:docMk/>
            <pc:sldMk cId="3279417583" sldId="263"/>
            <ac:spMk id="26" creationId="{ABA5B243-F810-C5BA-22FA-61DDAFAA95FC}"/>
          </ac:spMkLst>
        </pc:spChg>
        <pc:spChg chg="add del">
          <ac:chgData name="manila dugar" userId="eec51204a566746f" providerId="LiveId" clId="{4E6C7FD6-93AE-4749-97C9-006965C0FF72}" dt="2023-12-22T16:34:14.257" v="788"/>
          <ac:spMkLst>
            <pc:docMk/>
            <pc:sldMk cId="3279417583" sldId="263"/>
            <ac:spMk id="27" creationId="{86CB3F64-DC5A-419F-6AD3-0054C2F31EC1}"/>
          </ac:spMkLst>
        </pc:spChg>
      </pc:sldChg>
      <pc:sldChg chg="addSp modSp new mod setBg">
        <pc:chgData name="manila dugar" userId="eec51204a566746f" providerId="LiveId" clId="{4E6C7FD6-93AE-4749-97C9-006965C0FF72}" dt="2023-12-22T16:43:44.563" v="985" actId="14100"/>
        <pc:sldMkLst>
          <pc:docMk/>
          <pc:sldMk cId="2995083303" sldId="264"/>
        </pc:sldMkLst>
        <pc:picChg chg="add mod">
          <ac:chgData name="manila dugar" userId="eec51204a566746f" providerId="LiveId" clId="{4E6C7FD6-93AE-4749-97C9-006965C0FF72}" dt="2023-12-22T16:43:44.563" v="985" actId="14100"/>
          <ac:picMkLst>
            <pc:docMk/>
            <pc:sldMk cId="2995083303" sldId="264"/>
            <ac:picMk id="3" creationId="{6FAC081B-BF6C-1506-51B2-82425B4FD84F}"/>
          </ac:picMkLst>
        </pc:picChg>
      </pc:sldChg>
      <pc:sldChg chg="addSp modSp new mod setBg">
        <pc:chgData name="manila dugar" userId="eec51204a566746f" providerId="LiveId" clId="{4E6C7FD6-93AE-4749-97C9-006965C0FF72}" dt="2023-12-22T16:47:49.087" v="1033" actId="1076"/>
        <pc:sldMkLst>
          <pc:docMk/>
          <pc:sldMk cId="944507097" sldId="265"/>
        </pc:sldMkLst>
        <pc:spChg chg="add mod">
          <ac:chgData name="manila dugar" userId="eec51204a566746f" providerId="LiveId" clId="{4E6C7FD6-93AE-4749-97C9-006965C0FF72}" dt="2023-12-22T16:47:49.087" v="1033" actId="1076"/>
          <ac:spMkLst>
            <pc:docMk/>
            <pc:sldMk cId="944507097" sldId="265"/>
            <ac:spMk id="3" creationId="{6215C406-8CA6-D16E-679B-A7B16B9618D9}"/>
          </ac:spMkLst>
        </pc:spChg>
        <pc:spChg chg="add mod">
          <ac:chgData name="manila dugar" userId="eec51204a566746f" providerId="LiveId" clId="{4E6C7FD6-93AE-4749-97C9-006965C0FF72}" dt="2023-12-22T16:46:22.271" v="1003" actId="1076"/>
          <ac:spMkLst>
            <pc:docMk/>
            <pc:sldMk cId="944507097" sldId="265"/>
            <ac:spMk id="4" creationId="{B8586777-A8B6-2327-4936-962179CC35B1}"/>
          </ac:spMkLst>
        </pc:spChg>
      </pc:sldChg>
      <pc:sldChg chg="addSp modSp new mod setBg">
        <pc:chgData name="manila dugar" userId="eec51204a566746f" providerId="LiveId" clId="{4E6C7FD6-93AE-4749-97C9-006965C0FF72}" dt="2023-12-22T16:49:46.983" v="1051" actId="2711"/>
        <pc:sldMkLst>
          <pc:docMk/>
          <pc:sldMk cId="1464787696" sldId="266"/>
        </pc:sldMkLst>
        <pc:spChg chg="add mod">
          <ac:chgData name="manila dugar" userId="eec51204a566746f" providerId="LiveId" clId="{4E6C7FD6-93AE-4749-97C9-006965C0FF72}" dt="2023-12-22T16:49:46.983" v="1051" actId="2711"/>
          <ac:spMkLst>
            <pc:docMk/>
            <pc:sldMk cId="1464787696" sldId="266"/>
            <ac:spMk id="2" creationId="{D348431C-9FF6-A2C8-59A3-2EA5E7A337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B4A-98FE-6323-A1EA-6318A3E9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3DD08-0EF7-6FD7-E385-2A5F5E985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1ABA-95C4-02B2-BC38-BDDC6F32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F5D8-40D9-D9C3-1BAA-69C3533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11B8-BED4-3CA2-9C54-64AE77B0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A2DA-761F-2CB5-3543-A9EE0609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9600-CDF0-2C41-97F9-B26B1C99A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F8883-371A-FCD1-7D5B-0D2A0742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738A-BD06-F830-8564-1DF8094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F6C2-7752-0805-63AE-61AF84A1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B01E0-0343-F82E-8F9C-9A2C7332F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CA80-EBE4-E548-0BAA-E44D375AD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1DB9-4D32-8F14-4667-508DEF3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3E09-589E-C431-C7B3-6DE853C4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CF34-4FFE-0870-6CCC-C978EE37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6E3-C59A-269B-0CEF-4B57C4F8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BF13-9E20-48C7-6A79-D8CFAD47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73FC-A121-BEBF-7C86-B1E6F773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5BB1-E2E3-3439-FC63-DF693C6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7C73-9819-0FF5-C379-DBA1E04B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4BC5-1AAA-F33D-C153-52701CBF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7D11-88DE-5C3F-E19C-49151941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775E-043D-A751-318D-E899DFCF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9080-5DA6-5FDD-E87A-074980F5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C096-1259-0C4C-985B-B7D071AF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0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3FB1-B2FD-BE20-2FAE-2EEB8936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046C-1E97-9593-779C-42B9D95DC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A2C6-4723-166B-8806-E8D286CE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02622-A62D-05B4-B06E-5BC584A1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FB9A-8020-F8E7-E50E-E6F4649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4F21-A5C7-F778-1FB5-51EB6CB0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EEBF-E39B-FF20-BFDB-61C0C100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0F50-213C-7A70-28E7-963D18A5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FB3A-7E87-EC0B-44C8-7D051E90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BA976-77F4-DA77-1BE9-707D1F143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74CBD-E898-AE9E-0916-51A2FAEF3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52305-63CE-AA4A-1C85-D074C89E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1F2B0-C4C8-19D4-08F5-45883D6B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0AE3C-C7AF-26E9-578E-4E78F497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D9D-BE9A-E06A-7287-00246C72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41F02-A2C1-147C-0EFF-4DC56EE9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573C-14E1-470D-89A1-09510EE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4CE03-D7AB-F1C4-7E42-51405C32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C173-B900-6258-A2FF-6DE9C7A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41816-56D3-FAFD-2EB5-9443881D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2BB6-CF04-C825-A7F2-8E7FE2A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027-E6FE-ED6B-C391-BE396CAE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27F6-CD57-30A5-D73F-6AC46DCB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531A-2EA6-B2A4-6742-754A943F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DDF3-FE7B-4841-5660-8E2FD6D7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0972E-914B-2C0B-7C0F-A0BDF36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DE4B-36A9-5DFE-D34B-CACD37CB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373-020F-1973-8E6B-60CFAC24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3DC4-0112-9ED3-D467-14BA7862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E21AA-A9B8-432C-4969-DFFE3A8F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CAFF-8846-8BA9-2701-3BC69AEF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E280-58DF-55D8-B3CF-EEE8CDA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598D-7A43-765B-31E3-37D2A068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3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9C5EF-EC54-CB40-E0D8-9F9FC6B8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4E63-79A7-E745-2A38-79765B72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1790-D6E9-B4D8-2DE8-590D95464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028-EAD0-4A2C-BF8B-5A8E8F59BDD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3907-9C01-48D3-EE41-FFBB23472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4806-2A94-6A2E-B9F1-9692A46F4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EFB-6804-4DB5-A062-0547A4470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94DDB2-680A-D7B8-A613-AB429EDD5DD6}"/>
              </a:ext>
            </a:extLst>
          </p:cNvPr>
          <p:cNvSpPr txBox="1"/>
          <p:nvPr/>
        </p:nvSpPr>
        <p:spPr>
          <a:xfrm>
            <a:off x="634482" y="559837"/>
            <a:ext cx="110474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/>
              <a:t>Bike Riders</a:t>
            </a:r>
          </a:p>
          <a:p>
            <a:pPr algn="ctr"/>
            <a:endParaRPr lang="en-US" sz="4800" b="0" i="0" u="none" strike="noStrike" dirty="0">
              <a:solidFill>
                <a:srgbClr val="1F2328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4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Data Acquisition &amp; Data Wrangling</a:t>
            </a:r>
          </a:p>
          <a:p>
            <a:pPr algn="ctr"/>
            <a:endParaRPr lang="en-US" sz="4800" b="0" i="0" u="none" strike="noStrike" dirty="0">
              <a:solidFill>
                <a:srgbClr val="1F2328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CD019-EA31-80DD-4532-084C029F776F}"/>
              </a:ext>
            </a:extLst>
          </p:cNvPr>
          <p:cNvSpPr txBox="1"/>
          <p:nvPr/>
        </p:nvSpPr>
        <p:spPr>
          <a:xfrm>
            <a:off x="2349759" y="3514492"/>
            <a:ext cx="749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Nexthikes</a:t>
            </a:r>
            <a:r>
              <a:rPr lang="en-US" sz="3200" dirty="0"/>
              <a:t> Project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2BAAA-97FE-AF1D-F925-3F50AB0F6D58}"/>
              </a:ext>
            </a:extLst>
          </p:cNvPr>
          <p:cNvSpPr txBox="1"/>
          <p:nvPr/>
        </p:nvSpPr>
        <p:spPr>
          <a:xfrm>
            <a:off x="9367935" y="5878286"/>
            <a:ext cx="269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By Garima Dugar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8428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5C406-8CA6-D16E-679B-A7B16B9618D9}"/>
              </a:ext>
            </a:extLst>
          </p:cNvPr>
          <p:cNvSpPr txBox="1"/>
          <p:nvPr/>
        </p:nvSpPr>
        <p:spPr>
          <a:xfrm>
            <a:off x="723900" y="1266825"/>
            <a:ext cx="112109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dataset, comprising bike-sharing information, was cleaned by addressing missing values and ensuring data integrity.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Descriptive statistics and visualizations revealed insights into user counts and weather conditions.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Outliers were identified, suggesting potential anomalies in user behavior.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Correlation analysis highlighted relationships between variables.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weather conditions, especially temperature, significantly influence bike usage, providing valuable insights for optimizing services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6777-A8B6-2327-4936-962179CC35B1}"/>
              </a:ext>
            </a:extLst>
          </p:cNvPr>
          <p:cNvSpPr txBox="1"/>
          <p:nvPr/>
        </p:nvSpPr>
        <p:spPr>
          <a:xfrm>
            <a:off x="4637107" y="171450"/>
            <a:ext cx="291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450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8431C-9FF6-A2C8-59A3-2EA5E7A337A3}"/>
              </a:ext>
            </a:extLst>
          </p:cNvPr>
          <p:cNvSpPr txBox="1"/>
          <p:nvPr/>
        </p:nvSpPr>
        <p:spPr>
          <a:xfrm>
            <a:off x="2705100" y="1819275"/>
            <a:ext cx="69044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latin typeface="Berlin Sans FB" panose="020E06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47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53974-A708-9CD3-D309-B734FC2B1769}"/>
              </a:ext>
            </a:extLst>
          </p:cNvPr>
          <p:cNvSpPr txBox="1"/>
          <p:nvPr/>
        </p:nvSpPr>
        <p:spPr>
          <a:xfrm>
            <a:off x="2695074" y="40889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sng" dirty="0">
                <a:effectLst/>
                <a:latin typeface="Söhne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058C-7F27-09F0-9A82-3276FC874507}"/>
              </a:ext>
            </a:extLst>
          </p:cNvPr>
          <p:cNvSpPr txBox="1"/>
          <p:nvPr/>
        </p:nvSpPr>
        <p:spPr>
          <a:xfrm>
            <a:off x="224589" y="1809566"/>
            <a:ext cx="115182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dataset is a merged dataset containing information about bike sharing. The purpose of this analysis is to understand patterns, relationships, and outliers in the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EDA helps us gain insights into the structure and characteristics of the data, while preprocessing ensures the data is clean and ready for further analysis.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dataset comprises 610 rows and 15 columns, including various features such as season, temperature, humidity, and counts of casual and registered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653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EBF32-56E8-9B05-22A3-01CF89AB2A50}"/>
              </a:ext>
            </a:extLst>
          </p:cNvPr>
          <p:cNvSpPr txBox="1"/>
          <p:nvPr/>
        </p:nvSpPr>
        <p:spPr>
          <a:xfrm>
            <a:off x="2660748" y="0"/>
            <a:ext cx="6091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sng" dirty="0">
                <a:effectLst/>
                <a:latin typeface="Söhne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D24D0-DF7E-B45E-1F55-BB4C84A7E5E0}"/>
              </a:ext>
            </a:extLst>
          </p:cNvPr>
          <p:cNvSpPr txBox="1"/>
          <p:nvPr/>
        </p:nvSpPr>
        <p:spPr>
          <a:xfrm>
            <a:off x="261258" y="1867597"/>
            <a:ext cx="615820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Söhne"/>
              </a:rPr>
              <a:t>Dataset Composition :  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majority of columns are of numeric types.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dteday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 is of datetime type, facilitating time-based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'holiday' is represented as Boolean , providing a binary indicator for holidays.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No duplicate rows were found in the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'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dteday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 column contains dates ranging from January 1, 2011, to January 28, 2011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8ECC6-BC5B-2E14-4FE8-C8842D25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24" y="1250303"/>
            <a:ext cx="4490055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C69C0-FB46-3063-4B37-6A7724EB00C5}"/>
              </a:ext>
            </a:extLst>
          </p:cNvPr>
          <p:cNvSpPr txBox="1"/>
          <p:nvPr/>
        </p:nvSpPr>
        <p:spPr>
          <a:xfrm>
            <a:off x="457199" y="1676400"/>
            <a:ext cx="102965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1" i="0" dirty="0">
              <a:effectLst/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  <a:latin typeface="Söhne"/>
              </a:rPr>
              <a:t>Missing Values Detection: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Identified 11 missing values in the '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atemp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 column.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atemp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 represents "feels-like" temperature and is crucial for accurate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  <a:latin typeface="Söhne"/>
              </a:rPr>
              <a:t>Handling Strategy: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Replaced missing values in '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atemp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' with the mean value of the column.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Ensures minimal impact on the overall dataset integrity.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374151"/>
                </a:solidFill>
                <a:effectLst/>
                <a:latin typeface="Söhne"/>
              </a:rPr>
              <a:t>Result: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Achieved a complete and clean dataset with no missing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8125D-403B-1F16-C0B4-A36DD0F6170F}"/>
              </a:ext>
            </a:extLst>
          </p:cNvPr>
          <p:cNvSpPr txBox="1"/>
          <p:nvPr/>
        </p:nvSpPr>
        <p:spPr>
          <a:xfrm>
            <a:off x="2705099" y="139184"/>
            <a:ext cx="7029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u="sng" dirty="0">
                <a:effectLst/>
                <a:latin typeface="Söhne"/>
              </a:rPr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0387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7B79B0-55BD-91A2-4FD2-563C939E1BB2}"/>
              </a:ext>
            </a:extLst>
          </p:cNvPr>
          <p:cNvSpPr txBox="1"/>
          <p:nvPr/>
        </p:nvSpPr>
        <p:spPr>
          <a:xfrm>
            <a:off x="400049" y="2176760"/>
            <a:ext cx="11325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mean temperature is 0.196, with a standard deviation of 0.081. The count of registered users ranges from 0 to 247, with a mean of 51.07.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CD95B-07C2-370E-C7E6-AB5780697699}"/>
              </a:ext>
            </a:extLst>
          </p:cNvPr>
          <p:cNvSpPr txBox="1"/>
          <p:nvPr/>
        </p:nvSpPr>
        <p:spPr>
          <a:xfrm>
            <a:off x="3914775" y="323850"/>
            <a:ext cx="4841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u="sng" dirty="0"/>
              <a:t>Numeric Summary</a:t>
            </a:r>
            <a:endParaRPr lang="en-IN" sz="4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23E3-7C1A-78AD-3569-2B8E8F27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33" y="3145001"/>
            <a:ext cx="8588484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5D4ED5-47D6-F3C7-D09F-879CCA7756E7}"/>
              </a:ext>
            </a:extLst>
          </p:cNvPr>
          <p:cNvSpPr txBox="1"/>
          <p:nvPr/>
        </p:nvSpPr>
        <p:spPr>
          <a:xfrm>
            <a:off x="2403715" y="228600"/>
            <a:ext cx="7707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u="sng" dirty="0"/>
              <a:t>Detecting &amp; Treating Outliers</a:t>
            </a:r>
            <a:endParaRPr lang="en-IN" sz="48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1B11C-A682-5FB5-0765-65FF578A09BE}"/>
              </a:ext>
            </a:extLst>
          </p:cNvPr>
          <p:cNvSpPr txBox="1"/>
          <p:nvPr/>
        </p:nvSpPr>
        <p:spPr>
          <a:xfrm>
            <a:off x="233363" y="1520741"/>
            <a:ext cx="11725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Outliers were detected in columns '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,' 'registered,' and 'casual.’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Outliers were treated by applying a standard z-score threshold. Values beyond 3 standard deviations were considered outliers and were either transformed or removed.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6F9FB-8D6A-A63B-0C2B-8A073C34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58" y="3096489"/>
            <a:ext cx="8588484" cy="35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0322-0A29-6FD7-28C1-12CA0116133A}"/>
              </a:ext>
            </a:extLst>
          </p:cNvPr>
          <p:cNvSpPr txBox="1"/>
          <p:nvPr/>
        </p:nvSpPr>
        <p:spPr>
          <a:xfrm>
            <a:off x="4804813" y="323850"/>
            <a:ext cx="258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Skewness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F91D9-607A-7AC7-D139-B65A0B1A1700}"/>
              </a:ext>
            </a:extLst>
          </p:cNvPr>
          <p:cNvSpPr txBox="1"/>
          <p:nvPr/>
        </p:nvSpPr>
        <p:spPr>
          <a:xfrm>
            <a:off x="914400" y="1657352"/>
            <a:ext cx="1011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'casual' column exhibits significant positive skewness, indicating a right-skewed distribution.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D0AE0-201F-19A5-3512-6C079BBD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40" y="2703034"/>
            <a:ext cx="5540220" cy="3718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9024F-2D77-6C7E-4D15-2BBD6782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650807"/>
            <a:ext cx="2582951" cy="37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DC36-0548-55B3-3C4E-94FAE68F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313" y="150812"/>
            <a:ext cx="3932237" cy="838200"/>
          </a:xfrm>
        </p:spPr>
        <p:txBody>
          <a:bodyPr>
            <a:normAutofit/>
          </a:bodyPr>
          <a:lstStyle/>
          <a:p>
            <a:pPr algn="ctr"/>
            <a:r>
              <a:rPr lang="en-IN" sz="4800" u="sng" dirty="0"/>
              <a:t>Correlation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99B29-6B5F-DF66-9E75-AD72BB7C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98" y="1133475"/>
            <a:ext cx="11489677" cy="5573713"/>
          </a:xfrm>
        </p:spPr>
        <p:txBody>
          <a:bodyPr>
            <a:normAutofit fontScale="25000" lnSpcReduction="20000"/>
          </a:bodyPr>
          <a:lstStyle/>
          <a:p>
            <a:r>
              <a:rPr lang="en-US" sz="4800" b="1" i="0" dirty="0">
                <a:effectLst/>
                <a:latin typeface="Söhne"/>
              </a:rPr>
              <a:t>Temperature and </a:t>
            </a:r>
            <a:r>
              <a:rPr lang="en-US" sz="4800" b="1" i="0" dirty="0" err="1">
                <a:effectLst/>
                <a:latin typeface="Söhne"/>
              </a:rPr>
              <a:t>atemp</a:t>
            </a:r>
            <a:r>
              <a:rPr lang="en-US" sz="4800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800" b="1" dirty="0">
                <a:latin typeface="Söhne"/>
              </a:rPr>
              <a:t>            </a:t>
            </a:r>
            <a:r>
              <a:rPr lang="en-US" sz="48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ighly positively correlated (0.909940).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 This is expected, as these variables are related to the temperature.</a:t>
            </a:r>
          </a:p>
          <a:p>
            <a:pPr algn="l"/>
            <a:r>
              <a:rPr lang="en-IN" sz="4800" b="1" i="0" dirty="0">
                <a:effectLst/>
                <a:latin typeface="Söhne"/>
              </a:rPr>
              <a:t>Temperature and Humidity:</a:t>
            </a:r>
            <a:endParaRPr lang="en-US" sz="48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 Have a positive correlation (0.080720).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 It indicates a slight positive relationship between temperature and humidity.</a:t>
            </a:r>
          </a:p>
          <a:p>
            <a:pPr algn="l"/>
            <a:r>
              <a:rPr lang="en-IN" sz="4800" b="1" i="0" dirty="0">
                <a:effectLst/>
                <a:latin typeface="Söhne"/>
              </a:rPr>
              <a:t>Temperature and Windspeed:</a:t>
            </a:r>
            <a:endParaRPr lang="en-US" sz="48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 Are weakly correlated (0.122625).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 There's a slight positive relationship, but it's not very strong.</a:t>
            </a:r>
          </a:p>
          <a:p>
            <a:pPr algn="l"/>
            <a:r>
              <a:rPr lang="en-US" sz="4800" b="1" i="0" dirty="0">
                <a:effectLst/>
                <a:latin typeface="Söhne"/>
              </a:rPr>
              <a:t>Count of Casual Users and Registered Users: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374151"/>
                </a:solidFill>
                <a:effectLst/>
                <a:latin typeface="Söhne"/>
              </a:rPr>
              <a:t> Are positively correlated (0.337706).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It's expected, as the total count is the sum of casual and registered users.</a:t>
            </a:r>
          </a:p>
          <a:p>
            <a:pPr algn="l"/>
            <a:r>
              <a:rPr lang="en-US" sz="4800" b="1" i="0" dirty="0">
                <a:effectLst/>
                <a:latin typeface="Söhne"/>
              </a:rPr>
              <a:t>Count of Users and Weather Situation: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‘</a:t>
            </a:r>
            <a:r>
              <a:rPr lang="en-US" sz="4800" b="0" i="0" dirty="0" err="1">
                <a:solidFill>
                  <a:srgbClr val="374151"/>
                </a:solidFill>
                <a:effectLst/>
                <a:latin typeface="Söhne"/>
              </a:rPr>
              <a:t>cnt</a:t>
            </a:r>
            <a:r>
              <a:rPr lang="en-US" sz="4800" dirty="0">
                <a:solidFill>
                  <a:srgbClr val="374151"/>
                </a:solidFill>
                <a:latin typeface="Söhne"/>
              </a:rPr>
              <a:t>’ s negatively correlated with ‘</a:t>
            </a:r>
            <a:r>
              <a:rPr lang="en-US" sz="4800" dirty="0" err="1">
                <a:solidFill>
                  <a:srgbClr val="374151"/>
                </a:solidFill>
                <a:latin typeface="Söhne"/>
              </a:rPr>
              <a:t>weathersit</a:t>
            </a:r>
            <a:r>
              <a:rPr lang="en-US" sz="4800" dirty="0">
                <a:solidFill>
                  <a:srgbClr val="374151"/>
                </a:solidFill>
                <a:latin typeface="Söhne"/>
              </a:rPr>
              <a:t>’ (-0.126448)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It suggests that adverse weather conditions may have a slight negative impact on the total user count.</a:t>
            </a:r>
          </a:p>
          <a:p>
            <a:pPr algn="l"/>
            <a:r>
              <a:rPr lang="en-IN" sz="4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Humidity and Windspeed: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Are negatively correlated (-0.385550).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           It indicates that as humidity increases, windspeed tends to decrease.</a:t>
            </a:r>
          </a:p>
          <a:p>
            <a:pPr algn="l"/>
            <a:r>
              <a:rPr lang="en-US" sz="4800" b="1" i="0" dirty="0">
                <a:effectLst/>
                <a:latin typeface="Söhne"/>
              </a:rPr>
              <a:t>Count of Users and Hour: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800" b="0" i="0" dirty="0">
                <a:solidFill>
                  <a:srgbClr val="374151"/>
                </a:solidFill>
                <a:effectLst/>
                <a:latin typeface="Söhne"/>
              </a:rPr>
              <a:t>Has a positive correlation with ‘hr’ and ‘</a:t>
            </a:r>
            <a:r>
              <a:rPr lang="en-IN" sz="4800" b="0" i="0" dirty="0" err="1">
                <a:solidFill>
                  <a:srgbClr val="374151"/>
                </a:solidFill>
                <a:effectLst/>
                <a:latin typeface="Söhne"/>
              </a:rPr>
              <a:t>mnth</a:t>
            </a:r>
            <a:r>
              <a:rPr lang="en-IN" sz="4800" b="0" i="0" dirty="0">
                <a:solidFill>
                  <a:srgbClr val="374151"/>
                </a:solidFill>
                <a:effectLst/>
                <a:latin typeface="Söhne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It suggests that the total user count is influenced by the hour and month.</a:t>
            </a:r>
            <a:br>
              <a:rPr lang="en-IN" sz="3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3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941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C081B-BF6C-1506-51B2-82425B4F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857251"/>
            <a:ext cx="1021879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manila dugar</dc:creator>
  <cp:lastModifiedBy>manila dugar</cp:lastModifiedBy>
  <cp:revision>1</cp:revision>
  <dcterms:created xsi:type="dcterms:W3CDTF">2023-12-21T15:19:29Z</dcterms:created>
  <dcterms:modified xsi:type="dcterms:W3CDTF">2023-12-22T16:49:58Z</dcterms:modified>
</cp:coreProperties>
</file>