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48271-16FC-4A5B-9B07-79E355119590}" v="24" dt="2024-01-31T10:39:45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 jain" userId="3be25bce1216b080" providerId="LiveId" clId="{26C48271-16FC-4A5B-9B07-79E355119590}"/>
    <pc:docChg chg="undo custSel addSld delSld modSld">
      <pc:chgData name="kamal jain" userId="3be25bce1216b080" providerId="LiveId" clId="{26C48271-16FC-4A5B-9B07-79E355119590}" dt="2024-02-03T11:25:38.791" v="1729" actId="255"/>
      <pc:docMkLst>
        <pc:docMk/>
      </pc:docMkLst>
      <pc:sldChg chg="modSp mod">
        <pc:chgData name="kamal jain" userId="3be25bce1216b080" providerId="LiveId" clId="{26C48271-16FC-4A5B-9B07-79E355119590}" dt="2024-02-03T11:22:31.153" v="1713" actId="20577"/>
        <pc:sldMkLst>
          <pc:docMk/>
          <pc:sldMk cId="2172616181" sldId="256"/>
        </pc:sldMkLst>
        <pc:spChg chg="mod">
          <ac:chgData name="kamal jain" userId="3be25bce1216b080" providerId="LiveId" clId="{26C48271-16FC-4A5B-9B07-79E355119590}" dt="2024-02-03T11:22:05.182" v="1692" actId="14100"/>
          <ac:spMkLst>
            <pc:docMk/>
            <pc:sldMk cId="2172616181" sldId="256"/>
            <ac:spMk id="2" creationId="{1C2942AD-7A41-FFBE-5647-453B04EAB818}"/>
          </ac:spMkLst>
        </pc:spChg>
        <pc:spChg chg="mod">
          <ac:chgData name="kamal jain" userId="3be25bce1216b080" providerId="LiveId" clId="{26C48271-16FC-4A5B-9B07-79E355119590}" dt="2024-02-03T11:22:31.153" v="1713" actId="20577"/>
          <ac:spMkLst>
            <pc:docMk/>
            <pc:sldMk cId="2172616181" sldId="256"/>
            <ac:spMk id="3" creationId="{B697A029-FB0F-57D1-8936-9BA1B3365617}"/>
          </ac:spMkLst>
        </pc:spChg>
      </pc:sldChg>
      <pc:sldChg chg="addSp delSp modSp mod">
        <pc:chgData name="kamal jain" userId="3be25bce1216b080" providerId="LiveId" clId="{26C48271-16FC-4A5B-9B07-79E355119590}" dt="2024-02-03T11:24:20.117" v="1719" actId="255"/>
        <pc:sldMkLst>
          <pc:docMk/>
          <pc:sldMk cId="3014496566" sldId="257"/>
        </pc:sldMkLst>
        <pc:spChg chg="mod">
          <ac:chgData name="kamal jain" userId="3be25bce1216b080" providerId="LiveId" clId="{26C48271-16FC-4A5B-9B07-79E355119590}" dt="2024-02-03T11:24:20.117" v="1719" actId="255"/>
          <ac:spMkLst>
            <pc:docMk/>
            <pc:sldMk cId="3014496566" sldId="257"/>
            <ac:spMk id="2" creationId="{40C11B38-3C3E-35B8-18F0-A22E31F8D578}"/>
          </ac:spMkLst>
        </pc:spChg>
        <pc:spChg chg="add del mod">
          <ac:chgData name="kamal jain" userId="3be25bce1216b080" providerId="LiveId" clId="{26C48271-16FC-4A5B-9B07-79E355119590}" dt="2024-02-03T11:06:37.216" v="1653" actId="12"/>
          <ac:spMkLst>
            <pc:docMk/>
            <pc:sldMk cId="3014496566" sldId="257"/>
            <ac:spMk id="3" creationId="{D5A776D7-1B8C-D364-309C-41901B8C3383}"/>
          </ac:spMkLst>
        </pc:spChg>
        <pc:spChg chg="del">
          <ac:chgData name="kamal jain" userId="3be25bce1216b080" providerId="LiveId" clId="{26C48271-16FC-4A5B-9B07-79E355119590}" dt="2024-01-31T10:35:45.811" v="1522" actId="21"/>
          <ac:spMkLst>
            <pc:docMk/>
            <pc:sldMk cId="3014496566" sldId="257"/>
            <ac:spMk id="4" creationId="{AE2545C9-4185-A936-C3D9-701A4486F68D}"/>
          </ac:spMkLst>
        </pc:spChg>
        <pc:spChg chg="del mod">
          <ac:chgData name="kamal jain" userId="3be25bce1216b080" providerId="LiveId" clId="{26C48271-16FC-4A5B-9B07-79E355119590}" dt="2024-01-31T07:29:31.973" v="636" actId="478"/>
          <ac:spMkLst>
            <pc:docMk/>
            <pc:sldMk cId="3014496566" sldId="257"/>
            <ac:spMk id="5" creationId="{5525C836-31DD-93B5-1160-5E333031A015}"/>
          </ac:spMkLst>
        </pc:spChg>
        <pc:spChg chg="del mod">
          <ac:chgData name="kamal jain" userId="3be25bce1216b080" providerId="LiveId" clId="{26C48271-16FC-4A5B-9B07-79E355119590}" dt="2024-01-31T10:35:50.435" v="1523" actId="21"/>
          <ac:spMkLst>
            <pc:docMk/>
            <pc:sldMk cId="3014496566" sldId="257"/>
            <ac:spMk id="6" creationId="{3355F67C-CA43-E204-40E7-B88DCD580B63}"/>
          </ac:spMkLst>
        </pc:spChg>
        <pc:spChg chg="add del mod">
          <ac:chgData name="kamal jain" userId="3be25bce1216b080" providerId="LiveId" clId="{26C48271-16FC-4A5B-9B07-79E355119590}" dt="2024-01-31T10:35:57.263" v="1524" actId="21"/>
          <ac:spMkLst>
            <pc:docMk/>
            <pc:sldMk cId="3014496566" sldId="257"/>
            <ac:spMk id="7" creationId="{ECA2495C-1712-6637-F8F6-0A701FE5230D}"/>
          </ac:spMkLst>
        </pc:spChg>
        <pc:graphicFrameChg chg="add mod">
          <ac:chgData name="kamal jain" userId="3be25bce1216b080" providerId="LiveId" clId="{26C48271-16FC-4A5B-9B07-79E355119590}" dt="2024-01-31T10:39:45.209" v="1576" actId="12084"/>
          <ac:graphicFrameMkLst>
            <pc:docMk/>
            <pc:sldMk cId="3014496566" sldId="257"/>
            <ac:graphicFrameMk id="8" creationId="{F4072A74-B36E-72D3-B7AE-090CFDD45F75}"/>
          </ac:graphicFrameMkLst>
        </pc:graphicFrameChg>
      </pc:sldChg>
      <pc:sldChg chg="modSp new mod">
        <pc:chgData name="kamal jain" userId="3be25bce1216b080" providerId="LiveId" clId="{26C48271-16FC-4A5B-9B07-79E355119590}" dt="2024-02-03T11:24:05.687" v="1718" actId="255"/>
        <pc:sldMkLst>
          <pc:docMk/>
          <pc:sldMk cId="220414936" sldId="258"/>
        </pc:sldMkLst>
        <pc:spChg chg="mod">
          <ac:chgData name="kamal jain" userId="3be25bce1216b080" providerId="LiveId" clId="{26C48271-16FC-4A5B-9B07-79E355119590}" dt="2024-02-03T11:24:05.687" v="1718" actId="255"/>
          <ac:spMkLst>
            <pc:docMk/>
            <pc:sldMk cId="220414936" sldId="258"/>
            <ac:spMk id="2" creationId="{59353527-56B3-4C5E-FC3F-D2ED81CD0FD7}"/>
          </ac:spMkLst>
        </pc:spChg>
        <pc:spChg chg="mod">
          <ac:chgData name="kamal jain" userId="3be25bce1216b080" providerId="LiveId" clId="{26C48271-16FC-4A5B-9B07-79E355119590}" dt="2024-02-03T11:01:49.511" v="1624" actId="255"/>
          <ac:spMkLst>
            <pc:docMk/>
            <pc:sldMk cId="220414936" sldId="258"/>
            <ac:spMk id="3" creationId="{233982DA-C6A8-3476-9043-80B298EF3C7A}"/>
          </ac:spMkLst>
        </pc:spChg>
      </pc:sldChg>
      <pc:sldChg chg="modSp new mod">
        <pc:chgData name="kamal jain" userId="3be25bce1216b080" providerId="LiveId" clId="{26C48271-16FC-4A5B-9B07-79E355119590}" dt="2024-02-03T11:23:55.316" v="1717" actId="255"/>
        <pc:sldMkLst>
          <pc:docMk/>
          <pc:sldMk cId="1881971778" sldId="259"/>
        </pc:sldMkLst>
        <pc:spChg chg="mod">
          <ac:chgData name="kamal jain" userId="3be25bce1216b080" providerId="LiveId" clId="{26C48271-16FC-4A5B-9B07-79E355119590}" dt="2024-02-03T11:23:55.316" v="1717" actId="255"/>
          <ac:spMkLst>
            <pc:docMk/>
            <pc:sldMk cId="1881971778" sldId="259"/>
            <ac:spMk id="2" creationId="{22B79B3F-4C87-30C6-B3F3-B86D7767D3D1}"/>
          </ac:spMkLst>
        </pc:spChg>
        <pc:spChg chg="mod">
          <ac:chgData name="kamal jain" userId="3be25bce1216b080" providerId="LiveId" clId="{26C48271-16FC-4A5B-9B07-79E355119590}" dt="2024-02-03T11:05:13.435" v="1641" actId="12"/>
          <ac:spMkLst>
            <pc:docMk/>
            <pc:sldMk cId="1881971778" sldId="259"/>
            <ac:spMk id="3" creationId="{70069031-0470-F831-E3E2-066EB81D2FEA}"/>
          </ac:spMkLst>
        </pc:spChg>
      </pc:sldChg>
      <pc:sldChg chg="addSp modSp new mod">
        <pc:chgData name="kamal jain" userId="3be25bce1216b080" providerId="LiveId" clId="{26C48271-16FC-4A5B-9B07-79E355119590}" dt="2024-02-03T11:24:42.103" v="1722" actId="20577"/>
        <pc:sldMkLst>
          <pc:docMk/>
          <pc:sldMk cId="2698822487" sldId="260"/>
        </pc:sldMkLst>
        <pc:spChg chg="mod">
          <ac:chgData name="kamal jain" userId="3be25bce1216b080" providerId="LiveId" clId="{26C48271-16FC-4A5B-9B07-79E355119590}" dt="2024-02-03T11:24:42.103" v="1722" actId="20577"/>
          <ac:spMkLst>
            <pc:docMk/>
            <pc:sldMk cId="2698822487" sldId="260"/>
            <ac:spMk id="2" creationId="{FB21C748-F400-F59F-D98D-B79DD3DFCEFC}"/>
          </ac:spMkLst>
        </pc:spChg>
        <pc:spChg chg="mod">
          <ac:chgData name="kamal jain" userId="3be25bce1216b080" providerId="LiveId" clId="{26C48271-16FC-4A5B-9B07-79E355119590}" dt="2024-02-03T11:07:23.707" v="1658" actId="2711"/>
          <ac:spMkLst>
            <pc:docMk/>
            <pc:sldMk cId="2698822487" sldId="260"/>
            <ac:spMk id="3" creationId="{8891E2DE-E3A4-A1BD-EFC5-A2A98D1C761D}"/>
          </ac:spMkLst>
        </pc:spChg>
        <pc:picChg chg="add mod">
          <ac:chgData name="kamal jain" userId="3be25bce1216b080" providerId="LiveId" clId="{26C48271-16FC-4A5B-9B07-79E355119590}" dt="2024-02-03T11:07:00.033" v="1656" actId="14100"/>
          <ac:picMkLst>
            <pc:docMk/>
            <pc:sldMk cId="2698822487" sldId="260"/>
            <ac:picMk id="5" creationId="{F0EB0353-F155-9E23-5A89-950B71F7D61F}"/>
          </ac:picMkLst>
        </pc:picChg>
      </pc:sldChg>
      <pc:sldChg chg="addSp delSp modSp new mod modClrScheme chgLayout">
        <pc:chgData name="kamal jain" userId="3be25bce1216b080" providerId="LiveId" clId="{26C48271-16FC-4A5B-9B07-79E355119590}" dt="2024-02-03T11:25:19.998" v="1727" actId="14100"/>
        <pc:sldMkLst>
          <pc:docMk/>
          <pc:sldMk cId="1169850713" sldId="261"/>
        </pc:sldMkLst>
        <pc:spChg chg="mod ord">
          <ac:chgData name="kamal jain" userId="3be25bce1216b080" providerId="LiveId" clId="{26C48271-16FC-4A5B-9B07-79E355119590}" dt="2024-02-03T11:25:10.009" v="1726" actId="14100"/>
          <ac:spMkLst>
            <pc:docMk/>
            <pc:sldMk cId="1169850713" sldId="261"/>
            <ac:spMk id="2" creationId="{2ABC2BC6-2C45-AF39-A356-BDED31DD71A4}"/>
          </ac:spMkLst>
        </pc:spChg>
        <pc:spChg chg="mod ord">
          <ac:chgData name="kamal jain" userId="3be25bce1216b080" providerId="LiveId" clId="{26C48271-16FC-4A5B-9B07-79E355119590}" dt="2024-02-03T11:25:19.998" v="1727" actId="14100"/>
          <ac:spMkLst>
            <pc:docMk/>
            <pc:sldMk cId="1169850713" sldId="261"/>
            <ac:spMk id="3" creationId="{4D40600D-A9CD-B1E7-75A3-278FBCC909EC}"/>
          </ac:spMkLst>
        </pc:spChg>
        <pc:spChg chg="add del mod ord">
          <ac:chgData name="kamal jain" userId="3be25bce1216b080" providerId="LiveId" clId="{26C48271-16FC-4A5B-9B07-79E355119590}" dt="2024-01-31T10:26:29.954" v="1229" actId="6264"/>
          <ac:spMkLst>
            <pc:docMk/>
            <pc:sldMk cId="1169850713" sldId="261"/>
            <ac:spMk id="9" creationId="{2E2EAB90-66F7-3A7B-B4CB-BF072A4A9E1E}"/>
          </ac:spMkLst>
        </pc:spChg>
        <pc:spChg chg="add del mod">
          <ac:chgData name="kamal jain" userId="3be25bce1216b080" providerId="LiveId" clId="{26C48271-16FC-4A5B-9B07-79E355119590}" dt="2024-01-31T10:26:29.954" v="1229" actId="6264"/>
          <ac:spMkLst>
            <pc:docMk/>
            <pc:sldMk cId="1169850713" sldId="261"/>
            <ac:spMk id="10" creationId="{63E5E44D-E1B4-209E-4066-55B405D7A910}"/>
          </ac:spMkLst>
        </pc:spChg>
        <pc:spChg chg="add del mod">
          <ac:chgData name="kamal jain" userId="3be25bce1216b080" providerId="LiveId" clId="{26C48271-16FC-4A5B-9B07-79E355119590}" dt="2024-01-31T10:26:29.954" v="1229" actId="6264"/>
          <ac:spMkLst>
            <pc:docMk/>
            <pc:sldMk cId="1169850713" sldId="261"/>
            <ac:spMk id="11" creationId="{CD5CCA44-F403-6561-DF47-159DFBC74376}"/>
          </ac:spMkLst>
        </pc:spChg>
        <pc:spChg chg="add del mod ord">
          <ac:chgData name="kamal jain" userId="3be25bce1216b080" providerId="LiveId" clId="{26C48271-16FC-4A5B-9B07-79E355119590}" dt="2024-01-31T10:26:30.573" v="1230" actId="6264"/>
          <ac:spMkLst>
            <pc:docMk/>
            <pc:sldMk cId="1169850713" sldId="261"/>
            <ac:spMk id="12" creationId="{75707965-0785-7B52-C226-7A28D5F8D787}"/>
          </ac:spMkLst>
        </pc:spChg>
        <pc:spChg chg="add del mod">
          <ac:chgData name="kamal jain" userId="3be25bce1216b080" providerId="LiveId" clId="{26C48271-16FC-4A5B-9B07-79E355119590}" dt="2024-01-31T10:26:30.573" v="1230" actId="6264"/>
          <ac:spMkLst>
            <pc:docMk/>
            <pc:sldMk cId="1169850713" sldId="261"/>
            <ac:spMk id="13" creationId="{D1BB0307-D3B2-3CE9-86FD-89B6F379DF03}"/>
          </ac:spMkLst>
        </pc:spChg>
        <pc:spChg chg="add del mod">
          <ac:chgData name="kamal jain" userId="3be25bce1216b080" providerId="LiveId" clId="{26C48271-16FC-4A5B-9B07-79E355119590}" dt="2024-01-31T10:26:30.573" v="1230" actId="6264"/>
          <ac:spMkLst>
            <pc:docMk/>
            <pc:sldMk cId="1169850713" sldId="261"/>
            <ac:spMk id="14" creationId="{65676840-E099-9A6C-62C9-692B353D0807}"/>
          </ac:spMkLst>
        </pc:spChg>
        <pc:spChg chg="add del mod ord">
          <ac:chgData name="kamal jain" userId="3be25bce1216b080" providerId="LiveId" clId="{26C48271-16FC-4A5B-9B07-79E355119590}" dt="2024-01-31T10:26:30.678" v="1231" actId="6264"/>
          <ac:spMkLst>
            <pc:docMk/>
            <pc:sldMk cId="1169850713" sldId="261"/>
            <ac:spMk id="15" creationId="{DB31BD70-3760-F716-67AB-E7A7B7073A35}"/>
          </ac:spMkLst>
        </pc:spChg>
        <pc:spChg chg="add del mod">
          <ac:chgData name="kamal jain" userId="3be25bce1216b080" providerId="LiveId" clId="{26C48271-16FC-4A5B-9B07-79E355119590}" dt="2024-01-31T10:26:30.678" v="1231" actId="6264"/>
          <ac:spMkLst>
            <pc:docMk/>
            <pc:sldMk cId="1169850713" sldId="261"/>
            <ac:spMk id="16" creationId="{8A780652-DB1C-B096-DD0B-C07281C00DE9}"/>
          </ac:spMkLst>
        </pc:spChg>
        <pc:spChg chg="add del mod">
          <ac:chgData name="kamal jain" userId="3be25bce1216b080" providerId="LiveId" clId="{26C48271-16FC-4A5B-9B07-79E355119590}" dt="2024-01-31T10:26:30.678" v="1231" actId="6264"/>
          <ac:spMkLst>
            <pc:docMk/>
            <pc:sldMk cId="1169850713" sldId="261"/>
            <ac:spMk id="17" creationId="{9787CBEF-9E13-06CD-7B04-A453E846A5AF}"/>
          </ac:spMkLst>
        </pc:spChg>
        <pc:spChg chg="add del mod ord">
          <ac:chgData name="kamal jain" userId="3be25bce1216b080" providerId="LiveId" clId="{26C48271-16FC-4A5B-9B07-79E355119590}" dt="2024-01-31T10:26:33.419" v="1232" actId="700"/>
          <ac:spMkLst>
            <pc:docMk/>
            <pc:sldMk cId="1169850713" sldId="261"/>
            <ac:spMk id="18" creationId="{F54206EA-728F-92E7-EEBE-08DD75D02697}"/>
          </ac:spMkLst>
        </pc:spChg>
        <pc:spChg chg="add mod ord">
          <ac:chgData name="kamal jain" userId="3be25bce1216b080" providerId="LiveId" clId="{26C48271-16FC-4A5B-9B07-79E355119590}" dt="2024-01-31T10:34:41.148" v="1495"/>
          <ac:spMkLst>
            <pc:docMk/>
            <pc:sldMk cId="1169850713" sldId="261"/>
            <ac:spMk id="19" creationId="{5BE5AF5A-09A2-499E-A371-B74EF0D69F07}"/>
          </ac:spMkLst>
        </pc:spChg>
        <pc:picChg chg="add del mod">
          <ac:chgData name="kamal jain" userId="3be25bce1216b080" providerId="LiveId" clId="{26C48271-16FC-4A5B-9B07-79E355119590}" dt="2024-01-31T10:20:06.572" v="1217" actId="478"/>
          <ac:picMkLst>
            <pc:docMk/>
            <pc:sldMk cId="1169850713" sldId="261"/>
            <ac:picMk id="5" creationId="{88F8D979-B968-B61B-8E11-6A03FF0F7D34}"/>
          </ac:picMkLst>
        </pc:picChg>
        <pc:picChg chg="add del mod">
          <ac:chgData name="kamal jain" userId="3be25bce1216b080" providerId="LiveId" clId="{26C48271-16FC-4A5B-9B07-79E355119590}" dt="2024-01-31T10:26:43.839" v="1234" actId="21"/>
          <ac:picMkLst>
            <pc:docMk/>
            <pc:sldMk cId="1169850713" sldId="261"/>
            <ac:picMk id="7" creationId="{F58131D8-33A9-C1D1-995E-BBF9BD107177}"/>
          </ac:picMkLst>
        </pc:picChg>
        <pc:picChg chg="add mod">
          <ac:chgData name="kamal jain" userId="3be25bce1216b080" providerId="LiveId" clId="{26C48271-16FC-4A5B-9B07-79E355119590}" dt="2024-02-03T11:20:09.509" v="1669" actId="1076"/>
          <ac:picMkLst>
            <pc:docMk/>
            <pc:sldMk cId="1169850713" sldId="261"/>
            <ac:picMk id="8" creationId="{0EE8C0B9-07A9-506E-10F9-7D5D474ACE54}"/>
          </ac:picMkLst>
        </pc:picChg>
      </pc:sldChg>
      <pc:sldChg chg="addSp delSp modSp new mod modClrScheme chgLayout">
        <pc:chgData name="kamal jain" userId="3be25bce1216b080" providerId="LiveId" clId="{26C48271-16FC-4A5B-9B07-79E355119590}" dt="2024-01-31T10:34:41.148" v="1495"/>
        <pc:sldMkLst>
          <pc:docMk/>
          <pc:sldMk cId="1471929616" sldId="262"/>
        </pc:sldMkLst>
        <pc:spChg chg="del mod ord">
          <ac:chgData name="kamal jain" userId="3be25bce1216b080" providerId="LiveId" clId="{26C48271-16FC-4A5B-9B07-79E355119590}" dt="2024-01-31T10:27:58.690" v="1249" actId="700"/>
          <ac:spMkLst>
            <pc:docMk/>
            <pc:sldMk cId="1471929616" sldId="262"/>
            <ac:spMk id="2" creationId="{C7A9AFC4-55FA-A403-0606-16AF6B2E90FF}"/>
          </ac:spMkLst>
        </pc:spChg>
        <pc:spChg chg="del mod ord">
          <ac:chgData name="kamal jain" userId="3be25bce1216b080" providerId="LiveId" clId="{26C48271-16FC-4A5B-9B07-79E355119590}" dt="2024-01-31T10:27:58.690" v="1249" actId="700"/>
          <ac:spMkLst>
            <pc:docMk/>
            <pc:sldMk cId="1471929616" sldId="262"/>
            <ac:spMk id="3" creationId="{B9B085AE-D58B-217B-8F68-31136B289EFB}"/>
          </ac:spMkLst>
        </pc:spChg>
        <pc:spChg chg="del">
          <ac:chgData name="kamal jain" userId="3be25bce1216b080" providerId="LiveId" clId="{26C48271-16FC-4A5B-9B07-79E355119590}" dt="2024-01-31T10:27:58.690" v="1249" actId="700"/>
          <ac:spMkLst>
            <pc:docMk/>
            <pc:sldMk cId="1471929616" sldId="262"/>
            <ac:spMk id="4" creationId="{E503950E-1B27-3DB5-5E36-A9C21E46F5A5}"/>
          </ac:spMkLst>
        </pc:spChg>
        <pc:spChg chg="add del mod ord">
          <ac:chgData name="kamal jain" userId="3be25bce1216b080" providerId="LiveId" clId="{26C48271-16FC-4A5B-9B07-79E355119590}" dt="2024-01-31T10:28:07.068" v="1250" actId="700"/>
          <ac:spMkLst>
            <pc:docMk/>
            <pc:sldMk cId="1471929616" sldId="262"/>
            <ac:spMk id="5" creationId="{49E0B649-2328-4338-BC6F-01ABE60BB947}"/>
          </ac:spMkLst>
        </pc:spChg>
        <pc:spChg chg="add del mod ord">
          <ac:chgData name="kamal jain" userId="3be25bce1216b080" providerId="LiveId" clId="{26C48271-16FC-4A5B-9B07-79E355119590}" dt="2024-01-31T10:28:07.068" v="1250" actId="700"/>
          <ac:spMkLst>
            <pc:docMk/>
            <pc:sldMk cId="1471929616" sldId="262"/>
            <ac:spMk id="6" creationId="{ACD89969-B7AE-669A-94BE-24BB112D5A8A}"/>
          </ac:spMkLst>
        </pc:spChg>
        <pc:spChg chg="add del mod">
          <ac:chgData name="kamal jain" userId="3be25bce1216b080" providerId="LiveId" clId="{26C48271-16FC-4A5B-9B07-79E355119590}" dt="2024-01-31T10:34:11.136" v="1494" actId="21"/>
          <ac:spMkLst>
            <pc:docMk/>
            <pc:sldMk cId="1471929616" sldId="262"/>
            <ac:spMk id="7" creationId="{3FEC959B-D4DC-5C8D-832B-1AAA0B3BBB65}"/>
          </ac:spMkLst>
        </pc:spChg>
        <pc:spChg chg="add mod">
          <ac:chgData name="kamal jain" userId="3be25bce1216b080" providerId="LiveId" clId="{26C48271-16FC-4A5B-9B07-79E355119590}" dt="2024-01-31T10:34:41.148" v="1495"/>
          <ac:spMkLst>
            <pc:docMk/>
            <pc:sldMk cId="1471929616" sldId="262"/>
            <ac:spMk id="8" creationId="{D1DDA207-9027-F7BB-C4FB-65882CE7252C}"/>
          </ac:spMkLst>
        </pc:spChg>
      </pc:sldChg>
      <pc:sldChg chg="addSp delSp modSp new mod modClrScheme chgLayout">
        <pc:chgData name="kamal jain" userId="3be25bce1216b080" providerId="LiveId" clId="{26C48271-16FC-4A5B-9B07-79E355119590}" dt="2024-02-03T11:25:38.791" v="1729" actId="255"/>
        <pc:sldMkLst>
          <pc:docMk/>
          <pc:sldMk cId="1774824759" sldId="263"/>
        </pc:sldMkLst>
        <pc:spChg chg="del mod ord">
          <ac:chgData name="kamal jain" userId="3be25bce1216b080" providerId="LiveId" clId="{26C48271-16FC-4A5B-9B07-79E355119590}" dt="2024-01-31T10:27:42.543" v="1246" actId="700"/>
          <ac:spMkLst>
            <pc:docMk/>
            <pc:sldMk cId="1774824759" sldId="263"/>
            <ac:spMk id="2" creationId="{FE6C85E2-E022-C73E-D066-11A7086938D5}"/>
          </ac:spMkLst>
        </pc:spChg>
        <pc:spChg chg="del mod ord">
          <ac:chgData name="kamal jain" userId="3be25bce1216b080" providerId="LiveId" clId="{26C48271-16FC-4A5B-9B07-79E355119590}" dt="2024-01-31T10:27:42.543" v="1246" actId="700"/>
          <ac:spMkLst>
            <pc:docMk/>
            <pc:sldMk cId="1774824759" sldId="263"/>
            <ac:spMk id="3" creationId="{41980A6D-FA90-2E3C-D835-D28EC307511F}"/>
          </ac:spMkLst>
        </pc:spChg>
        <pc:spChg chg="del">
          <ac:chgData name="kamal jain" userId="3be25bce1216b080" providerId="LiveId" clId="{26C48271-16FC-4A5B-9B07-79E355119590}" dt="2024-01-31T10:27:42.543" v="1246" actId="700"/>
          <ac:spMkLst>
            <pc:docMk/>
            <pc:sldMk cId="1774824759" sldId="263"/>
            <ac:spMk id="4" creationId="{9810E461-4770-9658-75D6-4B9FBE380365}"/>
          </ac:spMkLst>
        </pc:spChg>
        <pc:spChg chg="add mod ord">
          <ac:chgData name="kamal jain" userId="3be25bce1216b080" providerId="LiveId" clId="{26C48271-16FC-4A5B-9B07-79E355119590}" dt="2024-02-03T11:25:38.791" v="1729" actId="255"/>
          <ac:spMkLst>
            <pc:docMk/>
            <pc:sldMk cId="1774824759" sldId="263"/>
            <ac:spMk id="5" creationId="{0D28FCBA-B6AC-209C-C5FF-63EB478C9DAF}"/>
          </ac:spMkLst>
        </pc:spChg>
        <pc:spChg chg="add mod ord">
          <ac:chgData name="kamal jain" userId="3be25bce1216b080" providerId="LiveId" clId="{26C48271-16FC-4A5B-9B07-79E355119590}" dt="2024-02-03T11:20:59.839" v="1688" actId="20577"/>
          <ac:spMkLst>
            <pc:docMk/>
            <pc:sldMk cId="1774824759" sldId="263"/>
            <ac:spMk id="6" creationId="{026885B5-5921-FC3C-1972-9BD0B60842AD}"/>
          </ac:spMkLst>
        </pc:spChg>
      </pc:sldChg>
      <pc:sldChg chg="new del">
        <pc:chgData name="kamal jain" userId="3be25bce1216b080" providerId="LiveId" clId="{26C48271-16FC-4A5B-9B07-79E355119590}" dt="2024-01-31T10:27:47.846" v="1247" actId="2696"/>
        <pc:sldMkLst>
          <pc:docMk/>
          <pc:sldMk cId="213233573" sldId="264"/>
        </pc:sldMkLst>
      </pc:sldChg>
      <pc:sldChg chg="new del">
        <pc:chgData name="kamal jain" userId="3be25bce1216b080" providerId="LiveId" clId="{26C48271-16FC-4A5B-9B07-79E355119590}" dt="2024-01-31T10:27:50.849" v="1248" actId="2696"/>
        <pc:sldMkLst>
          <pc:docMk/>
          <pc:sldMk cId="246379582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5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3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6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6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1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0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8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9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0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ADD5C0-6028-408C-AE75-2A73DA0063A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8F3513-DAC0-4BDE-87D4-2326255AA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42AD-7A41-FFBE-5647-453B04EA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69377"/>
          </a:xfrm>
        </p:spPr>
        <p:txBody>
          <a:bodyPr/>
          <a:lstStyle/>
          <a:p>
            <a:pPr algn="ctr"/>
            <a:r>
              <a:rPr lang="en-IN" sz="7200" dirty="0"/>
              <a:t>Web</a:t>
            </a:r>
            <a:r>
              <a:rPr lang="en-IN" dirty="0"/>
              <a:t> Scrap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A029-FB0F-57D1-8936-9BA1B3365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69110"/>
            <a:ext cx="8825658" cy="206969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8000" dirty="0"/>
              <a:t>web scrapping &amp; word frequency</a:t>
            </a:r>
          </a:p>
          <a:p>
            <a:pPr algn="ctr"/>
            <a:r>
              <a:rPr lang="en-IN" sz="8000" dirty="0" err="1"/>
              <a:t>Nexthike</a:t>
            </a:r>
            <a:r>
              <a:rPr lang="en-IN" sz="8000" dirty="0"/>
              <a:t> project</a:t>
            </a:r>
          </a:p>
          <a:p>
            <a:endParaRPr lang="en-IN" dirty="0"/>
          </a:p>
          <a:p>
            <a:endParaRPr lang="en-IN" dirty="0"/>
          </a:p>
          <a:p>
            <a:endParaRPr lang="en-IN" sz="4800" dirty="0"/>
          </a:p>
          <a:p>
            <a:endParaRPr lang="en-IN" sz="4800" dirty="0"/>
          </a:p>
          <a:p>
            <a:r>
              <a:rPr lang="en-IN" sz="4800" dirty="0"/>
              <a:t>By: Garima </a:t>
            </a:r>
            <a:r>
              <a:rPr lang="en-IN" sz="4800" dirty="0" err="1"/>
              <a:t>choraria</a:t>
            </a:r>
            <a:endParaRPr lang="en-IN" sz="4800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726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1B38-3C3E-35B8-18F0-A22E31F8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76D7-1B8C-D364-309C-41901B8C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3836"/>
            <a:ext cx="8825659" cy="3416300"/>
          </a:xfrm>
        </p:spPr>
        <p:txBody>
          <a:bodyPr anchor="ctr">
            <a:normAutofit fontScale="925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is about web scrap from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http://python.org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to calculate the word frequency. The purpose of this is to understand how to scrap details from website and to find the word frequency.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we also learned how to create a text file and to write the output into text file.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scrapping is used for analysis, research the important detail from websites. Web scrapping is highly used in business for gathering information about products, price and making strategies.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1449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3527-56B3-4C5E-FC3F-D2ED81CD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82DA-C6A8-3476-9043-80B298EF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understand how to scrap the details in form of text from website using important libraries and how to use “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text file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Calculating word frequency by converting text in same case(lower or upper case) removing unnecessary space and punctuation from text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1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9B3F-4C87-30C6-B3F3-B86D776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u="sng" dirty="0">
                <a:latin typeface="Arial Black" panose="020B0A04020102020204" pitchFamily="34" charset="0"/>
              </a:rPr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9031-0470-F831-E3E2-066EB81D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scrapping and calculating word frequency we need to import some useful libraries like: </a:t>
            </a:r>
          </a:p>
          <a:p>
            <a:r>
              <a:rPr lang="en-IN" dirty="0"/>
              <a:t>Requests library</a:t>
            </a:r>
          </a:p>
          <a:p>
            <a:r>
              <a:rPr lang="en-IN" dirty="0"/>
              <a:t>From bs4 imported </a:t>
            </a:r>
            <a:r>
              <a:rPr lang="en-IN" dirty="0" err="1"/>
              <a:t>Beautifulsoup</a:t>
            </a:r>
            <a:r>
              <a:rPr lang="en-IN" dirty="0"/>
              <a:t> library</a:t>
            </a:r>
          </a:p>
          <a:p>
            <a:r>
              <a:rPr lang="en-IN" dirty="0"/>
              <a:t>String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97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C748-F400-F59F-D98D-B79DD3DF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Arial Black" panose="020B0A04020102020204" pitchFamily="34" charset="0"/>
              </a:rPr>
              <a:t>Result of Web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E2DE-E3A4-A1BD-EFC5-A2A98D1C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766631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Latest news were scrapped from python.org site by using requests and </a:t>
            </a:r>
            <a:r>
              <a:rPr lang="en-IN" dirty="0" err="1"/>
              <a:t>beautifulsoup</a:t>
            </a:r>
            <a:r>
              <a:rPr lang="en-IN" dirty="0"/>
              <a:t>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B0353-F155-9E23-5A89-950B71F7D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84" y="3500284"/>
            <a:ext cx="9682315" cy="31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2BC6-2C45-AF39-A356-BDED31DD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1693333"/>
            <a:ext cx="4321999" cy="1735667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 Black" panose="020B0A04020102020204" pitchFamily="34" charset="0"/>
              </a:rPr>
              <a:t>Total Word Frequency is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BE5AF5A-09A2-499E-A371-B74EF0D69F0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600D-A9CD-B1E7-75A3-278FBCC9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67" y="3657600"/>
            <a:ext cx="4321999" cy="1371600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frequency is calculated which shows the weightage of each single word in scrap data.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8C0B9-07A9-506E-10F9-7D5D474A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94" y="494071"/>
            <a:ext cx="3315269" cy="5869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8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8FCBA-B6AC-209C-C5FF-63EB478C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885B5-5921-FC3C-1972-9BD0B608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is about web scrapping and calculating word frequency.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outcome of scrapping into text file.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apply index, remove punctuation from words and counting text.</a:t>
            </a:r>
          </a:p>
        </p:txBody>
      </p:sp>
    </p:spTree>
    <p:extLst>
      <p:ext uri="{BB962C8B-B14F-4D97-AF65-F5344CB8AC3E}">
        <p14:creationId xmlns:p14="http://schemas.microsoft.com/office/powerpoint/2010/main" val="17748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DDA207-9027-F7BB-C4FB-65882CE7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dirty="0"/>
          </a:p>
          <a:p>
            <a:pPr marL="0" indent="0" algn="ctr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1929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266</TotalTime>
  <Words>261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Wingdings 3</vt:lpstr>
      <vt:lpstr>Ion Boardroom</vt:lpstr>
      <vt:lpstr>Web Scrap</vt:lpstr>
      <vt:lpstr>Introduction</vt:lpstr>
      <vt:lpstr>Objectives</vt:lpstr>
      <vt:lpstr>Library</vt:lpstr>
      <vt:lpstr>Result of Web Scrapping</vt:lpstr>
      <vt:lpstr>Total Word Frequency 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</dc:title>
  <dc:creator>kamal jain</dc:creator>
  <cp:lastModifiedBy>kamal jain</cp:lastModifiedBy>
  <cp:revision>1</cp:revision>
  <dcterms:created xsi:type="dcterms:W3CDTF">2024-01-28T11:49:21Z</dcterms:created>
  <dcterms:modified xsi:type="dcterms:W3CDTF">2024-02-03T11:25:44Z</dcterms:modified>
</cp:coreProperties>
</file>