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B47DD2-D510-47E1-A6F3-C42A6A26C70E}" v="58" dt="2024-03-02T19:39:23.9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al jain" userId="3be25bce1216b080" providerId="LiveId" clId="{7EB47DD2-D510-47E1-A6F3-C42A6A26C70E}"/>
    <pc:docChg chg="undo custSel addSld modSld">
      <pc:chgData name="kamal jain" userId="3be25bce1216b080" providerId="LiveId" clId="{7EB47DD2-D510-47E1-A6F3-C42A6A26C70E}" dt="2024-03-02T19:40:16.747" v="1459" actId="123"/>
      <pc:docMkLst>
        <pc:docMk/>
      </pc:docMkLst>
      <pc:sldChg chg="modSp mod">
        <pc:chgData name="kamal jain" userId="3be25bce1216b080" providerId="LiveId" clId="{7EB47DD2-D510-47E1-A6F3-C42A6A26C70E}" dt="2024-03-02T19:20:19.019" v="1208" actId="20577"/>
        <pc:sldMkLst>
          <pc:docMk/>
          <pc:sldMk cId="3939652753" sldId="256"/>
        </pc:sldMkLst>
        <pc:spChg chg="mod">
          <ac:chgData name="kamal jain" userId="3be25bce1216b080" providerId="LiveId" clId="{7EB47DD2-D510-47E1-A6F3-C42A6A26C70E}" dt="2024-03-02T19:20:00.357" v="1150" actId="1076"/>
          <ac:spMkLst>
            <pc:docMk/>
            <pc:sldMk cId="3939652753" sldId="256"/>
            <ac:spMk id="2" creationId="{5A32E955-FE06-6C29-E9CA-D5E8A1942B2B}"/>
          </ac:spMkLst>
        </pc:spChg>
        <pc:spChg chg="mod">
          <ac:chgData name="kamal jain" userId="3be25bce1216b080" providerId="LiveId" clId="{7EB47DD2-D510-47E1-A6F3-C42A6A26C70E}" dt="2024-03-02T19:20:19.019" v="1208" actId="20577"/>
          <ac:spMkLst>
            <pc:docMk/>
            <pc:sldMk cId="3939652753" sldId="256"/>
            <ac:spMk id="3" creationId="{AF56036C-81B9-575A-5691-535C3E3F8C13}"/>
          </ac:spMkLst>
        </pc:spChg>
      </pc:sldChg>
      <pc:sldChg chg="modSp mod">
        <pc:chgData name="kamal jain" userId="3be25bce1216b080" providerId="LiveId" clId="{7EB47DD2-D510-47E1-A6F3-C42A6A26C70E}" dt="2024-03-02T19:23:59.966" v="1274" actId="2711"/>
        <pc:sldMkLst>
          <pc:docMk/>
          <pc:sldMk cId="174466683" sldId="257"/>
        </pc:sldMkLst>
        <pc:spChg chg="mod">
          <ac:chgData name="kamal jain" userId="3be25bce1216b080" providerId="LiveId" clId="{7EB47DD2-D510-47E1-A6F3-C42A6A26C70E}" dt="2024-03-02T19:23:48.853" v="1273" actId="255"/>
          <ac:spMkLst>
            <pc:docMk/>
            <pc:sldMk cId="174466683" sldId="257"/>
            <ac:spMk id="4" creationId="{120A2C05-F265-3D6E-3D33-F993CF86A209}"/>
          </ac:spMkLst>
        </pc:spChg>
        <pc:spChg chg="mod">
          <ac:chgData name="kamal jain" userId="3be25bce1216b080" providerId="LiveId" clId="{7EB47DD2-D510-47E1-A6F3-C42A6A26C70E}" dt="2024-03-02T19:23:59.966" v="1274" actId="2711"/>
          <ac:spMkLst>
            <pc:docMk/>
            <pc:sldMk cId="174466683" sldId="257"/>
            <ac:spMk id="5" creationId="{ECB9E711-A064-9640-C21B-F44C516903C4}"/>
          </ac:spMkLst>
        </pc:spChg>
      </pc:sldChg>
      <pc:sldChg chg="modSp mod">
        <pc:chgData name="kamal jain" userId="3be25bce1216b080" providerId="LiveId" clId="{7EB47DD2-D510-47E1-A6F3-C42A6A26C70E}" dt="2024-03-02T19:25:13.408" v="1284" actId="2711"/>
        <pc:sldMkLst>
          <pc:docMk/>
          <pc:sldMk cId="2679243846" sldId="258"/>
        </pc:sldMkLst>
        <pc:spChg chg="mod">
          <ac:chgData name="kamal jain" userId="3be25bce1216b080" providerId="LiveId" clId="{7EB47DD2-D510-47E1-A6F3-C42A6A26C70E}" dt="2024-03-02T19:24:54.710" v="1282" actId="255"/>
          <ac:spMkLst>
            <pc:docMk/>
            <pc:sldMk cId="2679243846" sldId="258"/>
            <ac:spMk id="6" creationId="{54D37F92-5541-0BC0-6198-9AD3D8D2A773}"/>
          </ac:spMkLst>
        </pc:spChg>
        <pc:spChg chg="mod">
          <ac:chgData name="kamal jain" userId="3be25bce1216b080" providerId="LiveId" clId="{7EB47DD2-D510-47E1-A6F3-C42A6A26C70E}" dt="2024-03-02T19:25:13.408" v="1284" actId="2711"/>
          <ac:spMkLst>
            <pc:docMk/>
            <pc:sldMk cId="2679243846" sldId="258"/>
            <ac:spMk id="7" creationId="{4977EC68-D787-656F-80DF-272C6323B0BF}"/>
          </ac:spMkLst>
        </pc:spChg>
      </pc:sldChg>
      <pc:sldChg chg="modSp mod">
        <pc:chgData name="kamal jain" userId="3be25bce1216b080" providerId="LiveId" clId="{7EB47DD2-D510-47E1-A6F3-C42A6A26C70E}" dt="2024-03-02T19:32:31.514" v="1357" actId="122"/>
        <pc:sldMkLst>
          <pc:docMk/>
          <pc:sldMk cId="395496601" sldId="259"/>
        </pc:sldMkLst>
        <pc:spChg chg="mod">
          <ac:chgData name="kamal jain" userId="3be25bce1216b080" providerId="LiveId" clId="{7EB47DD2-D510-47E1-A6F3-C42A6A26C70E}" dt="2024-03-02T19:32:31.514" v="1357" actId="122"/>
          <ac:spMkLst>
            <pc:docMk/>
            <pc:sldMk cId="395496601" sldId="259"/>
            <ac:spMk id="2" creationId="{C858DA71-951A-8C46-7412-56F8637886B2}"/>
          </ac:spMkLst>
        </pc:spChg>
        <pc:spChg chg="mod">
          <ac:chgData name="kamal jain" userId="3be25bce1216b080" providerId="LiveId" clId="{7EB47DD2-D510-47E1-A6F3-C42A6A26C70E}" dt="2024-03-02T19:26:00.693" v="1293" actId="2711"/>
          <ac:spMkLst>
            <pc:docMk/>
            <pc:sldMk cId="395496601" sldId="259"/>
            <ac:spMk id="3" creationId="{81ECC533-5B46-C158-5239-773AA8D4CAC2}"/>
          </ac:spMkLst>
        </pc:spChg>
      </pc:sldChg>
      <pc:sldChg chg="modSp mod">
        <pc:chgData name="kamal jain" userId="3be25bce1216b080" providerId="LiveId" clId="{7EB47DD2-D510-47E1-A6F3-C42A6A26C70E}" dt="2024-03-02T19:32:24.903" v="1356" actId="122"/>
        <pc:sldMkLst>
          <pc:docMk/>
          <pc:sldMk cId="1974488047" sldId="260"/>
        </pc:sldMkLst>
        <pc:spChg chg="mod">
          <ac:chgData name="kamal jain" userId="3be25bce1216b080" providerId="LiveId" clId="{7EB47DD2-D510-47E1-A6F3-C42A6A26C70E}" dt="2024-03-02T19:32:24.903" v="1356" actId="122"/>
          <ac:spMkLst>
            <pc:docMk/>
            <pc:sldMk cId="1974488047" sldId="260"/>
            <ac:spMk id="2" creationId="{CA18EF46-5E24-0F8C-72E1-7FBFB18FD384}"/>
          </ac:spMkLst>
        </pc:spChg>
        <pc:spChg chg="mod">
          <ac:chgData name="kamal jain" userId="3be25bce1216b080" providerId="LiveId" clId="{7EB47DD2-D510-47E1-A6F3-C42A6A26C70E}" dt="2024-03-02T19:27:15.340" v="1304" actId="12"/>
          <ac:spMkLst>
            <pc:docMk/>
            <pc:sldMk cId="1974488047" sldId="260"/>
            <ac:spMk id="3" creationId="{8B329CFF-C9FB-CB13-F7E6-C776DB0DFF80}"/>
          </ac:spMkLst>
        </pc:spChg>
        <pc:picChg chg="mod">
          <ac:chgData name="kamal jain" userId="3be25bce1216b080" providerId="LiveId" clId="{7EB47DD2-D510-47E1-A6F3-C42A6A26C70E}" dt="2024-03-02T19:27:23.671" v="1305" actId="1076"/>
          <ac:picMkLst>
            <pc:docMk/>
            <pc:sldMk cId="1974488047" sldId="260"/>
            <ac:picMk id="4" creationId="{C71D9F3F-28B7-5F1F-1DC1-A3726B056E0B}"/>
          </ac:picMkLst>
        </pc:picChg>
        <pc:picChg chg="mod">
          <ac:chgData name="kamal jain" userId="3be25bce1216b080" providerId="LiveId" clId="{7EB47DD2-D510-47E1-A6F3-C42A6A26C70E}" dt="2024-03-02T19:27:31.012" v="1306" actId="1076"/>
          <ac:picMkLst>
            <pc:docMk/>
            <pc:sldMk cId="1974488047" sldId="260"/>
            <ac:picMk id="2050" creationId="{A5656BD6-06FC-08D6-BA4F-894BD33C0DD5}"/>
          </ac:picMkLst>
        </pc:picChg>
      </pc:sldChg>
      <pc:sldChg chg="delSp modSp mod">
        <pc:chgData name="kamal jain" userId="3be25bce1216b080" providerId="LiveId" clId="{7EB47DD2-D510-47E1-A6F3-C42A6A26C70E}" dt="2024-03-02T19:28:24.556" v="1312" actId="14100"/>
        <pc:sldMkLst>
          <pc:docMk/>
          <pc:sldMk cId="2332887549" sldId="261"/>
        </pc:sldMkLst>
        <pc:spChg chg="del">
          <ac:chgData name="kamal jain" userId="3be25bce1216b080" providerId="LiveId" clId="{7EB47DD2-D510-47E1-A6F3-C42A6A26C70E}" dt="2024-03-02T18:35:26.991" v="0" actId="21"/>
          <ac:spMkLst>
            <pc:docMk/>
            <pc:sldMk cId="2332887549" sldId="261"/>
            <ac:spMk id="2" creationId="{685F9134-375C-1360-7C92-D72AC4B14C75}"/>
          </ac:spMkLst>
        </pc:spChg>
        <pc:picChg chg="mod">
          <ac:chgData name="kamal jain" userId="3be25bce1216b080" providerId="LiveId" clId="{7EB47DD2-D510-47E1-A6F3-C42A6A26C70E}" dt="2024-03-02T19:28:24.556" v="1312" actId="14100"/>
          <ac:picMkLst>
            <pc:docMk/>
            <pc:sldMk cId="2332887549" sldId="261"/>
            <ac:picMk id="2052" creationId="{4673C115-7309-0297-130F-448656007C19}"/>
          </ac:picMkLst>
        </pc:picChg>
        <pc:picChg chg="mod">
          <ac:chgData name="kamal jain" userId="3be25bce1216b080" providerId="LiveId" clId="{7EB47DD2-D510-47E1-A6F3-C42A6A26C70E}" dt="2024-03-02T19:28:09.587" v="1309" actId="14100"/>
          <ac:picMkLst>
            <pc:docMk/>
            <pc:sldMk cId="2332887549" sldId="261"/>
            <ac:picMk id="2054" creationId="{8B1426FA-0BF3-189A-57FB-3695A88762C3}"/>
          </ac:picMkLst>
        </pc:picChg>
      </pc:sldChg>
      <pc:sldChg chg="modSp mod">
        <pc:chgData name="kamal jain" userId="3be25bce1216b080" providerId="LiveId" clId="{7EB47DD2-D510-47E1-A6F3-C42A6A26C70E}" dt="2024-03-02T19:38:54.325" v="1445" actId="14100"/>
        <pc:sldMkLst>
          <pc:docMk/>
          <pc:sldMk cId="3134248278" sldId="262"/>
        </pc:sldMkLst>
        <pc:spChg chg="mod">
          <ac:chgData name="kamal jain" userId="3be25bce1216b080" providerId="LiveId" clId="{7EB47DD2-D510-47E1-A6F3-C42A6A26C70E}" dt="2024-03-02T19:30:28.242" v="1342" actId="20577"/>
          <ac:spMkLst>
            <pc:docMk/>
            <pc:sldMk cId="3134248278" sldId="262"/>
            <ac:spMk id="2" creationId="{F0E0CF4A-FE1F-F566-9922-DF3BFC67BF4F}"/>
          </ac:spMkLst>
        </pc:spChg>
        <pc:spChg chg="mod">
          <ac:chgData name="kamal jain" userId="3be25bce1216b080" providerId="LiveId" clId="{7EB47DD2-D510-47E1-A6F3-C42A6A26C70E}" dt="2024-03-02T19:38:40.583" v="1443" actId="14100"/>
          <ac:spMkLst>
            <pc:docMk/>
            <pc:sldMk cId="3134248278" sldId="262"/>
            <ac:spMk id="3" creationId="{40A0777E-5D30-99BC-A7C0-9D0AA0399F6F}"/>
          </ac:spMkLst>
        </pc:spChg>
        <pc:picChg chg="mod">
          <ac:chgData name="kamal jain" userId="3be25bce1216b080" providerId="LiveId" clId="{7EB47DD2-D510-47E1-A6F3-C42A6A26C70E}" dt="2024-03-02T19:38:54.325" v="1445" actId="14100"/>
          <ac:picMkLst>
            <pc:docMk/>
            <pc:sldMk cId="3134248278" sldId="262"/>
            <ac:picMk id="3074" creationId="{ADD9A299-1274-2539-68A3-D4250159C9FF}"/>
          </ac:picMkLst>
        </pc:picChg>
      </pc:sldChg>
      <pc:sldChg chg="addSp delSp modSp new mod">
        <pc:chgData name="kamal jain" userId="3be25bce1216b080" providerId="LiveId" clId="{7EB47DD2-D510-47E1-A6F3-C42A6A26C70E}" dt="2024-03-02T19:39:23.916" v="1446"/>
        <pc:sldMkLst>
          <pc:docMk/>
          <pc:sldMk cId="1474299700" sldId="263"/>
        </pc:sldMkLst>
        <pc:spChg chg="mod">
          <ac:chgData name="kamal jain" userId="3be25bce1216b080" providerId="LiveId" clId="{7EB47DD2-D510-47E1-A6F3-C42A6A26C70E}" dt="2024-03-02T19:39:23.916" v="1446"/>
          <ac:spMkLst>
            <pc:docMk/>
            <pc:sldMk cId="1474299700" sldId="263"/>
            <ac:spMk id="2" creationId="{E48E9D4D-1E49-471F-DE54-7890FEF234CA}"/>
          </ac:spMkLst>
        </pc:spChg>
        <pc:spChg chg="del">
          <ac:chgData name="kamal jain" userId="3be25bce1216b080" providerId="LiveId" clId="{7EB47DD2-D510-47E1-A6F3-C42A6A26C70E}" dt="2024-03-02T18:39:04.191" v="13"/>
          <ac:spMkLst>
            <pc:docMk/>
            <pc:sldMk cId="1474299700" sldId="263"/>
            <ac:spMk id="3" creationId="{20022F0A-0383-F913-9A92-B49ECEC2618B}"/>
          </ac:spMkLst>
        </pc:spChg>
        <pc:spChg chg="add del mod">
          <ac:chgData name="kamal jain" userId="3be25bce1216b080" providerId="LiveId" clId="{7EB47DD2-D510-47E1-A6F3-C42A6A26C70E}" dt="2024-03-02T18:39:07.581" v="14" actId="478"/>
          <ac:spMkLst>
            <pc:docMk/>
            <pc:sldMk cId="1474299700" sldId="263"/>
            <ac:spMk id="4" creationId="{BA50F147-A754-5073-43CD-8C431416B97A}"/>
          </ac:spMkLst>
        </pc:spChg>
        <pc:spChg chg="add del mod">
          <ac:chgData name="kamal jain" userId="3be25bce1216b080" providerId="LiveId" clId="{7EB47DD2-D510-47E1-A6F3-C42A6A26C70E}" dt="2024-03-02T18:40:01.823" v="43"/>
          <ac:spMkLst>
            <pc:docMk/>
            <pc:sldMk cId="1474299700" sldId="263"/>
            <ac:spMk id="5" creationId="{3832579A-EB80-7605-87A0-04840ECE59AA}"/>
          </ac:spMkLst>
        </pc:spChg>
        <pc:picChg chg="add mod">
          <ac:chgData name="kamal jain" userId="3be25bce1216b080" providerId="LiveId" clId="{7EB47DD2-D510-47E1-A6F3-C42A6A26C70E}" dt="2024-03-02T19:33:40.249" v="1366" actId="14100"/>
          <ac:picMkLst>
            <pc:docMk/>
            <pc:sldMk cId="1474299700" sldId="263"/>
            <ac:picMk id="1027" creationId="{FA1103F3-5934-757F-5CDC-634454BE83D2}"/>
          </ac:picMkLst>
        </pc:picChg>
      </pc:sldChg>
      <pc:sldChg chg="addSp delSp modSp new mod modClrScheme chgLayout">
        <pc:chgData name="kamal jain" userId="3be25bce1216b080" providerId="LiveId" clId="{7EB47DD2-D510-47E1-A6F3-C42A6A26C70E}" dt="2024-03-02T19:34:41.222" v="1374" actId="123"/>
        <pc:sldMkLst>
          <pc:docMk/>
          <pc:sldMk cId="4093761050" sldId="264"/>
        </pc:sldMkLst>
        <pc:spChg chg="del mod ord">
          <ac:chgData name="kamal jain" userId="3be25bce1216b080" providerId="LiveId" clId="{7EB47DD2-D510-47E1-A6F3-C42A6A26C70E}" dt="2024-03-02T18:43:03.169" v="57" actId="700"/>
          <ac:spMkLst>
            <pc:docMk/>
            <pc:sldMk cId="4093761050" sldId="264"/>
            <ac:spMk id="2" creationId="{4FAD2D0D-7C8F-B072-FC9A-A13F2DE8A202}"/>
          </ac:spMkLst>
        </pc:spChg>
        <pc:spChg chg="del mod ord">
          <ac:chgData name="kamal jain" userId="3be25bce1216b080" providerId="LiveId" clId="{7EB47DD2-D510-47E1-A6F3-C42A6A26C70E}" dt="2024-03-02T18:43:03.169" v="57" actId="700"/>
          <ac:spMkLst>
            <pc:docMk/>
            <pc:sldMk cId="4093761050" sldId="264"/>
            <ac:spMk id="3" creationId="{886E7362-B414-E5D8-C68B-E32DFA1F9818}"/>
          </ac:spMkLst>
        </pc:spChg>
        <pc:spChg chg="add mod ord">
          <ac:chgData name="kamal jain" userId="3be25bce1216b080" providerId="LiveId" clId="{7EB47DD2-D510-47E1-A6F3-C42A6A26C70E}" dt="2024-03-02T19:34:15.877" v="1371" actId="255"/>
          <ac:spMkLst>
            <pc:docMk/>
            <pc:sldMk cId="4093761050" sldId="264"/>
            <ac:spMk id="4" creationId="{8D9F4932-3002-2686-C575-C6EC19DE3E69}"/>
          </ac:spMkLst>
        </pc:spChg>
        <pc:spChg chg="add mod ord">
          <ac:chgData name="kamal jain" userId="3be25bce1216b080" providerId="LiveId" clId="{7EB47DD2-D510-47E1-A6F3-C42A6A26C70E}" dt="2024-03-02T19:34:41.222" v="1374" actId="123"/>
          <ac:spMkLst>
            <pc:docMk/>
            <pc:sldMk cId="4093761050" sldId="264"/>
            <ac:spMk id="5" creationId="{555F6C47-C83A-4373-B385-59971AAC1166}"/>
          </ac:spMkLst>
        </pc:spChg>
      </pc:sldChg>
      <pc:sldChg chg="addSp delSp modSp new mod">
        <pc:chgData name="kamal jain" userId="3be25bce1216b080" providerId="LiveId" clId="{7EB47DD2-D510-47E1-A6F3-C42A6A26C70E}" dt="2024-03-02T19:40:03.943" v="1458" actId="20577"/>
        <pc:sldMkLst>
          <pc:docMk/>
          <pc:sldMk cId="93547719" sldId="265"/>
        </pc:sldMkLst>
        <pc:spChg chg="mod">
          <ac:chgData name="kamal jain" userId="3be25bce1216b080" providerId="LiveId" clId="{7EB47DD2-D510-47E1-A6F3-C42A6A26C70E}" dt="2024-03-02T19:40:03.943" v="1458" actId="20577"/>
          <ac:spMkLst>
            <pc:docMk/>
            <pc:sldMk cId="93547719" sldId="265"/>
            <ac:spMk id="2" creationId="{A5E114A3-AD2F-85CA-4A61-67AF8D89FCF8}"/>
          </ac:spMkLst>
        </pc:spChg>
        <pc:spChg chg="del">
          <ac:chgData name="kamal jain" userId="3be25bce1216b080" providerId="LiveId" clId="{7EB47DD2-D510-47E1-A6F3-C42A6A26C70E}" dt="2024-03-02T18:52:05.811" v="307"/>
          <ac:spMkLst>
            <pc:docMk/>
            <pc:sldMk cId="93547719" sldId="265"/>
            <ac:spMk id="3" creationId="{FD0820B8-2DD7-3123-70F7-8896F2A134DC}"/>
          </ac:spMkLst>
        </pc:spChg>
        <pc:spChg chg="add del mod">
          <ac:chgData name="kamal jain" userId="3be25bce1216b080" providerId="LiveId" clId="{7EB47DD2-D510-47E1-A6F3-C42A6A26C70E}" dt="2024-03-02T18:54:27.664" v="319" actId="22"/>
          <ac:spMkLst>
            <pc:docMk/>
            <pc:sldMk cId="93547719" sldId="265"/>
            <ac:spMk id="5" creationId="{AC06969A-C87D-4A13-4A8C-C6A244C81322}"/>
          </ac:spMkLst>
        </pc:spChg>
        <pc:spChg chg="add mod">
          <ac:chgData name="kamal jain" userId="3be25bce1216b080" providerId="LiveId" clId="{7EB47DD2-D510-47E1-A6F3-C42A6A26C70E}" dt="2024-03-02T19:36:53.679" v="1432" actId="14100"/>
          <ac:spMkLst>
            <pc:docMk/>
            <pc:sldMk cId="93547719" sldId="265"/>
            <ac:spMk id="6" creationId="{FD58C7AE-502B-3358-BCBE-5D2DFB616BAA}"/>
          </ac:spMkLst>
        </pc:spChg>
        <pc:picChg chg="add del mod">
          <ac:chgData name="kamal jain" userId="3be25bce1216b080" providerId="LiveId" clId="{7EB47DD2-D510-47E1-A6F3-C42A6A26C70E}" dt="2024-03-02T18:54:33.992" v="320" actId="478"/>
          <ac:picMkLst>
            <pc:docMk/>
            <pc:sldMk cId="93547719" sldId="265"/>
            <ac:picMk id="2050" creationId="{A1762DD4-2108-9A1A-0544-58596B448868}"/>
          </ac:picMkLst>
        </pc:picChg>
        <pc:picChg chg="add mod">
          <ac:chgData name="kamal jain" userId="3be25bce1216b080" providerId="LiveId" clId="{7EB47DD2-D510-47E1-A6F3-C42A6A26C70E}" dt="2024-03-02T19:36:26.111" v="1410" actId="14100"/>
          <ac:picMkLst>
            <pc:docMk/>
            <pc:sldMk cId="93547719" sldId="265"/>
            <ac:picMk id="2052" creationId="{AE104EA8-0E79-4615-BDDF-9748E0242617}"/>
          </ac:picMkLst>
        </pc:picChg>
      </pc:sldChg>
      <pc:sldChg chg="modSp new mod">
        <pc:chgData name="kamal jain" userId="3be25bce1216b080" providerId="LiveId" clId="{7EB47DD2-D510-47E1-A6F3-C42A6A26C70E}" dt="2024-03-02T19:40:16.747" v="1459" actId="123"/>
        <pc:sldMkLst>
          <pc:docMk/>
          <pc:sldMk cId="3626998143" sldId="266"/>
        </pc:sldMkLst>
        <pc:spChg chg="mod">
          <ac:chgData name="kamal jain" userId="3be25bce1216b080" providerId="LiveId" clId="{7EB47DD2-D510-47E1-A6F3-C42A6A26C70E}" dt="2024-03-02T19:37:22.909" v="1437"/>
          <ac:spMkLst>
            <pc:docMk/>
            <pc:sldMk cId="3626998143" sldId="266"/>
            <ac:spMk id="2" creationId="{0918D497-1894-7C2B-B4C1-73BA2C8D32B3}"/>
          </ac:spMkLst>
        </pc:spChg>
        <pc:spChg chg="mod">
          <ac:chgData name="kamal jain" userId="3be25bce1216b080" providerId="LiveId" clId="{7EB47DD2-D510-47E1-A6F3-C42A6A26C70E}" dt="2024-03-02T19:40:16.747" v="1459" actId="123"/>
          <ac:spMkLst>
            <pc:docMk/>
            <pc:sldMk cId="3626998143" sldId="266"/>
            <ac:spMk id="3" creationId="{C5FE114F-CDB5-BDFB-BAB8-BB02EAD10D60}"/>
          </ac:spMkLst>
        </pc:spChg>
      </pc:sldChg>
      <pc:sldChg chg="addSp delSp modSp new mod modClrScheme chgLayout">
        <pc:chgData name="kamal jain" userId="3be25bce1216b080" providerId="LiveId" clId="{7EB47DD2-D510-47E1-A6F3-C42A6A26C70E}" dt="2024-03-02T19:37:55.384" v="1440" actId="255"/>
        <pc:sldMkLst>
          <pc:docMk/>
          <pc:sldMk cId="1079034131" sldId="267"/>
        </pc:sldMkLst>
        <pc:spChg chg="del">
          <ac:chgData name="kamal jain" userId="3be25bce1216b080" providerId="LiveId" clId="{7EB47DD2-D510-47E1-A6F3-C42A6A26C70E}" dt="2024-03-02T19:16:24.975" v="1092" actId="700"/>
          <ac:spMkLst>
            <pc:docMk/>
            <pc:sldMk cId="1079034131" sldId="267"/>
            <ac:spMk id="2" creationId="{FEA0E3ED-7ABE-79B8-2276-9667730A793D}"/>
          </ac:spMkLst>
        </pc:spChg>
        <pc:spChg chg="del">
          <ac:chgData name="kamal jain" userId="3be25bce1216b080" providerId="LiveId" clId="{7EB47DD2-D510-47E1-A6F3-C42A6A26C70E}" dt="2024-03-02T19:16:24.975" v="1092" actId="700"/>
          <ac:spMkLst>
            <pc:docMk/>
            <pc:sldMk cId="1079034131" sldId="267"/>
            <ac:spMk id="3" creationId="{05CD1CBD-DB44-17AF-EFD4-0D08AA191872}"/>
          </ac:spMkLst>
        </pc:spChg>
        <pc:spChg chg="add mod">
          <ac:chgData name="kamal jain" userId="3be25bce1216b080" providerId="LiveId" clId="{7EB47DD2-D510-47E1-A6F3-C42A6A26C70E}" dt="2024-03-02T19:37:55.384" v="1440" actId="255"/>
          <ac:spMkLst>
            <pc:docMk/>
            <pc:sldMk cId="1079034131" sldId="267"/>
            <ac:spMk id="4" creationId="{EB68F4DC-5409-9D00-8229-EC9176C7901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26070E-CA66-4699-901A-4F2B26D1AD0F}" type="datetimeFigureOut">
              <a:rPr lang="en-IN" smtClean="0"/>
              <a:t>03-03-2024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A4D8AB2-7820-453D-A1EC-E9BB41882B0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4694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26070E-CA66-4699-901A-4F2B26D1AD0F}"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4D8AB2-7820-453D-A1EC-E9BB41882B0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8956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26070E-CA66-4699-901A-4F2B26D1AD0F}"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4D8AB2-7820-453D-A1EC-E9BB41882B0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160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26070E-CA66-4699-901A-4F2B26D1AD0F}"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4D8AB2-7820-453D-A1EC-E9BB41882B0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4161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26070E-CA66-4699-901A-4F2B26D1AD0F}"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4D8AB2-7820-453D-A1EC-E9BB41882B0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1573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26070E-CA66-4699-901A-4F2B26D1AD0F}"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4D8AB2-7820-453D-A1EC-E9BB41882B0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6048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26070E-CA66-4699-901A-4F2B26D1AD0F}" type="datetimeFigureOut">
              <a:rPr lang="en-IN" smtClean="0"/>
              <a:t>03-03-2024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4D8AB2-7820-453D-A1EC-E9BB41882B0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6483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26070E-CA66-4699-901A-4F2B26D1AD0F}" type="datetimeFigureOut">
              <a:rPr lang="en-IN" smtClean="0"/>
              <a:t>03-03-2024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4D8AB2-7820-453D-A1EC-E9BB41882B0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6138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6070E-CA66-4699-901A-4F2B26D1AD0F}" type="datetimeFigureOut">
              <a:rPr lang="en-IN" smtClean="0"/>
              <a:t>03-03-2024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4D8AB2-7820-453D-A1EC-E9BB41882B00}" type="slidenum">
              <a:rPr lang="en-IN" smtClean="0"/>
              <a:t>‹#›</a:t>
            </a:fld>
            <a:endParaRPr lang="en-IN"/>
          </a:p>
        </p:txBody>
      </p:sp>
    </p:spTree>
    <p:extLst>
      <p:ext uri="{BB962C8B-B14F-4D97-AF65-F5344CB8AC3E}">
        <p14:creationId xmlns:p14="http://schemas.microsoft.com/office/powerpoint/2010/main" val="157827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26070E-CA66-4699-901A-4F2B26D1AD0F}"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4D8AB2-7820-453D-A1EC-E9BB41882B0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0724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C26070E-CA66-4699-901A-4F2B26D1AD0F}" type="datetimeFigureOut">
              <a:rPr lang="en-IN" smtClean="0"/>
              <a:t>03-03-2024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A4D8AB2-7820-453D-A1EC-E9BB41882B0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857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C26070E-CA66-4699-901A-4F2B26D1AD0F}" type="datetimeFigureOut">
              <a:rPr lang="en-IN" smtClean="0"/>
              <a:t>03-03-2024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A4D8AB2-7820-453D-A1EC-E9BB41882B0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11004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2E955-FE06-6C29-E9CA-D5E8A1942B2B}"/>
              </a:ext>
            </a:extLst>
          </p:cNvPr>
          <p:cNvSpPr>
            <a:spLocks noGrp="1"/>
          </p:cNvSpPr>
          <p:nvPr>
            <p:ph type="ctrTitle"/>
          </p:nvPr>
        </p:nvSpPr>
        <p:spPr>
          <a:xfrm>
            <a:off x="2340078" y="989773"/>
            <a:ext cx="7973961" cy="2541431"/>
          </a:xfrm>
        </p:spPr>
        <p:txBody>
          <a:bodyPr/>
          <a:lstStyle/>
          <a:p>
            <a:r>
              <a:rPr lang="en-US" dirty="0"/>
              <a:t>Real State Pricing</a:t>
            </a:r>
            <a:endParaRPr lang="en-IN" dirty="0"/>
          </a:p>
        </p:txBody>
      </p:sp>
      <p:sp>
        <p:nvSpPr>
          <p:cNvPr id="3" name="Subtitle 2">
            <a:extLst>
              <a:ext uri="{FF2B5EF4-FFF2-40B4-BE49-F238E27FC236}">
                <a16:creationId xmlns:a16="http://schemas.microsoft.com/office/drawing/2014/main" id="{AF56036C-81B9-575A-5691-535C3E3F8C13}"/>
              </a:ext>
            </a:extLst>
          </p:cNvPr>
          <p:cNvSpPr>
            <a:spLocks noGrp="1"/>
          </p:cNvSpPr>
          <p:nvPr>
            <p:ph type="subTitle" idx="1"/>
          </p:nvPr>
        </p:nvSpPr>
        <p:spPr>
          <a:xfrm>
            <a:off x="1347019" y="3531204"/>
            <a:ext cx="9707833" cy="977621"/>
          </a:xfrm>
        </p:spPr>
        <p:txBody>
          <a:bodyPr>
            <a:no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              Data Acquisition &amp; Exploratory Data Analysis(EDA)</a:t>
            </a:r>
          </a:p>
          <a:p>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Nexthikes</a:t>
            </a:r>
            <a:r>
              <a:rPr lang="en-US" sz="2400" dirty="0">
                <a:latin typeface="Calibri" panose="020F0502020204030204" pitchFamily="34" charset="0"/>
                <a:ea typeface="Calibri" panose="020F0502020204030204" pitchFamily="34" charset="0"/>
                <a:cs typeface="Calibri" panose="020F0502020204030204" pitchFamily="34" charset="0"/>
              </a:rPr>
              <a:t> Project</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By:Garima</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Choraria</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9652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114A3-AD2F-85CA-4A61-67AF8D89FCF8}"/>
              </a:ext>
            </a:extLst>
          </p:cNvPr>
          <p:cNvSpPr>
            <a:spLocks noGrp="1"/>
          </p:cNvSpPr>
          <p:nvPr>
            <p:ph type="title"/>
          </p:nvPr>
        </p:nvSpPr>
        <p:spPr/>
        <p:txBody>
          <a:bodyPr>
            <a:noAutofit/>
          </a:bodyPr>
          <a:lstStyle/>
          <a:p>
            <a:r>
              <a:rPr lang="en-IN" sz="3600" cap="none" dirty="0">
                <a:latin typeface="Calibri" panose="020F0502020204030204" pitchFamily="34" charset="0"/>
                <a:ea typeface="Calibri" panose="020F0502020204030204" pitchFamily="34" charset="0"/>
                <a:cs typeface="Calibri" panose="020F0502020204030204" pitchFamily="34" charset="0"/>
              </a:rPr>
              <a:t>Market Trends, Customer Preference &amp; Amenities</a:t>
            </a:r>
          </a:p>
        </p:txBody>
      </p:sp>
      <p:sp>
        <p:nvSpPr>
          <p:cNvPr id="6" name="Content Placeholder 5">
            <a:extLst>
              <a:ext uri="{FF2B5EF4-FFF2-40B4-BE49-F238E27FC236}">
                <a16:creationId xmlns:a16="http://schemas.microsoft.com/office/drawing/2014/main" id="{FD58C7AE-502B-3358-BCBE-5D2DFB616BAA}"/>
              </a:ext>
            </a:extLst>
          </p:cNvPr>
          <p:cNvSpPr>
            <a:spLocks noGrp="1"/>
          </p:cNvSpPr>
          <p:nvPr>
            <p:ph idx="1"/>
          </p:nvPr>
        </p:nvSpPr>
        <p:spPr>
          <a:xfrm>
            <a:off x="1366684" y="1853754"/>
            <a:ext cx="9842090" cy="4323208"/>
          </a:xfrm>
        </p:spPr>
        <p:txBody>
          <a:bodyPr>
            <a:normAutofit/>
          </a:bodyPr>
          <a:lstStyle/>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we can check for any significant increases or decreases in sale prices over time, identify       peak years 2008, for property sales, or detect any anomalies or outliers in the data.</a:t>
            </a:r>
          </a:p>
          <a:p>
            <a:pPr algn="just"/>
            <a:endParaRPr lang="en-IN" sz="2400" dirty="0"/>
          </a:p>
        </p:txBody>
      </p:sp>
      <p:pic>
        <p:nvPicPr>
          <p:cNvPr id="2052" name="Picture 4">
            <a:extLst>
              <a:ext uri="{FF2B5EF4-FFF2-40B4-BE49-F238E27FC236}">
                <a16:creationId xmlns:a16="http://schemas.microsoft.com/office/drawing/2014/main" id="{AE104EA8-0E79-4615-BDDF-9748E0242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2658" y="2812026"/>
            <a:ext cx="9408242" cy="3212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47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8D497-1894-7C2B-B4C1-73BA2C8D32B3}"/>
              </a:ext>
            </a:extLst>
          </p:cNvPr>
          <p:cNvSpPr>
            <a:spLocks noGrp="1"/>
          </p:cNvSpPr>
          <p:nvPr>
            <p:ph type="title"/>
          </p:nvPr>
        </p:nvSpPr>
        <p:spPr>
          <a:xfrm>
            <a:off x="1451579" y="1042219"/>
            <a:ext cx="9603275" cy="811535"/>
          </a:xfrm>
        </p:spPr>
        <p:txBody>
          <a:bodyPr>
            <a:normAutofit/>
          </a:bodyPr>
          <a:lstStyle/>
          <a:p>
            <a:pPr algn="ctr"/>
            <a:r>
              <a:rPr lang="en-IN" sz="4000" cap="none"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C5FE114F-CDB5-BDFB-BAB8-BB02EAD10D60}"/>
              </a:ext>
            </a:extLst>
          </p:cNvPr>
          <p:cNvSpPr>
            <a:spLocks noGrp="1"/>
          </p:cNvSpPr>
          <p:nvPr>
            <p:ph idx="1"/>
          </p:nvPr>
        </p:nvSpPr>
        <p:spPr/>
        <p:txBody>
          <a:bodyPr>
            <a:noAutofit/>
          </a:bodyPr>
          <a:lstStyle/>
          <a:p>
            <a:pPr algn="just"/>
            <a:r>
              <a:rPr lang="en-IN" dirty="0">
                <a:latin typeface="Calibri" panose="020F0502020204030204" pitchFamily="34" charset="0"/>
                <a:ea typeface="Calibri" panose="020F0502020204030204" pitchFamily="34" charset="0"/>
                <a:cs typeface="Calibri" panose="020F0502020204030204" pitchFamily="34" charset="0"/>
              </a:rPr>
              <a:t>The dataset, comprising real estate information which evolves to house price, was cleaned by addressing missing values and ensuring data integrity.</a:t>
            </a:r>
          </a:p>
          <a:p>
            <a:pPr algn="just"/>
            <a:r>
              <a:rPr lang="en-IN" dirty="0">
                <a:latin typeface="Calibri" panose="020F0502020204030204" pitchFamily="34" charset="0"/>
                <a:ea typeface="Calibri" panose="020F0502020204030204" pitchFamily="34" charset="0"/>
                <a:cs typeface="Calibri" panose="020F0502020204030204" pitchFamily="34" charset="0"/>
              </a:rPr>
              <a:t>Descriptive Statistics and visualisation was done for revealing the insight of dataset by using techniques of univariant and multivariant analysis.</a:t>
            </a:r>
          </a:p>
          <a:p>
            <a:pPr algn="just"/>
            <a:r>
              <a:rPr lang="en-IN" dirty="0">
                <a:latin typeface="Calibri" panose="020F0502020204030204" pitchFamily="34" charset="0"/>
                <a:ea typeface="Calibri" panose="020F0502020204030204" pitchFamily="34" charset="0"/>
                <a:cs typeface="Calibri" panose="020F0502020204030204" pitchFamily="34" charset="0"/>
              </a:rPr>
              <a:t>Outliers were identified and treated using IQR.</a:t>
            </a:r>
          </a:p>
          <a:p>
            <a:pPr algn="just"/>
            <a:r>
              <a:rPr lang="en-IN" dirty="0">
                <a:latin typeface="Calibri" panose="020F0502020204030204" pitchFamily="34" charset="0"/>
                <a:ea typeface="Calibri" panose="020F0502020204030204" pitchFamily="34" charset="0"/>
                <a:cs typeface="Calibri" panose="020F0502020204030204" pitchFamily="34" charset="0"/>
              </a:rPr>
              <a:t>Feature Engineering has performed for generating new feature and check the impact of Sale Price, year of sale, Gr living Area, and etc.</a:t>
            </a:r>
          </a:p>
          <a:p>
            <a:pPr algn="just"/>
            <a:r>
              <a:rPr lang="en-IN" dirty="0">
                <a:latin typeface="Calibri" panose="020F0502020204030204" pitchFamily="34" charset="0"/>
                <a:ea typeface="Calibri" panose="020F0502020204030204" pitchFamily="34" charset="0"/>
                <a:cs typeface="Calibri" panose="020F0502020204030204" pitchFamily="34" charset="0"/>
              </a:rPr>
              <a:t>Checking the demand of amenities among customer.</a:t>
            </a:r>
          </a:p>
        </p:txBody>
      </p:sp>
    </p:spTree>
    <p:extLst>
      <p:ext uri="{BB962C8B-B14F-4D97-AF65-F5344CB8AC3E}">
        <p14:creationId xmlns:p14="http://schemas.microsoft.com/office/powerpoint/2010/main" val="3626998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68F4DC-5409-9D00-8229-EC9176C7901A}"/>
              </a:ext>
            </a:extLst>
          </p:cNvPr>
          <p:cNvSpPr>
            <a:spLocks noGrp="1"/>
          </p:cNvSpPr>
          <p:nvPr>
            <p:ph type="title"/>
          </p:nvPr>
        </p:nvSpPr>
        <p:spPr>
          <a:xfrm>
            <a:off x="838200" y="237305"/>
            <a:ext cx="10515600" cy="5308088"/>
          </a:xfrm>
        </p:spPr>
        <p:txBody>
          <a:bodyPr>
            <a:normAutofit/>
          </a:bodyPr>
          <a:lstStyle/>
          <a:p>
            <a:pPr algn="ctr"/>
            <a:r>
              <a:rPr lang="en-IN" sz="8800" dirty="0"/>
              <a:t>Thank you</a:t>
            </a:r>
          </a:p>
        </p:txBody>
      </p:sp>
    </p:spTree>
    <p:extLst>
      <p:ext uri="{BB962C8B-B14F-4D97-AF65-F5344CB8AC3E}">
        <p14:creationId xmlns:p14="http://schemas.microsoft.com/office/powerpoint/2010/main" val="1079034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0A2C05-F265-3D6E-3D33-F993CF86A209}"/>
              </a:ext>
            </a:extLst>
          </p:cNvPr>
          <p:cNvSpPr>
            <a:spLocks noGrp="1"/>
          </p:cNvSpPr>
          <p:nvPr>
            <p:ph type="title"/>
          </p:nvPr>
        </p:nvSpPr>
        <p:spPr/>
        <p:txBody>
          <a:bodyPr>
            <a:normAutofit/>
          </a:bodyPr>
          <a:lstStyle/>
          <a:p>
            <a:pPr algn="ctr"/>
            <a:r>
              <a:rPr lang="en-US" sz="4000" b="1" cap="none" dirty="0">
                <a:latin typeface="Calibri" panose="020F0502020204030204" pitchFamily="34" charset="0"/>
                <a:ea typeface="Calibri" panose="020F0502020204030204" pitchFamily="34" charset="0"/>
                <a:cs typeface="Calibri" panose="020F0502020204030204" pitchFamily="34" charset="0"/>
              </a:rPr>
              <a:t>Introduction</a:t>
            </a:r>
            <a:endParaRPr lang="en-IN" sz="4000" b="1" dirty="0">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ECB9E711-A064-9640-C21B-F44C516903C4}"/>
              </a:ext>
            </a:extLst>
          </p:cNvPr>
          <p:cNvSpPr>
            <a:spLocks noGrp="1"/>
          </p:cNvSpPr>
          <p:nvPr>
            <p:ph idx="1"/>
          </p:nvPr>
        </p:nvSpPr>
        <p:spPr/>
        <p:txBody>
          <a:bodyPr>
            <a:normAutofit fontScale="85000" lnSpcReduction="20000"/>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Acquisition of dataset containing information about Real Estate Pricing which is titled as “Housing Data”. The Purpose of this analysis is to learn how to  perform Exploratory Data Analysis(EDA) and Feature Engineering.</a:t>
            </a:r>
          </a:p>
          <a:p>
            <a:pPr algn="just"/>
            <a:r>
              <a:rPr lang="en-US" sz="2400" dirty="0">
                <a:latin typeface="Calibri" panose="020F0502020204030204" pitchFamily="34" charset="0"/>
                <a:ea typeface="Calibri" panose="020F0502020204030204" pitchFamily="34" charset="0"/>
                <a:cs typeface="Calibri" panose="020F0502020204030204" pitchFamily="34" charset="0"/>
              </a:rPr>
              <a:t>EDA helps us to give us insights of data and while performing EDA its necessary to ensure that data doesn’t have any null or duplicate values.</a:t>
            </a:r>
          </a:p>
          <a:p>
            <a:pPr algn="just"/>
            <a:r>
              <a:rPr lang="en-US" sz="2400" dirty="0">
                <a:latin typeface="Calibri" panose="020F0502020204030204" pitchFamily="34" charset="0"/>
                <a:ea typeface="Calibri" panose="020F0502020204030204" pitchFamily="34" charset="0"/>
                <a:cs typeface="Calibri" panose="020F0502020204030204" pitchFamily="34" charset="0"/>
              </a:rPr>
              <a:t>Feature Engineering helps to generate new feature by which we can get more detail information about relation that present in dataset.</a:t>
            </a:r>
          </a:p>
          <a:p>
            <a:pPr algn="just"/>
            <a:r>
              <a:rPr lang="en-US" sz="2400" dirty="0">
                <a:latin typeface="Calibri" panose="020F0502020204030204" pitchFamily="34" charset="0"/>
                <a:ea typeface="Calibri" panose="020F0502020204030204" pitchFamily="34" charset="0"/>
                <a:cs typeface="Calibri" panose="020F0502020204030204" pitchFamily="34" charset="0"/>
              </a:rPr>
              <a:t>The dataset comprises 1460rows and 81 columns, including features like Sale Price, Sale condition, sold year, street, alley, and etc.</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466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D37F92-5541-0BC0-6198-9AD3D8D2A773}"/>
              </a:ext>
            </a:extLst>
          </p:cNvPr>
          <p:cNvSpPr>
            <a:spLocks noGrp="1"/>
          </p:cNvSpPr>
          <p:nvPr>
            <p:ph type="title"/>
          </p:nvPr>
        </p:nvSpPr>
        <p:spPr/>
        <p:txBody>
          <a:bodyPr>
            <a:normAutofit/>
          </a:bodyPr>
          <a:lstStyle/>
          <a:p>
            <a:pPr algn="ctr"/>
            <a:r>
              <a:rPr lang="en-IN" sz="4000" cap="none" dirty="0">
                <a:latin typeface="Calibri" panose="020F0502020204030204" pitchFamily="34" charset="0"/>
                <a:ea typeface="Calibri" panose="020F0502020204030204" pitchFamily="34" charset="0"/>
                <a:cs typeface="Calibri" panose="020F0502020204030204" pitchFamily="34" charset="0"/>
              </a:rPr>
              <a:t>Objectives</a:t>
            </a:r>
            <a:endParaRPr lang="en-IN" sz="4000" dirty="0">
              <a:latin typeface="Calibri" panose="020F0502020204030204" pitchFamily="34" charset="0"/>
              <a:ea typeface="Calibri" panose="020F0502020204030204" pitchFamily="34" charset="0"/>
              <a:cs typeface="Calibri" panose="020F0502020204030204" pitchFamily="34" charset="0"/>
            </a:endParaRPr>
          </a:p>
        </p:txBody>
      </p:sp>
      <p:sp>
        <p:nvSpPr>
          <p:cNvPr id="7" name="Content Placeholder 6">
            <a:extLst>
              <a:ext uri="{FF2B5EF4-FFF2-40B4-BE49-F238E27FC236}">
                <a16:creationId xmlns:a16="http://schemas.microsoft.com/office/drawing/2014/main" id="{4977EC68-D787-656F-80DF-272C6323B0BF}"/>
              </a:ext>
            </a:extLst>
          </p:cNvPr>
          <p:cNvSpPr>
            <a:spLocks noGrp="1"/>
          </p:cNvSpPr>
          <p:nvPr>
            <p:ph idx="1"/>
          </p:nvPr>
        </p:nvSpPr>
        <p:spPr/>
        <p:txBody>
          <a:bodyPr>
            <a:normAutofit lnSpcReduction="10000"/>
          </a:bodyPr>
          <a:lstStyle/>
          <a:p>
            <a:pPr algn="just"/>
            <a:r>
              <a:rPr lang="en-IN" dirty="0">
                <a:latin typeface="Calibri" panose="020F0502020204030204" pitchFamily="34" charset="0"/>
                <a:ea typeface="Calibri" panose="020F0502020204030204" pitchFamily="34" charset="0"/>
                <a:cs typeface="Calibri" panose="020F0502020204030204" pitchFamily="34" charset="0"/>
              </a:rPr>
              <a:t>Dataset Composition: The data is divided into two parts numerical and categorial.</a:t>
            </a:r>
          </a:p>
          <a:p>
            <a:pPr algn="just"/>
            <a:r>
              <a:rPr lang="en-IN" dirty="0">
                <a:latin typeface="Calibri" panose="020F0502020204030204" pitchFamily="34" charset="0"/>
                <a:ea typeface="Calibri" panose="020F0502020204030204" pitchFamily="34" charset="0"/>
                <a:cs typeface="Calibri" panose="020F0502020204030204" pitchFamily="34" charset="0"/>
              </a:rPr>
              <a:t>There were four column is dataset which having a missing values.</a:t>
            </a:r>
          </a:p>
          <a:p>
            <a:pPr algn="just"/>
            <a:r>
              <a:rPr lang="en-IN" dirty="0">
                <a:latin typeface="Calibri" panose="020F0502020204030204" pitchFamily="34" charset="0"/>
                <a:ea typeface="Calibri" panose="020F0502020204030204" pitchFamily="34" charset="0"/>
                <a:cs typeface="Calibri" panose="020F0502020204030204" pitchFamily="34" charset="0"/>
              </a:rPr>
              <a:t>There is no duplicate data in the dataset.</a:t>
            </a:r>
          </a:p>
          <a:p>
            <a:pPr algn="just"/>
            <a:r>
              <a:rPr lang="en-IN" dirty="0">
                <a:latin typeface="Calibri" panose="020F0502020204030204" pitchFamily="34" charset="0"/>
                <a:ea typeface="Calibri" panose="020F0502020204030204" pitchFamily="34" charset="0"/>
                <a:cs typeface="Calibri" panose="020F0502020204030204" pitchFamily="34" charset="0"/>
              </a:rPr>
              <a:t>Handling missing values by using technique of replacing value through mean and mode.</a:t>
            </a:r>
          </a:p>
          <a:p>
            <a:pPr algn="just"/>
            <a:r>
              <a:rPr lang="en-IN" dirty="0">
                <a:latin typeface="Calibri" panose="020F0502020204030204" pitchFamily="34" charset="0"/>
                <a:ea typeface="Calibri" panose="020F0502020204030204" pitchFamily="34" charset="0"/>
                <a:cs typeface="Calibri" panose="020F0502020204030204" pitchFamily="34" charset="0"/>
              </a:rPr>
              <a:t>Numerical columns were replaced by mean and Categorical columns were replaced by mode.</a:t>
            </a:r>
          </a:p>
          <a:p>
            <a:pPr algn="just"/>
            <a:r>
              <a:rPr lang="en-IN" dirty="0">
                <a:latin typeface="Calibri" panose="020F0502020204030204" pitchFamily="34" charset="0"/>
                <a:ea typeface="Calibri" panose="020F0502020204030204" pitchFamily="34" charset="0"/>
                <a:cs typeface="Calibri" panose="020F0502020204030204" pitchFamily="34" charset="0"/>
              </a:rPr>
              <a:t>After complete all above mention steps achieved a clean data with no missing values and no duplicates.</a:t>
            </a:r>
          </a:p>
        </p:txBody>
      </p:sp>
    </p:spTree>
    <p:extLst>
      <p:ext uri="{BB962C8B-B14F-4D97-AF65-F5344CB8AC3E}">
        <p14:creationId xmlns:p14="http://schemas.microsoft.com/office/powerpoint/2010/main" val="2679243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8DA71-951A-8C46-7412-56F8637886B2}"/>
              </a:ext>
            </a:extLst>
          </p:cNvPr>
          <p:cNvSpPr>
            <a:spLocks noGrp="1"/>
          </p:cNvSpPr>
          <p:nvPr>
            <p:ph type="title"/>
          </p:nvPr>
        </p:nvSpPr>
        <p:spPr>
          <a:xfrm>
            <a:off x="1451579" y="1061884"/>
            <a:ext cx="9603275" cy="791870"/>
          </a:xfrm>
        </p:spPr>
        <p:txBody>
          <a:bodyPr>
            <a:normAutofit/>
          </a:bodyPr>
          <a:lstStyle/>
          <a:p>
            <a:pPr algn="ctr"/>
            <a:r>
              <a:rPr lang="en-IN" sz="4000" cap="none" dirty="0">
                <a:latin typeface="Calibri" panose="020F0502020204030204" pitchFamily="34" charset="0"/>
                <a:ea typeface="Calibri" panose="020F0502020204030204" pitchFamily="34" charset="0"/>
                <a:cs typeface="Calibri" panose="020F0502020204030204" pitchFamily="34" charset="0"/>
              </a:rPr>
              <a:t>Explanatory Data Analysis</a:t>
            </a:r>
          </a:p>
        </p:txBody>
      </p:sp>
      <p:sp>
        <p:nvSpPr>
          <p:cNvPr id="3" name="Content Placeholder 2">
            <a:extLst>
              <a:ext uri="{FF2B5EF4-FFF2-40B4-BE49-F238E27FC236}">
                <a16:creationId xmlns:a16="http://schemas.microsoft.com/office/drawing/2014/main" id="{81ECC533-5B46-C158-5239-773AA8D4CAC2}"/>
              </a:ext>
            </a:extLst>
          </p:cNvPr>
          <p:cNvSpPr>
            <a:spLocks noGrp="1"/>
          </p:cNvSpPr>
          <p:nvPr>
            <p:ph idx="1"/>
          </p:nvPr>
        </p:nvSpPr>
        <p:spPr/>
        <p:txBody>
          <a:bodyPr>
            <a:normAutofit/>
          </a:bodyPr>
          <a:lstStyle/>
          <a:p>
            <a:pPr algn="just"/>
            <a:r>
              <a:rPr lang="en-IN" sz="2400" dirty="0">
                <a:latin typeface="Calibri" panose="020F0502020204030204" pitchFamily="34" charset="0"/>
                <a:ea typeface="Calibri" panose="020F0502020204030204" pitchFamily="34" charset="0"/>
                <a:cs typeface="Calibri" panose="020F0502020204030204" pitchFamily="34" charset="0"/>
              </a:rPr>
              <a:t>EDA is divided into two parts</a:t>
            </a:r>
          </a:p>
          <a:p>
            <a:pPr marL="514350" indent="-514350" algn="jus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rPr>
              <a:t>Univariate Analysis:- One of is simplest form of analysing data. As name suggest Uni means “one” so in this only one variable can be </a:t>
            </a:r>
            <a:r>
              <a:rPr lang="en-IN" sz="2400" dirty="0" err="1">
                <a:latin typeface="Calibri" panose="020F0502020204030204" pitchFamily="34" charset="0"/>
                <a:ea typeface="Calibri" panose="020F0502020204030204" pitchFamily="34" charset="0"/>
                <a:cs typeface="Calibri" panose="020F0502020204030204" pitchFamily="34" charset="0"/>
              </a:rPr>
              <a:t>analyze</a:t>
            </a:r>
            <a:r>
              <a:rPr lang="en-IN" sz="2400" dirty="0">
                <a:latin typeface="Calibri" panose="020F0502020204030204" pitchFamily="34" charset="0"/>
                <a:ea typeface="Calibri" panose="020F0502020204030204" pitchFamily="34" charset="0"/>
                <a:cs typeface="Calibri" panose="020F0502020204030204" pitchFamily="34" charset="0"/>
              </a:rPr>
              <a:t>.</a:t>
            </a:r>
          </a:p>
          <a:p>
            <a:pPr marL="514350" indent="-514350" algn="jus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rPr>
              <a:t>Multivariate Analysis:- Multivariate analysis involves analysing the relationship between multiple variables and helps to understand how they influence and related to each other.</a:t>
            </a:r>
          </a:p>
        </p:txBody>
      </p:sp>
    </p:spTree>
    <p:extLst>
      <p:ext uri="{BB962C8B-B14F-4D97-AF65-F5344CB8AC3E}">
        <p14:creationId xmlns:p14="http://schemas.microsoft.com/office/powerpoint/2010/main" val="395496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EF46-5E24-0F8C-72E1-7FBFB18FD384}"/>
              </a:ext>
            </a:extLst>
          </p:cNvPr>
          <p:cNvSpPr>
            <a:spLocks noGrp="1"/>
          </p:cNvSpPr>
          <p:nvPr>
            <p:ph type="title"/>
          </p:nvPr>
        </p:nvSpPr>
        <p:spPr/>
        <p:txBody>
          <a:bodyPr>
            <a:normAutofit/>
          </a:bodyPr>
          <a:lstStyle/>
          <a:p>
            <a:pPr algn="ctr"/>
            <a:r>
              <a:rPr lang="en-IN" sz="4000" cap="none" dirty="0">
                <a:latin typeface="Calibri" panose="020F0502020204030204" pitchFamily="34" charset="0"/>
                <a:ea typeface="Calibri" panose="020F0502020204030204" pitchFamily="34" charset="0"/>
                <a:cs typeface="Calibri" panose="020F0502020204030204" pitchFamily="34" charset="0"/>
              </a:rPr>
              <a:t>Detecting &amp; Treating Outliers</a:t>
            </a:r>
          </a:p>
        </p:txBody>
      </p:sp>
      <p:sp>
        <p:nvSpPr>
          <p:cNvPr id="3" name="Content Placeholder 2">
            <a:extLst>
              <a:ext uri="{FF2B5EF4-FFF2-40B4-BE49-F238E27FC236}">
                <a16:creationId xmlns:a16="http://schemas.microsoft.com/office/drawing/2014/main" id="{8B329CFF-C9FB-CB13-F7E6-C776DB0DFF80}"/>
              </a:ext>
            </a:extLst>
          </p:cNvPr>
          <p:cNvSpPr>
            <a:spLocks noGrp="1"/>
          </p:cNvSpPr>
          <p:nvPr>
            <p:ph idx="1"/>
          </p:nvPr>
        </p:nvSpPr>
        <p:spPr/>
        <p:txBody>
          <a:bodyPr/>
          <a:lstStyle/>
          <a:p>
            <a:pPr algn="just">
              <a:buFont typeface="Wingdings" panose="05000000000000000000" pitchFamily="2" charset="2"/>
              <a:buChar char="Ø"/>
            </a:pPr>
            <a:r>
              <a:rPr lang="en-IN" dirty="0">
                <a:latin typeface="Calibri" panose="020F0502020204030204" pitchFamily="34" charset="0"/>
                <a:ea typeface="Calibri" panose="020F0502020204030204" pitchFamily="34" charset="0"/>
                <a:cs typeface="Calibri" panose="020F0502020204030204" pitchFamily="34" charset="0"/>
              </a:rPr>
              <a:t>Outliers were detected in all the numerical columns which were treated by using IQR technique</a:t>
            </a:r>
          </a:p>
          <a:p>
            <a:pPr algn="just">
              <a:buFont typeface="Wingdings" panose="05000000000000000000" pitchFamily="2" charset="2"/>
              <a:buChar char="Ø"/>
            </a:pPr>
            <a:r>
              <a:rPr lang="en-IN" dirty="0">
                <a:latin typeface="Calibri" panose="020F0502020204030204" pitchFamily="34" charset="0"/>
                <a:ea typeface="Calibri" panose="020F0502020204030204" pitchFamily="34" charset="0"/>
                <a:cs typeface="Calibri" panose="020F0502020204030204" pitchFamily="34" charset="0"/>
              </a:rPr>
              <a:t>Example of one numerical column before and after treating outliers</a:t>
            </a:r>
          </a:p>
          <a:p>
            <a:endParaRPr lang="en-IN" dirty="0"/>
          </a:p>
          <a:p>
            <a:endParaRPr lang="en-IN" dirty="0"/>
          </a:p>
        </p:txBody>
      </p:sp>
      <p:pic>
        <p:nvPicPr>
          <p:cNvPr id="4" name="Picture 3">
            <a:extLst>
              <a:ext uri="{FF2B5EF4-FFF2-40B4-BE49-F238E27FC236}">
                <a16:creationId xmlns:a16="http://schemas.microsoft.com/office/drawing/2014/main" id="{C71D9F3F-28B7-5F1F-1DC1-A3726B056E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4433" y="3429000"/>
            <a:ext cx="4271567" cy="2638749"/>
          </a:xfrm>
          <a:prstGeom prst="rect">
            <a:avLst/>
          </a:prstGeom>
          <a:noFill/>
          <a:ln>
            <a:noFill/>
          </a:ln>
        </p:spPr>
      </p:pic>
      <p:pic>
        <p:nvPicPr>
          <p:cNvPr id="2050" name="Picture 2">
            <a:extLst>
              <a:ext uri="{FF2B5EF4-FFF2-40B4-BE49-F238E27FC236}">
                <a16:creationId xmlns:a16="http://schemas.microsoft.com/office/drawing/2014/main" id="{A5656BD6-06FC-08D6-BA4F-894BD33C0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216" y="3498023"/>
            <a:ext cx="4484915" cy="2500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488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4673C115-7309-0297-130F-448656007C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1943" y="796413"/>
            <a:ext cx="5138417" cy="504717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8B1426FA-0BF3-189A-57FB-3695A88762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5608" y="796414"/>
            <a:ext cx="5342327" cy="504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887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CF4A-FE1F-F566-9922-DF3BFC67BF4F}"/>
              </a:ext>
            </a:extLst>
          </p:cNvPr>
          <p:cNvSpPr>
            <a:spLocks noGrp="1"/>
          </p:cNvSpPr>
          <p:nvPr>
            <p:ph type="title"/>
          </p:nvPr>
        </p:nvSpPr>
        <p:spPr>
          <a:xfrm>
            <a:off x="1576002" y="1031603"/>
            <a:ext cx="9603275" cy="642526"/>
          </a:xfrm>
        </p:spPr>
        <p:txBody>
          <a:bodyPr>
            <a:noAutofit/>
          </a:bodyPr>
          <a:lstStyle/>
          <a:p>
            <a:pPr algn="ctr"/>
            <a:r>
              <a:rPr lang="en-IN" sz="4000" cap="none" dirty="0">
                <a:latin typeface="Calibri" panose="020F0502020204030204" pitchFamily="34" charset="0"/>
                <a:ea typeface="Calibri" panose="020F0502020204030204" pitchFamily="34" charset="0"/>
                <a:cs typeface="Calibri" panose="020F0502020204030204" pitchFamily="34" charset="0"/>
              </a:rPr>
              <a:t>Skewness</a:t>
            </a:r>
            <a:br>
              <a:rPr lang="en-IN" sz="4000" cap="none" dirty="0">
                <a:latin typeface="Calibri" panose="020F0502020204030204" pitchFamily="34" charset="0"/>
                <a:ea typeface="Calibri" panose="020F0502020204030204" pitchFamily="34" charset="0"/>
                <a:cs typeface="Calibri" panose="020F0502020204030204" pitchFamily="34" charset="0"/>
              </a:rPr>
            </a:br>
            <a:endParaRPr lang="en-IN" sz="4000"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0A0777E-5D30-99BC-A7C0-9D0AA0399F6F}"/>
              </a:ext>
            </a:extLst>
          </p:cNvPr>
          <p:cNvSpPr>
            <a:spLocks noGrp="1"/>
          </p:cNvSpPr>
          <p:nvPr>
            <p:ph idx="1"/>
          </p:nvPr>
        </p:nvSpPr>
        <p:spPr>
          <a:xfrm rot="10800000" flipV="1">
            <a:off x="1494503" y="2035278"/>
            <a:ext cx="9603276" cy="1052051"/>
          </a:xfrm>
        </p:spPr>
        <p:txBody>
          <a:bodyPr>
            <a:noAutofit/>
          </a:bodyPr>
          <a:lstStyle/>
          <a:p>
            <a:pPr marL="0" indent="0" algn="just">
              <a:buNone/>
            </a:pPr>
            <a:r>
              <a:rPr lang="en-US" sz="1800" dirty="0">
                <a:latin typeface="Calibri" panose="020F0502020204030204" pitchFamily="34" charset="0"/>
                <a:ea typeface="Calibri" panose="020F0502020204030204" pitchFamily="34" charset="0"/>
                <a:cs typeface="Calibri" panose="020F0502020204030204" pitchFamily="34" charset="0"/>
              </a:rPr>
              <a:t>From the histogram plot, we can observe that the distribution of house prices is slightly right-skewed, with most house prices concentrated around the lower to mid-range of the price spectrum. There are relatively fewer houses with very high sale prices, as indicated by the long right tail of the distribution.</a:t>
            </a:r>
          </a:p>
          <a:p>
            <a:pPr algn="just"/>
            <a:endParaRPr lang="en-IN" sz="1200" dirty="0">
              <a:latin typeface="Calibri" panose="020F0502020204030204" pitchFamily="34" charset="0"/>
              <a:ea typeface="Calibri" panose="020F0502020204030204" pitchFamily="34" charset="0"/>
              <a:cs typeface="Calibri" panose="020F0502020204030204" pitchFamily="34" charset="0"/>
            </a:endParaRPr>
          </a:p>
        </p:txBody>
      </p:sp>
      <p:pic>
        <p:nvPicPr>
          <p:cNvPr id="3074" name="Picture 2">
            <a:extLst>
              <a:ext uri="{FF2B5EF4-FFF2-40B4-BE49-F238E27FC236}">
                <a16:creationId xmlns:a16="http://schemas.microsoft.com/office/drawing/2014/main" id="{ADD9A299-1274-2539-68A3-D4250159C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003" y="3448478"/>
            <a:ext cx="7705649" cy="1880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248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E9D4D-1E49-471F-DE54-7890FEF234CA}"/>
              </a:ext>
            </a:extLst>
          </p:cNvPr>
          <p:cNvSpPr>
            <a:spLocks noGrp="1"/>
          </p:cNvSpPr>
          <p:nvPr>
            <p:ph type="title"/>
          </p:nvPr>
        </p:nvSpPr>
        <p:spPr/>
        <p:txBody>
          <a:bodyPr>
            <a:normAutofit/>
          </a:bodyPr>
          <a:lstStyle/>
          <a:p>
            <a:pPr algn="just"/>
            <a:r>
              <a:rPr lang="en-US" sz="2000" cap="none" dirty="0">
                <a:latin typeface="Calibri" panose="020F0502020204030204" pitchFamily="34" charset="0"/>
                <a:ea typeface="Calibri" panose="020F0502020204030204" pitchFamily="34" charset="0"/>
                <a:cs typeface="Calibri" panose="020F0502020204030204" pitchFamily="34" charset="0"/>
              </a:rPr>
              <a:t>This pair plot provides a comprehensive visual summary of the relationships between numerical variables in the dataset, aiding in exploratory data analysis and identifying potential patterns or trends.</a:t>
            </a:r>
            <a:endParaRPr lang="en-IN" sz="2000" cap="none" dirty="0">
              <a:latin typeface="Calibri" panose="020F0502020204030204" pitchFamily="34" charset="0"/>
              <a:ea typeface="Calibri" panose="020F0502020204030204" pitchFamily="34" charset="0"/>
              <a:cs typeface="Calibri" panose="020F0502020204030204" pitchFamily="34" charset="0"/>
            </a:endParaRPr>
          </a:p>
        </p:txBody>
      </p:sp>
      <p:pic>
        <p:nvPicPr>
          <p:cNvPr id="1027" name="Picture 3">
            <a:extLst>
              <a:ext uri="{FF2B5EF4-FFF2-40B4-BE49-F238E27FC236}">
                <a16:creationId xmlns:a16="http://schemas.microsoft.com/office/drawing/2014/main" id="{FA1103F3-5934-757F-5CDC-634454BE83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51578" y="2016125"/>
            <a:ext cx="9603275"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299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9F4932-3002-2686-C575-C6EC19DE3E69}"/>
              </a:ext>
            </a:extLst>
          </p:cNvPr>
          <p:cNvSpPr>
            <a:spLocks noGrp="1"/>
          </p:cNvSpPr>
          <p:nvPr>
            <p:ph type="title"/>
          </p:nvPr>
        </p:nvSpPr>
        <p:spPr>
          <a:xfrm>
            <a:off x="1451579" y="1022555"/>
            <a:ext cx="9603275" cy="831199"/>
          </a:xfrm>
        </p:spPr>
        <p:txBody>
          <a:bodyPr>
            <a:normAutofit/>
          </a:bodyPr>
          <a:lstStyle/>
          <a:p>
            <a:r>
              <a:rPr lang="en-IN" sz="4000" cap="none" dirty="0">
                <a:latin typeface="Calibri" panose="020F0502020204030204" pitchFamily="34" charset="0"/>
                <a:ea typeface="Calibri" panose="020F0502020204030204" pitchFamily="34" charset="0"/>
                <a:cs typeface="Calibri" panose="020F0502020204030204" pitchFamily="34" charset="0"/>
              </a:rPr>
              <a:t>Feature Engineering</a:t>
            </a:r>
            <a:endParaRPr lang="en-IN" sz="4000" dirty="0">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555F6C47-C83A-4373-B385-59971AAC1166}"/>
              </a:ext>
            </a:extLst>
          </p:cNvPr>
          <p:cNvSpPr>
            <a:spLocks noGrp="1"/>
          </p:cNvSpPr>
          <p:nvPr>
            <p:ph idx="1"/>
          </p:nvPr>
        </p:nvSpPr>
        <p:spPr/>
        <p:txBody>
          <a:bodyPr>
            <a:normAutofit/>
          </a:bodyPr>
          <a:lstStyle/>
          <a:p>
            <a:pPr algn="just"/>
            <a:r>
              <a:rPr lang="en-IN" dirty="0">
                <a:latin typeface="Calibri" panose="020F0502020204030204" pitchFamily="34" charset="0"/>
                <a:ea typeface="Calibri" panose="020F0502020204030204" pitchFamily="34" charset="0"/>
                <a:cs typeface="Calibri" panose="020F0502020204030204" pitchFamily="34" charset="0"/>
              </a:rPr>
              <a:t>Feature Engineering is step in which either we create a new feature or transform existing into a new feature to </a:t>
            </a:r>
            <a:r>
              <a:rPr lang="en-IN" dirty="0" err="1">
                <a:latin typeface="Calibri" panose="020F0502020204030204" pitchFamily="34" charset="0"/>
                <a:ea typeface="Calibri" panose="020F0502020204030204" pitchFamily="34" charset="0"/>
                <a:cs typeface="Calibri" panose="020F0502020204030204" pitchFamily="34" charset="0"/>
              </a:rPr>
              <a:t>enchance</a:t>
            </a:r>
            <a:r>
              <a:rPr lang="en-IN" dirty="0">
                <a:latin typeface="Calibri" panose="020F0502020204030204" pitchFamily="34" charset="0"/>
                <a:ea typeface="Calibri" panose="020F0502020204030204" pitchFamily="34" charset="0"/>
                <a:cs typeface="Calibri" panose="020F0502020204030204" pitchFamily="34" charset="0"/>
              </a:rPr>
              <a:t> the performance of analysing.</a:t>
            </a:r>
          </a:p>
          <a:p>
            <a:pPr marL="0" indent="0" algn="just">
              <a:buNone/>
            </a:pPr>
            <a:r>
              <a:rPr lang="en-IN" dirty="0">
                <a:latin typeface="Calibri" panose="020F0502020204030204" pitchFamily="34" charset="0"/>
                <a:ea typeface="Calibri" panose="020F0502020204030204" pitchFamily="34" charset="0"/>
                <a:cs typeface="Calibri" panose="020F0502020204030204" pitchFamily="34" charset="0"/>
              </a:rPr>
              <a:t># Create new features</a:t>
            </a:r>
          </a:p>
          <a:p>
            <a:pPr algn="just"/>
            <a:r>
              <a:rPr lang="en-IN" dirty="0">
                <a:latin typeface="Calibri" panose="020F0502020204030204" pitchFamily="34" charset="0"/>
                <a:ea typeface="Calibri" panose="020F0502020204030204" pitchFamily="34" charset="0"/>
                <a:cs typeface="Calibri" panose="020F0502020204030204" pitchFamily="34" charset="0"/>
              </a:rPr>
              <a:t>df1['</a:t>
            </a:r>
            <a:r>
              <a:rPr lang="en-IN" dirty="0" err="1">
                <a:latin typeface="Calibri" panose="020F0502020204030204" pitchFamily="34" charset="0"/>
                <a:ea typeface="Calibri" panose="020F0502020204030204" pitchFamily="34" charset="0"/>
                <a:cs typeface="Calibri" panose="020F0502020204030204" pitchFamily="34" charset="0"/>
              </a:rPr>
              <a:t>PricePerSqFt</a:t>
            </a:r>
            <a:r>
              <a:rPr lang="en-IN" dirty="0">
                <a:latin typeface="Calibri" panose="020F0502020204030204" pitchFamily="34" charset="0"/>
                <a:ea typeface="Calibri" panose="020F0502020204030204" pitchFamily="34" charset="0"/>
                <a:cs typeface="Calibri" panose="020F0502020204030204" pitchFamily="34" charset="0"/>
              </a:rPr>
              <a:t>'] = df1['</a:t>
            </a:r>
            <a:r>
              <a:rPr lang="en-IN" dirty="0" err="1">
                <a:latin typeface="Calibri" panose="020F0502020204030204" pitchFamily="34" charset="0"/>
                <a:ea typeface="Calibri" panose="020F0502020204030204" pitchFamily="34" charset="0"/>
                <a:cs typeface="Calibri" panose="020F0502020204030204" pitchFamily="34" charset="0"/>
              </a:rPr>
              <a:t>SalePrice</a:t>
            </a:r>
            <a:r>
              <a:rPr lang="en-IN" dirty="0">
                <a:latin typeface="Calibri" panose="020F0502020204030204" pitchFamily="34" charset="0"/>
                <a:ea typeface="Calibri" panose="020F0502020204030204" pitchFamily="34" charset="0"/>
                <a:cs typeface="Calibri" panose="020F0502020204030204" pitchFamily="34" charset="0"/>
              </a:rPr>
              <a:t>'] / df1['</a:t>
            </a:r>
            <a:r>
              <a:rPr lang="en-IN" dirty="0" err="1">
                <a:latin typeface="Calibri" panose="020F0502020204030204" pitchFamily="34" charset="0"/>
                <a:ea typeface="Calibri" panose="020F0502020204030204" pitchFamily="34" charset="0"/>
                <a:cs typeface="Calibri" panose="020F0502020204030204" pitchFamily="34" charset="0"/>
              </a:rPr>
              <a:t>TotalBsmtSF</a:t>
            </a:r>
            <a:r>
              <a:rPr lang="en-IN" dirty="0">
                <a:latin typeface="Calibri" panose="020F0502020204030204" pitchFamily="34" charset="0"/>
                <a:ea typeface="Calibri" panose="020F0502020204030204" pitchFamily="34" charset="0"/>
                <a:cs typeface="Calibri" panose="020F0502020204030204" pitchFamily="34" charset="0"/>
              </a:rPr>
              <a:t>']</a:t>
            </a:r>
          </a:p>
          <a:p>
            <a:pPr algn="just"/>
            <a:r>
              <a:rPr lang="en-IN" dirty="0">
                <a:latin typeface="Calibri" panose="020F0502020204030204" pitchFamily="34" charset="0"/>
                <a:ea typeface="Calibri" panose="020F0502020204030204" pitchFamily="34" charset="0"/>
                <a:cs typeface="Calibri" panose="020F0502020204030204" pitchFamily="34" charset="0"/>
              </a:rPr>
              <a:t>df1['</a:t>
            </a:r>
            <a:r>
              <a:rPr lang="en-IN" dirty="0" err="1">
                <a:latin typeface="Calibri" panose="020F0502020204030204" pitchFamily="34" charset="0"/>
                <a:ea typeface="Calibri" panose="020F0502020204030204" pitchFamily="34" charset="0"/>
                <a:cs typeface="Calibri" panose="020F0502020204030204" pitchFamily="34" charset="0"/>
              </a:rPr>
              <a:t>PropertyAge</a:t>
            </a:r>
            <a:r>
              <a:rPr lang="en-IN" dirty="0">
                <a:latin typeface="Calibri" panose="020F0502020204030204" pitchFamily="34" charset="0"/>
                <a:ea typeface="Calibri" panose="020F0502020204030204" pitchFamily="34" charset="0"/>
                <a:cs typeface="Calibri" panose="020F0502020204030204" pitchFamily="34" charset="0"/>
              </a:rPr>
              <a:t>'] = df1['</a:t>
            </a:r>
            <a:r>
              <a:rPr lang="en-IN" dirty="0" err="1">
                <a:latin typeface="Calibri" panose="020F0502020204030204" pitchFamily="34" charset="0"/>
                <a:ea typeface="Calibri" panose="020F0502020204030204" pitchFamily="34" charset="0"/>
                <a:cs typeface="Calibri" panose="020F0502020204030204" pitchFamily="34" charset="0"/>
              </a:rPr>
              <a:t>YrSold</a:t>
            </a:r>
            <a:r>
              <a:rPr lang="en-IN" dirty="0">
                <a:latin typeface="Calibri" panose="020F0502020204030204" pitchFamily="34" charset="0"/>
                <a:ea typeface="Calibri" panose="020F0502020204030204" pitchFamily="34" charset="0"/>
                <a:cs typeface="Calibri" panose="020F0502020204030204" pitchFamily="34" charset="0"/>
              </a:rPr>
              <a:t>'] - df1['</a:t>
            </a:r>
            <a:r>
              <a:rPr lang="en-IN" dirty="0" err="1">
                <a:latin typeface="Calibri" panose="020F0502020204030204" pitchFamily="34" charset="0"/>
                <a:ea typeface="Calibri" panose="020F0502020204030204" pitchFamily="34" charset="0"/>
                <a:cs typeface="Calibri" panose="020F0502020204030204" pitchFamily="34" charset="0"/>
              </a:rPr>
              <a:t>YearBuilt</a:t>
            </a:r>
            <a:r>
              <a:rPr lang="en-IN" dirty="0">
                <a:latin typeface="Calibri" panose="020F0502020204030204" pitchFamily="34" charset="0"/>
                <a:ea typeface="Calibri" panose="020F0502020204030204" pitchFamily="34" charset="0"/>
                <a:cs typeface="Calibri" panose="020F0502020204030204" pitchFamily="34" charset="0"/>
              </a:rPr>
              <a:t>']</a:t>
            </a:r>
          </a:p>
          <a:p>
            <a:pPr algn="just"/>
            <a:r>
              <a:rPr lang="en-IN" dirty="0">
                <a:latin typeface="Calibri" panose="020F0502020204030204" pitchFamily="34" charset="0"/>
                <a:ea typeface="Calibri" panose="020F0502020204030204" pitchFamily="34" charset="0"/>
                <a:cs typeface="Calibri" panose="020F0502020204030204" pitchFamily="34" charset="0"/>
              </a:rPr>
              <a:t>df1['</a:t>
            </a:r>
            <a:r>
              <a:rPr lang="en-IN" dirty="0" err="1">
                <a:latin typeface="Calibri" panose="020F0502020204030204" pitchFamily="34" charset="0"/>
                <a:ea typeface="Calibri" panose="020F0502020204030204" pitchFamily="34" charset="0"/>
                <a:cs typeface="Calibri" panose="020F0502020204030204" pitchFamily="34" charset="0"/>
              </a:rPr>
              <a:t>PricePerSqFt</a:t>
            </a:r>
            <a:r>
              <a:rPr lang="en-IN" dirty="0">
                <a:latin typeface="Calibri" panose="020F0502020204030204" pitchFamily="34" charset="0"/>
                <a:ea typeface="Calibri" panose="020F0502020204030204" pitchFamily="34" charset="0"/>
                <a:cs typeface="Calibri" panose="020F0502020204030204" pitchFamily="34" charset="0"/>
              </a:rPr>
              <a:t>'] = df1['</a:t>
            </a:r>
            <a:r>
              <a:rPr lang="en-IN" dirty="0" err="1">
                <a:latin typeface="Calibri" panose="020F0502020204030204" pitchFamily="34" charset="0"/>
                <a:ea typeface="Calibri" panose="020F0502020204030204" pitchFamily="34" charset="0"/>
                <a:cs typeface="Calibri" panose="020F0502020204030204" pitchFamily="34" charset="0"/>
              </a:rPr>
              <a:t>SalePrice</a:t>
            </a:r>
            <a:r>
              <a:rPr lang="en-IN" dirty="0">
                <a:latin typeface="Calibri" panose="020F0502020204030204" pitchFamily="34" charset="0"/>
                <a:ea typeface="Calibri" panose="020F0502020204030204" pitchFamily="34" charset="0"/>
                <a:cs typeface="Calibri" panose="020F0502020204030204" pitchFamily="34" charset="0"/>
              </a:rPr>
              <a:t>'] / df1['</a:t>
            </a:r>
            <a:r>
              <a:rPr lang="en-IN" dirty="0" err="1">
                <a:latin typeface="Calibri" panose="020F0502020204030204" pitchFamily="34" charset="0"/>
                <a:ea typeface="Calibri" panose="020F0502020204030204" pitchFamily="34" charset="0"/>
                <a:cs typeface="Calibri" panose="020F0502020204030204" pitchFamily="34" charset="0"/>
              </a:rPr>
              <a:t>GrLivArea</a:t>
            </a:r>
            <a:r>
              <a:rPr lang="en-IN"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0937610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65</TotalTime>
  <Words>604</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 MT</vt:lpstr>
      <vt:lpstr>Wingdings</vt:lpstr>
      <vt:lpstr>Gallery</vt:lpstr>
      <vt:lpstr>Real State Pricing</vt:lpstr>
      <vt:lpstr>Introduction</vt:lpstr>
      <vt:lpstr>Objectives</vt:lpstr>
      <vt:lpstr>Explanatory Data Analysis</vt:lpstr>
      <vt:lpstr>Detecting &amp; Treating Outliers</vt:lpstr>
      <vt:lpstr>PowerPoint Presentation</vt:lpstr>
      <vt:lpstr>Skewness </vt:lpstr>
      <vt:lpstr>This pair plot provides a comprehensive visual summary of the relationships between numerical variables in the dataset, aiding in exploratory data analysis and identifying potential patterns or trends.</vt:lpstr>
      <vt:lpstr>Feature Engineering</vt:lpstr>
      <vt:lpstr>Market Trends, Customer Preference &amp; Amenities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State Pricing</dc:title>
  <dc:creator>kamal jain</dc:creator>
  <cp:lastModifiedBy>kamal jain</cp:lastModifiedBy>
  <cp:revision>1</cp:revision>
  <dcterms:created xsi:type="dcterms:W3CDTF">2024-03-02T12:37:18Z</dcterms:created>
  <dcterms:modified xsi:type="dcterms:W3CDTF">2024-03-02T19:40:21Z</dcterms:modified>
</cp:coreProperties>
</file>