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9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07" d="100"/>
          <a:sy n="107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16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A4EC81-533C-28E6-008E-AA5F5F58048A}"/>
              </a:ext>
            </a:extLst>
          </p:cNvPr>
          <p:cNvSpPr txBox="1"/>
          <p:nvPr/>
        </p:nvSpPr>
        <p:spPr>
          <a:xfrm>
            <a:off x="1757362" y="978693"/>
            <a:ext cx="56292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TRANSPORTATION PROBLEM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FF507-5663-3447-D9E5-4E2C514F251A}"/>
              </a:ext>
            </a:extLst>
          </p:cNvPr>
          <p:cNvSpPr txBox="1"/>
          <p:nvPr/>
        </p:nvSpPr>
        <p:spPr>
          <a:xfrm>
            <a:off x="3271838" y="2841369"/>
            <a:ext cx="240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Garima </a:t>
            </a:r>
            <a:r>
              <a:rPr lang="en-IN" dirty="0" err="1"/>
              <a:t>Dhinwa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2467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43</Words>
  <Application>Microsoft Office PowerPoint</Application>
  <PresentationFormat>On-screen Show (16:9)</PresentationFormat>
  <Paragraphs>40</Paragraphs>
  <Slides>39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nikhil.jaiswal1992@outlook.com</cp:lastModifiedBy>
  <cp:revision>2</cp:revision>
  <dcterms:created xsi:type="dcterms:W3CDTF">2021-04-23T07:37:18Z</dcterms:created>
  <dcterms:modified xsi:type="dcterms:W3CDTF">2022-08-19T18:30:21Z</dcterms:modified>
</cp:coreProperties>
</file>