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C4051-9195-4F35-BCD2-E7F8C555109E}"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267956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C4051-9195-4F35-BCD2-E7F8C555109E}"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201307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C4051-9195-4F35-BCD2-E7F8C555109E}"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716D1-D428-4BBA-AEE4-806FAB58934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3016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C4051-9195-4F35-BCD2-E7F8C555109E}"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2352230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C4051-9195-4F35-BCD2-E7F8C555109E}"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716D1-D428-4BBA-AEE4-806FAB58934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203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C4051-9195-4F35-BCD2-E7F8C555109E}"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2945609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C4051-9195-4F35-BCD2-E7F8C555109E}"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2897729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C4051-9195-4F35-BCD2-E7F8C555109E}"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399693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C4051-9195-4F35-BCD2-E7F8C555109E}"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189652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C4051-9195-4F35-BCD2-E7F8C555109E}"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424999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C4051-9195-4F35-BCD2-E7F8C555109E}"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93149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C4051-9195-4F35-BCD2-E7F8C555109E}" type="datetimeFigureOut">
              <a:rPr lang="en-IN" smtClean="0"/>
              <a:t>28-07-2023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155038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C4051-9195-4F35-BCD2-E7F8C555109E}" type="datetimeFigureOut">
              <a:rPr lang="en-IN" smtClean="0"/>
              <a:t>28-07-2023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244187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C4051-9195-4F35-BCD2-E7F8C555109E}" type="datetimeFigureOut">
              <a:rPr lang="en-IN" smtClean="0"/>
              <a:t>28-07-2023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138024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C4051-9195-4F35-BCD2-E7F8C555109E}"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33070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C4051-9195-4F35-BCD2-E7F8C555109E}"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716D1-D428-4BBA-AEE4-806FAB58934C}" type="slidenum">
              <a:rPr lang="en-IN" smtClean="0"/>
              <a:t>‹#›</a:t>
            </a:fld>
            <a:endParaRPr lang="en-IN"/>
          </a:p>
        </p:txBody>
      </p:sp>
    </p:spTree>
    <p:extLst>
      <p:ext uri="{BB962C8B-B14F-4D97-AF65-F5344CB8AC3E}">
        <p14:creationId xmlns:p14="http://schemas.microsoft.com/office/powerpoint/2010/main" val="245742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CC4051-9195-4F35-BCD2-E7F8C555109E}" type="datetimeFigureOut">
              <a:rPr lang="en-IN" smtClean="0"/>
              <a:t>28-07-2023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F716D1-D428-4BBA-AEE4-806FAB58934C}" type="slidenum">
              <a:rPr lang="en-IN" smtClean="0"/>
              <a:t>‹#›</a:t>
            </a:fld>
            <a:endParaRPr lang="en-IN"/>
          </a:p>
        </p:txBody>
      </p:sp>
    </p:spTree>
    <p:extLst>
      <p:ext uri="{BB962C8B-B14F-4D97-AF65-F5344CB8AC3E}">
        <p14:creationId xmlns:p14="http://schemas.microsoft.com/office/powerpoint/2010/main" val="948169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CE1A-3D05-0536-2089-BF6601F680A1}"/>
              </a:ext>
            </a:extLst>
          </p:cNvPr>
          <p:cNvSpPr>
            <a:spLocks noGrp="1"/>
          </p:cNvSpPr>
          <p:nvPr>
            <p:ph type="ctrTitle"/>
          </p:nvPr>
        </p:nvSpPr>
        <p:spPr>
          <a:xfrm>
            <a:off x="2818282" y="316941"/>
            <a:ext cx="4833348" cy="718228"/>
          </a:xfrm>
        </p:spPr>
        <p:txBody>
          <a:bodyPr/>
          <a:lstStyle/>
          <a:p>
            <a:pPr algn="ctr"/>
            <a:r>
              <a:rPr lang="en-US" sz="3200" dirty="0">
                <a:solidFill>
                  <a:schemeClr val="tx1"/>
                </a:solidFill>
              </a:rPr>
              <a:t>PROBLEM STATEMENT</a:t>
            </a:r>
            <a:endParaRPr lang="en-IN" sz="3200" dirty="0">
              <a:solidFill>
                <a:schemeClr val="tx1"/>
              </a:solidFill>
            </a:endParaRPr>
          </a:p>
        </p:txBody>
      </p:sp>
      <p:sp>
        <p:nvSpPr>
          <p:cNvPr id="3" name="Subtitle 2">
            <a:extLst>
              <a:ext uri="{FF2B5EF4-FFF2-40B4-BE49-F238E27FC236}">
                <a16:creationId xmlns:a16="http://schemas.microsoft.com/office/drawing/2014/main" id="{61F8C5BE-A4CC-1394-6B11-32AAFD42B045}"/>
              </a:ext>
            </a:extLst>
          </p:cNvPr>
          <p:cNvSpPr>
            <a:spLocks noGrp="1"/>
          </p:cNvSpPr>
          <p:nvPr>
            <p:ph type="subTitle" idx="1"/>
          </p:nvPr>
        </p:nvSpPr>
        <p:spPr>
          <a:xfrm>
            <a:off x="724619" y="1828800"/>
            <a:ext cx="8764438" cy="3780605"/>
          </a:xfrm>
        </p:spPr>
        <p:txBody>
          <a:bodyPr>
            <a:noAutofit/>
          </a:bodyPr>
          <a:lstStyle/>
          <a:p>
            <a:pPr algn="l"/>
            <a:r>
              <a:rPr lang="en-US" sz="2000" b="0" i="0" dirty="0">
                <a:solidFill>
                  <a:srgbClr val="374151"/>
                </a:solidFill>
                <a:effectLst/>
                <a:latin typeface="Söhne"/>
              </a:rPr>
              <a:t>As a business analyst, you are tasked with analyzing and visualizing the provided dataset on malls, encompassing their country of establishment, ranks, gross leasable area, number of shops, and year of establishment. The objective is to gain actionable insights from the data through effective visualization, enabling key stakeholders to make informed decisions and optimize their mall-related strategies. </a:t>
            </a:r>
          </a:p>
          <a:p>
            <a:pPr algn="l"/>
            <a:r>
              <a:rPr lang="en-US" sz="2000" b="0" i="0" dirty="0">
                <a:solidFill>
                  <a:srgbClr val="374151"/>
                </a:solidFill>
                <a:effectLst/>
                <a:latin typeface="Söhne"/>
              </a:rPr>
              <a:t>Also Combine the visualizations into an interactive dashboard, allowing stakeholders to explore the data dynamically and gain deeper insights into the retail mall industry's performance and potential opportunities.</a:t>
            </a:r>
          </a:p>
          <a:p>
            <a:pPr algn="ctr"/>
            <a:br>
              <a:rPr lang="en-US" sz="2000" dirty="0"/>
            </a:br>
            <a:endParaRPr lang="en-IN" sz="2000" dirty="0"/>
          </a:p>
        </p:txBody>
      </p:sp>
    </p:spTree>
    <p:extLst>
      <p:ext uri="{BB962C8B-B14F-4D97-AF65-F5344CB8AC3E}">
        <p14:creationId xmlns:p14="http://schemas.microsoft.com/office/powerpoint/2010/main" val="32177387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99</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Söhne</vt:lpstr>
      <vt:lpstr>Trebuchet MS</vt:lpstr>
      <vt:lpstr>Wingdings 3</vt:lpstr>
      <vt:lpstr>Facet</vt:lpstr>
      <vt:lpstr>PROBLEM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garimadua2018@gmail.com</dc:creator>
  <cp:lastModifiedBy>garimadua2018@gmail.com</cp:lastModifiedBy>
  <cp:revision>1</cp:revision>
  <dcterms:created xsi:type="dcterms:W3CDTF">2023-07-28T14:36:09Z</dcterms:created>
  <dcterms:modified xsi:type="dcterms:W3CDTF">2023-07-28T14:56:45Z</dcterms:modified>
</cp:coreProperties>
</file>