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Oxygen"/>
      <p:regular r:id="rId27"/>
      <p:bold r:id="rId28"/>
    </p:embeddedFont>
    <p:embeddedFont>
      <p:font typeface="Amatic SC"/>
      <p:regular r:id="rId29"/>
      <p:bold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Fredericka the Great"/>
      <p:regular r:id="rId35"/>
    </p:embeddedFont>
    <p:embeddedFont>
      <p:font typeface="Comforta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xygen-bold.fntdata"/><Relationship Id="rId27" Type="http://schemas.openxmlformats.org/officeDocument/2006/relationships/font" Target="fonts/Oxyge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AmaticSC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FrederickatheGreat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Comfortaa-bold.fntdata"/><Relationship Id="rId14" Type="http://schemas.openxmlformats.org/officeDocument/2006/relationships/slide" Target="slides/slide9.xml"/><Relationship Id="rId36" Type="http://schemas.openxmlformats.org/officeDocument/2006/relationships/font" Target="fonts/Comforta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f1277780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f1277780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f1277780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f1277780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f1277780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f1277780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f1277780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f1277780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f1277780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f1277780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f1277780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f1277780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f1277780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f1277780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f1277780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f1277780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f1277780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f1277780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f1277780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f1277780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f1277780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f1277780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f1277780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f1277780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f1277780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f1277780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f1277780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f1277780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3b46de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3b46de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f1277780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f1277780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f1277780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f1277780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f1277780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f1277780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f1277780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f1277780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f1277780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f1277780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19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Amatic SC"/>
                <a:ea typeface="Amatic SC"/>
                <a:cs typeface="Amatic SC"/>
                <a:sym typeface="Amatic SC"/>
              </a:rPr>
              <a:t>STARMAP</a:t>
            </a:r>
            <a:endParaRPr sz="10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72475"/>
            <a:ext cx="8520600" cy="25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CS F212- DATABASE SYSTEMS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9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Shaurya Jain </a:t>
            </a:r>
            <a:r>
              <a:rPr lang="en" sz="229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- 2022A7PS0154P</a:t>
            </a:r>
            <a:endParaRPr sz="229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9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Darsh Rathi - 2022A7PS0187P</a:t>
            </a:r>
            <a:endParaRPr sz="229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9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Nazim Ahmed- 2022A7PS0125P</a:t>
            </a:r>
            <a:endParaRPr sz="229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9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MD Sadique - 2022A7PS0156P</a:t>
            </a:r>
            <a:endParaRPr sz="229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9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Garima Garg - 2021B1A7PS1524P</a:t>
            </a:r>
            <a:endParaRPr sz="229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95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846925"/>
            <a:ext cx="42672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400" y="2883875"/>
            <a:ext cx="41052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1165050"/>
            <a:ext cx="8520600" cy="28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720">
                <a:latin typeface="Fredericka the Great"/>
                <a:ea typeface="Fredericka the Great"/>
                <a:cs typeface="Fredericka the Great"/>
                <a:sym typeface="Fredericka the Great"/>
              </a:rPr>
              <a:t>USE OF SQL QUERIES IN STARMAP</a:t>
            </a:r>
            <a:endParaRPr sz="572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edericka the Great"/>
                <a:ea typeface="Fredericka the Great"/>
                <a:cs typeface="Fredericka the Great"/>
                <a:sym typeface="Fredericka the Great"/>
              </a:rPr>
              <a:t>CREATE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249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edericka the Great"/>
                <a:ea typeface="Fredericka the Great"/>
                <a:cs typeface="Fredericka the Great"/>
                <a:sym typeface="Fredericka the Great"/>
              </a:rPr>
              <a:t>INSERT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25" name="Google Shape;125;p25"/>
          <p:cNvPicPr preferRelativeResize="0"/>
          <p:nvPr/>
        </p:nvPicPr>
        <p:blipFill rotWithShape="1">
          <a:blip r:embed="rId3">
            <a:alphaModFix/>
          </a:blip>
          <a:srcRect b="0" l="0" r="42821" t="0"/>
          <a:stretch/>
        </p:blipFill>
        <p:spPr>
          <a:xfrm>
            <a:off x="311700" y="1564213"/>
            <a:ext cx="8339526" cy="20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edericka the Great"/>
                <a:ea typeface="Fredericka the Great"/>
                <a:cs typeface="Fredericka the Great"/>
                <a:sym typeface="Fredericka the Great"/>
              </a:rPr>
              <a:t>UPDATE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7450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edericka the Great"/>
                <a:ea typeface="Fredericka the Great"/>
                <a:cs typeface="Fredericka the Great"/>
                <a:sym typeface="Fredericka the Great"/>
              </a:rPr>
              <a:t>DELETE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37" name="Google Shape;137;p27"/>
          <p:cNvPicPr preferRelativeResize="0"/>
          <p:nvPr/>
        </p:nvPicPr>
        <p:blipFill rotWithShape="1">
          <a:blip r:embed="rId3">
            <a:alphaModFix/>
          </a:blip>
          <a:srcRect b="0" l="0" r="4030" t="0"/>
          <a:stretch/>
        </p:blipFill>
        <p:spPr>
          <a:xfrm>
            <a:off x="311700" y="1192063"/>
            <a:ext cx="8483024" cy="27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2010000"/>
            <a:ext cx="85206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720">
                <a:latin typeface="Fredericka the Great"/>
                <a:ea typeface="Fredericka the Great"/>
                <a:cs typeface="Fredericka the Great"/>
                <a:sym typeface="Fredericka the Great"/>
              </a:rPr>
              <a:t>COMPLEX QUERIES</a:t>
            </a:r>
            <a:endParaRPr sz="572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edericka the Great"/>
                <a:ea typeface="Fredericka the Great"/>
                <a:cs typeface="Fredericka the Great"/>
                <a:sym typeface="Fredericka the Great"/>
              </a:rPr>
              <a:t>COMPLEX QUERY - 1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73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2722400" y="2319825"/>
            <a:ext cx="341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edericka the Great"/>
                <a:ea typeface="Fredericka the Great"/>
                <a:cs typeface="Fredericka the Great"/>
                <a:sym typeface="Fredericka the Great"/>
              </a:rPr>
              <a:t>BEFORE &amp; AFTER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Oxygen"/>
                <a:ea typeface="Oxygen"/>
                <a:cs typeface="Oxygen"/>
                <a:sym typeface="Oxygen"/>
              </a:rPr>
              <a:t>Output (after the complex query- when 3 star achievements were made)</a:t>
            </a:r>
            <a:endParaRPr sz="155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663" y="243975"/>
            <a:ext cx="2238375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50" y="243975"/>
            <a:ext cx="194310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edericka the Great"/>
                <a:ea typeface="Fredericka the Great"/>
                <a:cs typeface="Fredericka the Great"/>
                <a:sym typeface="Fredericka the Great"/>
              </a:rPr>
              <a:t>COMPLEX QUERY - 2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479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edericka the Great"/>
                <a:ea typeface="Fredericka the Great"/>
                <a:cs typeface="Fredericka the Great"/>
                <a:sym typeface="Fredericka the Great"/>
              </a:rPr>
              <a:t>Scope of the Project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The StarMap project is a web application designed to provide an interactive and educational journey through the night sky. </a:t>
            </a:r>
            <a:endParaRPr sz="1600">
              <a:solidFill>
                <a:srgbClr val="ECECEC"/>
              </a:solidFill>
              <a:highlight>
                <a:schemeClr val="lt1"/>
              </a:highlight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The application uses advanced modeling and visualization libraries in Java to create a dynamic representation of the night sky , and the data of the stars is stored within a MySQL Database. </a:t>
            </a:r>
            <a:endParaRPr sz="1600">
              <a:solidFill>
                <a:srgbClr val="ECECEC"/>
              </a:solidFill>
              <a:highlight>
                <a:schemeClr val="lt1"/>
              </a:highlight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Users can interact with this virtual cosmos by exploring stars and constellations, participating in quizzes and challenges, and tracking their progress through an achievement system.</a:t>
            </a:r>
            <a:endParaRPr sz="22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25" y="1958475"/>
            <a:ext cx="17335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1875" y="1564238"/>
            <a:ext cx="1570267" cy="20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 txBox="1"/>
          <p:nvPr>
            <p:ph type="title"/>
          </p:nvPr>
        </p:nvSpPr>
        <p:spPr>
          <a:xfrm>
            <a:off x="2722400" y="2319825"/>
            <a:ext cx="341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edericka the Great"/>
                <a:ea typeface="Fredericka the Great"/>
                <a:cs typeface="Fredericka the Great"/>
                <a:sym typeface="Fredericka the Great"/>
              </a:rPr>
              <a:t>BEFORE &amp; AFTER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Oxygen"/>
                <a:ea typeface="Oxygen"/>
                <a:cs typeface="Oxygen"/>
                <a:sym typeface="Oxygen"/>
              </a:rPr>
              <a:t>Output (after the complex query- when account1 made some favorites)</a:t>
            </a:r>
            <a:endParaRPr sz="155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0" y="1670400"/>
            <a:ext cx="9144000" cy="18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120">
                <a:latin typeface="Fredericka the Great"/>
                <a:ea typeface="Fredericka the Great"/>
                <a:cs typeface="Fredericka the Great"/>
                <a:sym typeface="Fredericka the Great"/>
              </a:rPr>
              <a:t>THANK YOU </a:t>
            </a:r>
            <a:endParaRPr sz="9120">
              <a:latin typeface="Fredericka the Great"/>
              <a:ea typeface="Fredericka the Great"/>
              <a:cs typeface="Fredericka the Great"/>
              <a:sym typeface="Fredericka the Gr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720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edericka the Great"/>
                <a:ea typeface="Fredericka the Great"/>
                <a:cs typeface="Fredericka the Great"/>
                <a:sym typeface="Fredericka the Great"/>
              </a:rPr>
              <a:t>Feature List</a:t>
            </a:r>
            <a:endParaRPr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User </a:t>
            </a: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Account</a:t>
            </a: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 Creation </a:t>
            </a:r>
            <a:endParaRPr sz="1600">
              <a:solidFill>
                <a:srgbClr val="ECECEC"/>
              </a:solidFill>
              <a:highlight>
                <a:schemeClr val="lt1"/>
              </a:highlight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User Login</a:t>
            </a:r>
            <a:endParaRPr sz="1600">
              <a:solidFill>
                <a:srgbClr val="ECECEC"/>
              </a:solidFill>
              <a:highlight>
                <a:schemeClr val="lt1"/>
              </a:highlight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Starry Sky Animations</a:t>
            </a:r>
            <a:endParaRPr sz="1600">
              <a:solidFill>
                <a:srgbClr val="ECECEC"/>
              </a:solidFill>
              <a:highlight>
                <a:schemeClr val="lt1"/>
              </a:highlight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Interactive Star View with star informations</a:t>
            </a:r>
            <a:endParaRPr sz="1600">
              <a:solidFill>
                <a:srgbClr val="ECECEC"/>
              </a:solidFill>
              <a:highlight>
                <a:schemeClr val="lt1"/>
              </a:highlight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Achievement collecting system</a:t>
            </a:r>
            <a:endParaRPr sz="1600">
              <a:solidFill>
                <a:srgbClr val="ECECEC"/>
              </a:solidFill>
              <a:highlight>
                <a:schemeClr val="lt1"/>
              </a:highlight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Question of the Day (Quiz)</a:t>
            </a:r>
            <a:endParaRPr sz="1600">
              <a:solidFill>
                <a:srgbClr val="ECECEC"/>
              </a:solidFill>
              <a:highlight>
                <a:schemeClr val="lt1"/>
              </a:highlight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Leaderboards based on points which can be collected from achievements and quiz </a:t>
            </a:r>
            <a:endParaRPr sz="1600">
              <a:solidFill>
                <a:srgbClr val="ECECEC"/>
              </a:solidFill>
              <a:highlight>
                <a:schemeClr val="lt1"/>
              </a:highlight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ECECEC"/>
                </a:solidFill>
                <a:highlight>
                  <a:schemeClr val="lt1"/>
                </a:highlight>
                <a:latin typeface="Oxygen"/>
                <a:ea typeface="Oxygen"/>
                <a:cs typeface="Oxygen"/>
                <a:sym typeface="Oxygen"/>
              </a:rPr>
              <a:t>Star Favoriting Option</a:t>
            </a:r>
            <a:endParaRPr sz="1600">
              <a:solidFill>
                <a:srgbClr val="ECECEC"/>
              </a:solidFill>
              <a:highlight>
                <a:schemeClr val="lt1"/>
              </a:highlight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475" y="0"/>
            <a:ext cx="695305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638" y="0"/>
            <a:ext cx="6368732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1969350"/>
            <a:ext cx="8520600" cy="12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819">
                <a:latin typeface="Fredericka the Great"/>
                <a:ea typeface="Fredericka the Great"/>
                <a:cs typeface="Fredericka the Great"/>
                <a:sym typeface="Fredericka the Great"/>
              </a:rPr>
              <a:t>TABLE SCHEMA</a:t>
            </a:r>
            <a:endParaRPr sz="6819"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00" y="1243738"/>
            <a:ext cx="2112342" cy="26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5417" y="1906225"/>
            <a:ext cx="607695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5417" y="160250"/>
            <a:ext cx="5326665" cy="16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300" y="221000"/>
            <a:ext cx="59436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75" y="2369450"/>
            <a:ext cx="57340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63" y="65925"/>
            <a:ext cx="585787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275" y="3202325"/>
            <a:ext cx="47053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1500" y="1738313"/>
            <a:ext cx="47910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