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4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2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9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9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0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2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7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1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FB95-F625-4A5B-A189-40BEF6FDD9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95A4-8BA0-421B-ABC7-B37901349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2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A67EB3-9233-2BCF-78E1-4516ADFBB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40" y="2173560"/>
            <a:ext cx="8065577" cy="3401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DDBCD-5B14-51AB-A449-73E67591D4A4}"/>
              </a:ext>
            </a:extLst>
          </p:cNvPr>
          <p:cNvSpPr txBox="1"/>
          <p:nvPr/>
        </p:nvSpPr>
        <p:spPr>
          <a:xfrm>
            <a:off x="3055069" y="1611984"/>
            <a:ext cx="63835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FF0000"/>
                </a:solidFill>
              </a:rPr>
              <a:t>AMAZON</a:t>
            </a:r>
            <a:r>
              <a:rPr lang="en-IN" sz="6600" dirty="0"/>
              <a:t> 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</a:t>
            </a:r>
            <a:r>
              <a:rPr lang="en-IN" sz="6600" dirty="0"/>
              <a:t> </a:t>
            </a:r>
          </a:p>
          <a:p>
            <a:r>
              <a:rPr lang="en-IN" sz="3200" dirty="0"/>
              <a:t>PRESENTATION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444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071D-D5A5-200F-1CDB-4C218161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Item wise total profit</a:t>
            </a:r>
            <a:br>
              <a:rPr lang="en-IN" dirty="0"/>
            </a:br>
            <a:r>
              <a:rPr lang="en-IN" sz="1800" dirty="0"/>
              <a:t>Highest – </a:t>
            </a:r>
            <a:r>
              <a:rPr lang="en-IN" sz="1800" dirty="0">
                <a:solidFill>
                  <a:srgbClr val="FF0000"/>
                </a:solidFill>
              </a:rPr>
              <a:t>Cosmetics</a:t>
            </a:r>
            <a:br>
              <a:rPr lang="en-IN" sz="1800" dirty="0"/>
            </a:br>
            <a:r>
              <a:rPr lang="en-IN" sz="1800" dirty="0"/>
              <a:t>Lowest - </a:t>
            </a:r>
            <a:r>
              <a:rPr lang="en-IN" sz="1800" dirty="0">
                <a:solidFill>
                  <a:srgbClr val="FF0000"/>
                </a:solidFill>
              </a:rPr>
              <a:t>Fruits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9E8DD-69C5-A825-1EDA-9B835D996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094"/>
            <a:ext cx="10515600" cy="47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EA6-E6D2-703C-7DBD-DDAF5672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Sales Channel wise Sales</a:t>
            </a:r>
            <a:br>
              <a:rPr lang="en-IN" dirty="0"/>
            </a:br>
            <a:r>
              <a:rPr lang="en-IN" sz="2000" dirty="0"/>
              <a:t>As per the data, there has been a </a:t>
            </a:r>
            <a:r>
              <a:rPr lang="en-IN" sz="2000" dirty="0">
                <a:solidFill>
                  <a:srgbClr val="FF0000"/>
                </a:solidFill>
              </a:rPr>
              <a:t>major decline in the offline sales </a:t>
            </a:r>
            <a:r>
              <a:rPr lang="en-IN" sz="2000" dirty="0"/>
              <a:t>which has caused the overall decline in the sales.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C1FE7C-02F4-8792-54C5-DFB17B3B4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5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BDD-E597-A36E-B695-DF99CE7D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8B0D-B48E-54AB-26A0-D31047D3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There has been a steep decline in the offline sales which has caused the overall sales in the past 3 years to decline.</a:t>
            </a:r>
          </a:p>
        </p:txBody>
      </p:sp>
    </p:spTree>
    <p:extLst>
      <p:ext uri="{BB962C8B-B14F-4D97-AF65-F5344CB8AC3E}">
        <p14:creationId xmlns:p14="http://schemas.microsoft.com/office/powerpoint/2010/main" val="136472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05D0A-379A-A52D-3A9C-362F403D3F1D}"/>
              </a:ext>
            </a:extLst>
          </p:cNvPr>
          <p:cNvSpPr txBox="1"/>
          <p:nvPr/>
        </p:nvSpPr>
        <p:spPr>
          <a:xfrm>
            <a:off x="1913642" y="2726184"/>
            <a:ext cx="7268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THANK</a:t>
            </a: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380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0ECF-441E-ED52-0F34-C3E7DF68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CDA5-13BF-E732-420F-F08A4F37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Amazon.com </a:t>
            </a:r>
            <a:r>
              <a:rPr lang="en-US" sz="1800" dirty="0"/>
              <a:t>is an American multinational technology company, engaged in e-commerce, cloud computing, online advertising, digital streaming, and artificial intelligence.</a:t>
            </a:r>
          </a:p>
          <a:p>
            <a:r>
              <a:rPr lang="en-US" sz="1800" dirty="0"/>
              <a:t>But recently the company has witnessed a decline in its sales. This presentation deals with the important KPIs that we need to understand in order to recognize and solve this problem.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715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E12C-D928-121D-D6A4-3E0F1295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Main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DD0E-58EF-646C-9E7D-51E98D4C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Yearly Sales Trend</a:t>
            </a:r>
          </a:p>
          <a:p>
            <a:r>
              <a:rPr lang="en-IN" sz="2000" dirty="0"/>
              <a:t>Monthly Sales Trend</a:t>
            </a:r>
          </a:p>
          <a:p>
            <a:r>
              <a:rPr lang="en-IN" sz="2000" dirty="0"/>
              <a:t>Country map showcasing sales</a:t>
            </a:r>
          </a:p>
          <a:p>
            <a:r>
              <a:rPr lang="en-IN" sz="2000" dirty="0"/>
              <a:t>Item wise sales</a:t>
            </a:r>
          </a:p>
          <a:p>
            <a:r>
              <a:rPr lang="en-IN" sz="2000" dirty="0"/>
              <a:t>Item wise profit</a:t>
            </a:r>
          </a:p>
          <a:p>
            <a:r>
              <a:rPr lang="en-IN" sz="2000" dirty="0"/>
              <a:t>Sales Channel wise Sales </a:t>
            </a:r>
          </a:p>
        </p:txBody>
      </p:sp>
    </p:spTree>
    <p:extLst>
      <p:ext uri="{BB962C8B-B14F-4D97-AF65-F5344CB8AC3E}">
        <p14:creationId xmlns:p14="http://schemas.microsoft.com/office/powerpoint/2010/main" val="281835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13BEA-21B0-3D1E-CD9D-8C69C898E2D9}"/>
              </a:ext>
            </a:extLst>
          </p:cNvPr>
          <p:cNvSpPr txBox="1"/>
          <p:nvPr/>
        </p:nvSpPr>
        <p:spPr>
          <a:xfrm>
            <a:off x="2905027" y="235671"/>
            <a:ext cx="6381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Mock-Up Dashboard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E8A215-F79D-6C43-D6D0-5FAC24CEEC07}"/>
              </a:ext>
            </a:extLst>
          </p:cNvPr>
          <p:cNvSpPr/>
          <p:nvPr/>
        </p:nvSpPr>
        <p:spPr>
          <a:xfrm>
            <a:off x="490194" y="1244338"/>
            <a:ext cx="3157979" cy="26489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Yearly Sales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C68B1B-61F0-F9C5-3745-4AB1CD60EFD6}"/>
              </a:ext>
            </a:extLst>
          </p:cNvPr>
          <p:cNvSpPr/>
          <p:nvPr/>
        </p:nvSpPr>
        <p:spPr>
          <a:xfrm>
            <a:off x="3864990" y="1244338"/>
            <a:ext cx="3157979" cy="26489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Monthly Sales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C47EBF-3B40-C5D7-7274-FA8546F735A5}"/>
              </a:ext>
            </a:extLst>
          </p:cNvPr>
          <p:cNvSpPr/>
          <p:nvPr/>
        </p:nvSpPr>
        <p:spPr>
          <a:xfrm>
            <a:off x="7239786" y="943557"/>
            <a:ext cx="4562573" cy="3629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Country wise sales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800375-33C6-EE8A-AEEB-04D8E1F81E22}"/>
              </a:ext>
            </a:extLst>
          </p:cNvPr>
          <p:cNvSpPr/>
          <p:nvPr/>
        </p:nvSpPr>
        <p:spPr>
          <a:xfrm>
            <a:off x="515332" y="4194051"/>
            <a:ext cx="3132841" cy="24989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Item wise sales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99BCC7-3B78-1297-9A1F-E358187973C8}"/>
              </a:ext>
            </a:extLst>
          </p:cNvPr>
          <p:cNvSpPr/>
          <p:nvPr/>
        </p:nvSpPr>
        <p:spPr>
          <a:xfrm>
            <a:off x="3890128" y="4194051"/>
            <a:ext cx="3132841" cy="24989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Item wise profit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15DDB-1A07-03FD-2077-DC4F27528A64}"/>
              </a:ext>
            </a:extLst>
          </p:cNvPr>
          <p:cNvSpPr/>
          <p:nvPr/>
        </p:nvSpPr>
        <p:spPr>
          <a:xfrm>
            <a:off x="7264924" y="4741682"/>
            <a:ext cx="4537435" cy="18806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Sales Channel wise Sales </a:t>
            </a:r>
          </a:p>
        </p:txBody>
      </p:sp>
    </p:spTree>
    <p:extLst>
      <p:ext uri="{BB962C8B-B14F-4D97-AF65-F5344CB8AC3E}">
        <p14:creationId xmlns:p14="http://schemas.microsoft.com/office/powerpoint/2010/main" val="22200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1B4B2-D05E-0CD1-DF45-60464616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8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32DA-059C-2C8C-A0C0-B0267F50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Yearly-month wise sales</a:t>
            </a:r>
            <a:br>
              <a:rPr lang="en-IN" sz="2800" dirty="0"/>
            </a:br>
            <a:r>
              <a:rPr lang="en-IN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EE8C6-1C8E-4617-8B5D-6EE02C272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75" y="1825625"/>
            <a:ext cx="10774837" cy="48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DE8D-4A46-DB1E-6568-00385DAC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Yearly Sales</a:t>
            </a:r>
            <a:br>
              <a:rPr lang="en-IN" sz="3200" dirty="0"/>
            </a:br>
            <a:r>
              <a:rPr lang="en-IN" sz="1600" dirty="0"/>
              <a:t>There has been a decline in overall yearly sales in the past 3 years. Although the sales have improved in 2017 as compared to 2016 but still the increase is significantly low.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36345-1524-F90A-225E-CC393B491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016D-E489-69D4-9594-6E85D78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Monthly Sales</a:t>
            </a:r>
            <a:br>
              <a:rPr lang="en-IN" dirty="0"/>
            </a:br>
            <a:r>
              <a:rPr lang="en-IN" sz="1800" dirty="0"/>
              <a:t>Maximum sale month- </a:t>
            </a:r>
            <a:r>
              <a:rPr lang="en-IN" sz="1800" dirty="0">
                <a:solidFill>
                  <a:srgbClr val="FF0000"/>
                </a:solidFill>
              </a:rPr>
              <a:t>July 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/>
              <a:t>Minimum sale month- </a:t>
            </a:r>
            <a:r>
              <a:rPr lang="en-IN" sz="1800" dirty="0">
                <a:solidFill>
                  <a:srgbClr val="FF0000"/>
                </a:solidFill>
              </a:rPr>
              <a:t>December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6E86A-2371-C349-AD30-D527CEDCC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9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40FA-8EA4-7B60-9AD1-E0779BA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Item wise Sales</a:t>
            </a:r>
            <a:br>
              <a:rPr lang="en-IN" dirty="0"/>
            </a:br>
            <a:r>
              <a:rPr lang="en-IN" sz="1600" dirty="0"/>
              <a:t>Highest- </a:t>
            </a:r>
            <a:r>
              <a:rPr lang="en-IN" sz="1600" dirty="0">
                <a:solidFill>
                  <a:srgbClr val="FF0000"/>
                </a:solidFill>
              </a:rPr>
              <a:t>Cosmetics</a:t>
            </a:r>
            <a:br>
              <a:rPr lang="en-IN" sz="1600" dirty="0">
                <a:solidFill>
                  <a:srgbClr val="FF0000"/>
                </a:solidFill>
              </a:rPr>
            </a:br>
            <a:r>
              <a:rPr lang="en-IN" sz="1600" dirty="0"/>
              <a:t>Lowest -</a:t>
            </a:r>
            <a:r>
              <a:rPr lang="en-IN" sz="1600" dirty="0">
                <a:solidFill>
                  <a:srgbClr val="FF0000"/>
                </a:solidFill>
              </a:rPr>
              <a:t> Meat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98DDB-459A-B7F9-7D13-1D55337D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080"/>
            <a:ext cx="10515600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</TotalTime>
  <Words>237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Main KPIs</vt:lpstr>
      <vt:lpstr>PowerPoint Presentation</vt:lpstr>
      <vt:lpstr>PowerPoint Presentation</vt:lpstr>
      <vt:lpstr>Yearly-month wise sales  </vt:lpstr>
      <vt:lpstr>Yearly Sales There has been a decline in overall yearly sales in the past 3 years. Although the sales have improved in 2017 as compared to 2016 but still the increase is significantly low.</vt:lpstr>
      <vt:lpstr>Monthly Sales Maximum sale month- July  Minimum sale month- December </vt:lpstr>
      <vt:lpstr>Item wise Sales Highest- Cosmetics Lowest - Meat</vt:lpstr>
      <vt:lpstr>Item wise total profit Highest – Cosmetics Lowest - Fruits</vt:lpstr>
      <vt:lpstr>Sales Channel wise Sales As per the data, there has been a major decline in the offline sales which has caused the overall decline in the sales.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 Mahendru</dc:creator>
  <cp:lastModifiedBy>Garima Mahendru</cp:lastModifiedBy>
  <cp:revision>6</cp:revision>
  <dcterms:created xsi:type="dcterms:W3CDTF">2024-05-13T18:44:01Z</dcterms:created>
  <dcterms:modified xsi:type="dcterms:W3CDTF">2024-05-14T11:52:56Z</dcterms:modified>
</cp:coreProperties>
</file>