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5CB5-A857-3E9D-CDEA-D6D1414A5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05337-101D-4FBF-9323-C6D6F8A3B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02F11-8853-C35B-B00C-8D6D2CAE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AC42-F87D-4CE7-95CD-361672B749B4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10868-9E7C-7FFC-004F-E5AC652F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0D596-89FB-B0C8-1ED6-01412F7D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A10-7540-4E86-B040-AE97A61AB8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64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2EA4-B56A-995A-6C9D-122129F7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4794E-ED00-C889-ED2E-5460209D5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B0D3D-5B49-AC8E-3CB0-F6121462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AC42-F87D-4CE7-95CD-361672B749B4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77802-1DD3-FB42-CB1C-07C3F722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CDEAE-037B-631B-8EE4-2CB528EC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A10-7540-4E86-B040-AE97A61AB8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505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DAE4D-55F8-9E18-7E0B-820F4AE83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0551D-FE1D-3737-CEB7-672302E41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9848D-BF6F-93FF-755A-587802A0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AC42-F87D-4CE7-95CD-361672B749B4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AE94E-48E6-B96B-85F9-65235C82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8FF20-F147-DC7D-522B-4D1D97BF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A10-7540-4E86-B040-AE97A61AB8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41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C83A-87E4-22DF-B04F-C7113D71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8AA2-1D9E-A429-F56D-B8DE30E57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67EE2-E32A-5444-9978-0F530C39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AC42-F87D-4CE7-95CD-361672B749B4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9574C-EEBE-987F-8706-7B234F2E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50643-F2F9-1FEE-4E85-C8F8FF00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A10-7540-4E86-B040-AE97A61AB8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395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4A61-5826-FCE1-6CE2-3A571A39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2056A-996D-1580-E930-19AD31CD3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71332-5CC5-FE71-3169-7A486211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AC42-F87D-4CE7-95CD-361672B749B4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86900-9C82-C875-8F4F-A06D8028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7CB02-7BA3-9789-2939-BF220EC1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A10-7540-4E86-B040-AE97A61AB8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941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DE32-6BA1-A765-B862-22FBE7E5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5C13A-49FD-3CD7-C28C-1141957CA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AF59D-C34B-B063-1582-5D810CACF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E41F-8236-F072-4868-DD2D1167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AC42-F87D-4CE7-95CD-361672B749B4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C7ABB-7B04-0664-B81C-083CF260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87197-CBCF-601C-378B-695DF820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A10-7540-4E86-B040-AE97A61AB8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24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A081-23B3-D0C9-F84C-30CB3E9C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9C35C-87E2-D9B8-B1A0-A94DA1575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C880F-2155-A559-E07D-21220170A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DA9E2-C665-86A4-B50A-5898417BC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139DB-16D1-36A8-B28D-645FB9F53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9E1FD-EE25-8C17-06DF-F3CD0AE8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AC42-F87D-4CE7-95CD-361672B749B4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530A5-50B8-64FE-4C9F-A9987A66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A6502-62AD-25B6-2994-EB86D7F4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A10-7540-4E86-B040-AE97A61AB8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971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AFC2-13E5-BA21-CA17-2FDC2F33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951C3-8251-B4A1-E3DE-B1DD8063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AC42-F87D-4CE7-95CD-361672B749B4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1C82D-F48F-B255-C3AC-534E372D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7D3D-65D3-F9FC-14CD-9C695B38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A10-7540-4E86-B040-AE97A61AB8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904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14318-F8AA-9EC1-61AE-C93BB491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AC42-F87D-4CE7-95CD-361672B749B4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9C1B7-9C48-4023-E04A-0CBF59D6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420C1-233E-E729-123D-31971F53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A10-7540-4E86-B040-AE97A61AB8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577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E2B5-470F-6955-D5EC-68DAE9F50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6B4C-77D5-C916-9E4D-F3A4145FA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EEF82-AF9D-1FA8-679F-AAF3CA7BE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F157E-6751-4F26-48C0-C1665130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AC42-F87D-4CE7-95CD-361672B749B4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040FB-241E-E09E-104C-033EE84E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CC6C-518D-897F-A6BF-E672AEB7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A10-7540-4E86-B040-AE97A61AB8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094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D125-3644-44E3-6309-9E35E812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D79BD-0230-8D45-50FD-C5AE61A2E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105EB-A106-E98B-D0EB-FBB4AC2BD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1886E-21DD-54FD-088B-2443974B8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AC42-F87D-4CE7-95CD-361672B749B4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268D9-A592-ADDD-6BFF-BF9AC9B0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0E43F-3FFC-331C-CE4E-D6D925C9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A10-7540-4E86-B040-AE97A61AB8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180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A61B18-D616-D0A1-E5D3-E0DA90BE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72A8-C486-DE54-24B3-64125305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2BAB0-CB7E-9951-891D-90BEF8BDC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AAC42-F87D-4CE7-95CD-361672B749B4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09241-9CF9-9B27-2D75-D3F698DA8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62F23-1153-C783-2174-B02AB6462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BA10-7540-4E86-B040-AE97A61AB8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035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18AF-71D2-121D-BB48-658BD317D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1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C456A-FAF3-F706-81FD-F1BAC9B49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Auto3000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811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C3AB-CB15-DDCD-5F63-31418375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Profile: Auto 3000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35E52-5C1C-7751-32C5-396A02D76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Business: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.</a:t>
            </a:r>
          </a:p>
          <a:p>
            <a:r>
              <a:rPr lang="en-US" dirty="0" err="1"/>
              <a:t>Ratusan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dan </a:t>
            </a:r>
            <a:r>
              <a:rPr lang="en-US" dirty="0" err="1"/>
              <a:t>perawatan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per </a:t>
            </a:r>
            <a:r>
              <a:rPr lang="en-US" dirty="0" err="1"/>
              <a:t>bulannya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829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C794-BC91-0320-8333-77C09985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Perangkat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(</a:t>
            </a:r>
            <a:r>
              <a:rPr lang="en-US" dirty="0" err="1"/>
              <a:t>Asumsi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1F33-CE52-F9EE-894B-4B7CB855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Printer</a:t>
            </a:r>
          </a:p>
          <a:p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asumsi</a:t>
            </a:r>
            <a:r>
              <a:rPr lang="en-ID" dirty="0"/>
              <a:t> 1 unit printer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i="1" dirty="0"/>
              <a:t>service advisor</a:t>
            </a:r>
          </a:p>
          <a:p>
            <a:r>
              <a:rPr lang="en-ID" i="1" dirty="0"/>
              <a:t>Multi Function Printer / Single Printer: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data</a:t>
            </a:r>
            <a:endParaRPr lang="en-ID" i="1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0073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0D4C-351D-D6C6-59BA-3C3ECCEC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BDE77-1066-AF55-DF3B-631031284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3" y="1690688"/>
            <a:ext cx="7931219" cy="480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4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3A82-C598-1D48-A796-A26641A7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Masalah</a:t>
            </a:r>
            <a:r>
              <a:rPr lang="en-US" dirty="0"/>
              <a:t> (</a:t>
            </a:r>
            <a:r>
              <a:rPr lang="en-US" i="1" dirty="0"/>
              <a:t>Pain Point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2C27-FBCE-5CE5-D7FD-950B97CB2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perbaikan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terganjal</a:t>
            </a:r>
            <a:r>
              <a:rPr lang="en-US" dirty="0"/>
              <a:t> </a:t>
            </a:r>
            <a:r>
              <a:rPr lang="en-US" dirty="0" err="1"/>
              <a:t>perpindahan</a:t>
            </a:r>
            <a:r>
              <a:rPr lang="en-US" dirty="0"/>
              <a:t> </a:t>
            </a:r>
            <a:r>
              <a:rPr lang="en-US" dirty="0" err="1"/>
              <a:t>formulir</a:t>
            </a:r>
            <a:r>
              <a:rPr lang="en-US" dirty="0"/>
              <a:t>.</a:t>
            </a:r>
          </a:p>
          <a:p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proses </a:t>
            </a:r>
            <a:r>
              <a:rPr lang="en-US" dirty="0" err="1"/>
              <a:t>perpindahan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hardcopy. (</a:t>
            </a:r>
            <a:r>
              <a:rPr lang="en-US" i="1" dirty="0"/>
              <a:t>service advisor → </a:t>
            </a:r>
            <a:r>
              <a:rPr lang="en-US" dirty="0" err="1"/>
              <a:t>teknisi</a:t>
            </a:r>
            <a:r>
              <a:rPr lang="en-US" dirty="0"/>
              <a:t> </a:t>
            </a:r>
            <a:r>
              <a:rPr lang="en-US" i="1" dirty="0"/>
              <a:t>→ </a:t>
            </a:r>
            <a:r>
              <a:rPr lang="en-US" dirty="0" err="1"/>
              <a:t>kepala</a:t>
            </a:r>
            <a:r>
              <a:rPr lang="en-US" dirty="0"/>
              <a:t> </a:t>
            </a:r>
            <a:r>
              <a:rPr lang="en-US" dirty="0" err="1"/>
              <a:t>teknisi</a:t>
            </a:r>
            <a:r>
              <a:rPr lang="en-US" dirty="0"/>
              <a:t> </a:t>
            </a:r>
            <a:r>
              <a:rPr lang="en-US" i="1" dirty="0"/>
              <a:t>→ service advisor</a:t>
            </a:r>
            <a:r>
              <a:rPr lang="en-US" dirty="0"/>
              <a:t>).</a:t>
            </a:r>
          </a:p>
          <a:p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kertas</a:t>
            </a:r>
            <a:r>
              <a:rPr lang="en-US" dirty="0"/>
              <a:t> yang sangat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Ketika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→ Harus </a:t>
            </a:r>
            <a:r>
              <a:rPr lang="en-US" i="1" dirty="0"/>
              <a:t>print</a:t>
            </a:r>
            <a:r>
              <a:rPr lang="en-US" dirty="0"/>
              <a:t> 2 kali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. </a:t>
            </a:r>
            <a:r>
              <a:rPr lang="en-US" dirty="0" err="1"/>
              <a:t>Pelanggan</a:t>
            </a:r>
            <a:r>
              <a:rPr lang="en-US" dirty="0"/>
              <a:t> 		    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2 kali.</a:t>
            </a:r>
          </a:p>
        </p:txBody>
      </p:sp>
    </p:spTree>
    <p:extLst>
      <p:ext uri="{BB962C8B-B14F-4D97-AF65-F5344CB8AC3E}">
        <p14:creationId xmlns:p14="http://schemas.microsoft.com/office/powerpoint/2010/main" val="176877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F375-0C09-663E-40AF-807DC306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Solusi: Workflow Management</a:t>
            </a:r>
            <a:endParaRPr lang="en-ID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372264-2F16-5B79-6B81-F11F291275CC}"/>
              </a:ext>
            </a:extLst>
          </p:cNvPr>
          <p:cNvSpPr/>
          <p:nvPr/>
        </p:nvSpPr>
        <p:spPr>
          <a:xfrm>
            <a:off x="838200" y="2103438"/>
            <a:ext cx="3604591" cy="8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Custom Scan + </a:t>
            </a:r>
            <a:r>
              <a:rPr lang="en-US" b="1" dirty="0" err="1">
                <a:solidFill>
                  <a:schemeClr val="bg1"/>
                </a:solidFill>
              </a:rPr>
              <a:t>DocuWorks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9E9AE-9272-3767-C811-D803BB98C0DB}"/>
              </a:ext>
            </a:extLst>
          </p:cNvPr>
          <p:cNvSpPr txBox="1"/>
          <p:nvPr/>
        </p:nvSpPr>
        <p:spPr>
          <a:xfrm>
            <a:off x="838200" y="3260035"/>
            <a:ext cx="3604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Solusi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mayoritas</a:t>
            </a:r>
            <a:r>
              <a:rPr lang="en-US" dirty="0"/>
              <a:t> user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“</a:t>
            </a:r>
            <a:r>
              <a:rPr lang="en-US" dirty="0" err="1"/>
              <a:t>basah</a:t>
            </a:r>
            <a:r>
              <a:rPr lang="en-US" dirty="0"/>
              <a:t>”.</a:t>
            </a:r>
            <a:endParaRPr lang="en-ID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2B2C36-2BB0-4332-2C2E-67AD20479CF1}"/>
              </a:ext>
            </a:extLst>
          </p:cNvPr>
          <p:cNvSpPr/>
          <p:nvPr/>
        </p:nvSpPr>
        <p:spPr>
          <a:xfrm>
            <a:off x="6437244" y="2103438"/>
            <a:ext cx="3604591" cy="878302"/>
          </a:xfrm>
          <a:prstGeom prst="roundRect">
            <a:avLst/>
          </a:prstGeom>
          <a:solidFill>
            <a:srgbClr val="FC70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DocuWorks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61E10-E45F-7A62-6BEC-51C26116ACEB}"/>
              </a:ext>
            </a:extLst>
          </p:cNvPr>
          <p:cNvSpPr txBox="1"/>
          <p:nvPr/>
        </p:nvSpPr>
        <p:spPr>
          <a:xfrm>
            <a:off x="6437244" y="3260035"/>
            <a:ext cx="3604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Jika user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keberatan</a:t>
            </a:r>
            <a:r>
              <a:rPr lang="en-US" dirty="0"/>
              <a:t>/familiar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digital,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7134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21BA-AC7D-6BBE-232B-A0635EB9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Management: Custom Scan + </a:t>
            </a:r>
            <a:r>
              <a:rPr lang="en-US" dirty="0" err="1"/>
              <a:t>DocuWorks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9FB586-8C04-1B44-BA7E-58D822E5E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84" y="1914317"/>
            <a:ext cx="8509210" cy="370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5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D7EC-C5A1-7888-BAE0-3D36197B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Management: </a:t>
            </a:r>
            <a:r>
              <a:rPr lang="en-US" dirty="0" err="1"/>
              <a:t>DocuWorks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007539-3533-43F4-7316-EE92E0E0B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94" y="1690688"/>
            <a:ext cx="8375548" cy="419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5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Case 1</vt:lpstr>
      <vt:lpstr>Company Profile: Auto 3000</vt:lpstr>
      <vt:lpstr>Perangkat yang digunakan (Asumsi)</vt:lpstr>
      <vt:lpstr>Workflow</vt:lpstr>
      <vt:lpstr>Masalah (Pain Point)</vt:lpstr>
      <vt:lpstr>Solusi: Workflow Management</vt:lpstr>
      <vt:lpstr>Workflow Management: Custom Scan + DocuWorks</vt:lpstr>
      <vt:lpstr>Workflow Management: DocuWorks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1</dc:title>
  <dc:creator>Gari Lenovo</dc:creator>
  <cp:lastModifiedBy>Gari Lenovo</cp:lastModifiedBy>
  <cp:revision>1</cp:revision>
  <dcterms:created xsi:type="dcterms:W3CDTF">2022-08-15T14:12:59Z</dcterms:created>
  <dcterms:modified xsi:type="dcterms:W3CDTF">2022-08-15T14:13:25Z</dcterms:modified>
</cp:coreProperties>
</file>