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5CB5-A857-3E9D-CDEA-D6D1414A5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5337-101D-4FBF-9323-C6D6F8A3B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2F11-8853-C35B-B00C-8D6D2CAE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0868-9E7C-7FFC-004F-E5AC652F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D596-89FB-B0C8-1ED6-01412F7D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64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2EA4-B56A-995A-6C9D-122129F7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4794E-ED00-C889-ED2E-5460209D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0D3D-5B49-AC8E-3CB0-F6121462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802-1DD3-FB42-CB1C-07C3F722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DEAE-037B-631B-8EE4-2CB528EC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0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DAE4D-55F8-9E18-7E0B-820F4AE83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0551D-FE1D-3737-CEB7-672302E41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848D-BF6F-93FF-755A-587802A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E94E-48E6-B96B-85F9-65235C82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FF20-F147-DC7D-522B-4D1D97BF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4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83A-87E4-22DF-B04F-C7113D71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8AA2-1D9E-A429-F56D-B8DE30E5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7EE2-E32A-5444-9978-0F530C39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574C-EEBE-987F-8706-7B234F2E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0643-F2F9-1FEE-4E85-C8F8FF0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95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4A61-5826-FCE1-6CE2-3A571A39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056A-996D-1580-E930-19AD31CD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1332-5CC5-FE71-3169-7A486211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900-9C82-C875-8F4F-A06D8028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CB02-7BA3-9789-2939-BF220EC1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4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E32-6BA1-A765-B862-22FBE7E5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C13A-49FD-3CD7-C28C-1141957CA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AF59D-C34B-B063-1582-5D810CACF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E41F-8236-F072-4868-DD2D1167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C7ABB-7B04-0664-B81C-083CF260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87197-CBCF-601C-378B-695DF820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A081-23B3-D0C9-F84C-30CB3E9C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9C35C-87E2-D9B8-B1A0-A94DA157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880F-2155-A559-E07D-21220170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A9E2-C665-86A4-B50A-5898417BC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139DB-16D1-36A8-B28D-645FB9F53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9E1FD-EE25-8C17-06DF-F3CD0AE8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530A5-50B8-64FE-4C9F-A9987A66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6502-62AD-25B6-2994-EB86D7F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71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AFC2-13E5-BA21-CA17-2FDC2F33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951C3-8251-B4A1-E3DE-B1DD8063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1C82D-F48F-B255-C3AC-534E372D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7D3D-65D3-F9FC-14CD-9C695B38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90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14318-F8AA-9EC1-61AE-C93BB491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9C1B7-9C48-4023-E04A-0CBF59D6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20C1-233E-E729-123D-31971F53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7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E2B5-470F-6955-D5EC-68DAE9F5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6B4C-77D5-C916-9E4D-F3A4145FA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EEF82-AF9D-1FA8-679F-AAF3CA7BE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F157E-6751-4F26-48C0-C1665130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040FB-241E-E09E-104C-033EE84E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CC6C-518D-897F-A6BF-E672AEB7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09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D125-3644-44E3-6309-9E35E812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D79BD-0230-8D45-50FD-C5AE61A2E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105EB-A106-E98B-D0EB-FBB4AC2B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886E-21DD-54FD-088B-2443974B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268D9-A592-ADDD-6BFF-BF9AC9B0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0E43F-3FFC-331C-CE4E-D6D925C9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8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61B18-D616-D0A1-E5D3-E0DA90BE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72A8-C486-DE54-24B3-64125305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BAB0-CB7E-9951-891D-90BEF8BDC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AC42-F87D-4CE7-95CD-361672B749B4}" type="datetimeFigureOut">
              <a:rPr lang="en-ID" smtClean="0"/>
              <a:t>15/08/2022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9241-9CF9-9B27-2D75-D3F698DA8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2F23-1153-C783-2174-B02AB646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BA10-7540-4E86-B040-AE97A61AB8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35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18AF-71D2-121D-BB48-658BD317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456A-FAF3-F706-81FD-F1BAC9B49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PT Hijau Finance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712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E667-2F1D-3151-A23D-4E77A1D7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Profile: PT Hijau Finance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187F-7E5B-5925-FF7F-E7E0465E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Business: </a:t>
            </a:r>
            <a:r>
              <a:rPr lang="en-US" i="1" dirty="0"/>
              <a:t>Leasing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bermotor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5 </a:t>
            </a:r>
            <a:r>
              <a:rPr lang="en-US" dirty="0" err="1"/>
              <a:t>cabang</a:t>
            </a:r>
            <a:r>
              <a:rPr lang="en-US" dirty="0"/>
              <a:t> di area Jakarta</a:t>
            </a:r>
          </a:p>
          <a:p>
            <a:r>
              <a:rPr lang="en-US" dirty="0"/>
              <a:t>Sedang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cabang-cabang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ekspansi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4267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6124-963F-EEE3-F3F3-29A1C910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7889-B1AA-E4EA-01BF-1354C9BC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Unit </a:t>
            </a:r>
            <a:r>
              <a:rPr lang="en-US" i="1" dirty="0"/>
              <a:t>single printer</a:t>
            </a:r>
          </a:p>
          <a:p>
            <a:r>
              <a:rPr lang="en-US" dirty="0"/>
              <a:t>1 Unit </a:t>
            </a:r>
            <a:r>
              <a:rPr lang="en-US" i="1" dirty="0"/>
              <a:t>scanner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 err="1"/>
              <a:t>Catatan</a:t>
            </a:r>
            <a:r>
              <a:rPr lang="en-US" i="1" dirty="0"/>
              <a:t>: Masing-masing </a:t>
            </a:r>
            <a:r>
              <a:rPr lang="en-US" i="1" dirty="0" err="1"/>
              <a:t>cabang</a:t>
            </a:r>
            <a:r>
              <a:rPr lang="en-US" i="1" dirty="0"/>
              <a:t> </a:t>
            </a:r>
            <a:r>
              <a:rPr lang="en-US" i="1" dirty="0" err="1"/>
              <a:t>memiliki</a:t>
            </a:r>
            <a:r>
              <a:rPr lang="en-US" i="1" dirty="0"/>
              <a:t> single printer dan scanner 	          (∑device = 10)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82083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D620-64A4-6727-F3A5-EB581183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B5A4-9735-5A35-3E48-F3D1AD16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94" y="1690688"/>
            <a:ext cx="96297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9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FB86-BA13-1A2E-EFFA-5AA19729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Dampaknya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C40C-D1EA-CA5E-6206-BDD8EE85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.</a:t>
            </a:r>
          </a:p>
          <a:p>
            <a:r>
              <a:rPr lang="en-US" dirty="0" err="1"/>
              <a:t>Berdampak</a:t>
            </a:r>
            <a:r>
              <a:rPr lang="en-US" dirty="0"/>
              <a:t> pada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r>
              <a:rPr lang="en-US" dirty="0" err="1"/>
              <a:t>Walaupun</a:t>
            </a:r>
            <a:r>
              <a:rPr lang="en-US" dirty="0"/>
              <a:t> workflow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kekacauan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dianalisa</a:t>
            </a:r>
            <a:r>
              <a:rPr lang="en-US" dirty="0"/>
              <a:t> oleh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US" dirty="0"/>
          </a:p>
          <a:p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sangat </a:t>
            </a:r>
            <a:r>
              <a:rPr lang="en-ID" dirty="0" err="1"/>
              <a:t>buruk</a:t>
            </a:r>
            <a:r>
              <a:rPr lang="en-ID" dirty="0"/>
              <a:t>,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segi</a:t>
            </a:r>
            <a:r>
              <a:rPr lang="en-ID" dirty="0"/>
              <a:t> </a:t>
            </a:r>
            <a:r>
              <a:rPr lang="en-ID" dirty="0" err="1"/>
              <a:t>pengelompokan</a:t>
            </a:r>
            <a:r>
              <a:rPr lang="en-ID" dirty="0"/>
              <a:t> dan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86196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9FD6-FADA-EDFC-5995-63748027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Print Management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68A9-568C-3ACC-A841-79C4BEA8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Y Soft Safe-Q</a:t>
            </a:r>
          </a:p>
          <a:p>
            <a:r>
              <a:rPr lang="en-US" dirty="0"/>
              <a:t>Safe-Q sangat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printing </a:t>
            </a:r>
            <a:r>
              <a:rPr lang="en-US" dirty="0" err="1"/>
              <a:t>dokumen</a:t>
            </a:r>
            <a:r>
              <a:rPr lang="en-US" dirty="0"/>
              <a:t> form </a:t>
            </a:r>
            <a:r>
              <a:rPr lang="en-US" dirty="0" err="1"/>
              <a:t>pembiayaan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form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form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server.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i="1" dirty="0"/>
              <a:t>spooling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server.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device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masing-masing </a:t>
            </a:r>
            <a:r>
              <a:rPr lang="en-US" dirty="0" err="1"/>
              <a:t>cabang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391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463-0AD7-F5DF-3926-9E2DB1A7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Workflow Management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8523-6993-3284-44B8-7BB7FAEA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eCopy Share Scan</a:t>
            </a:r>
          </a:p>
          <a:p>
            <a:r>
              <a:rPr lang="en-US" dirty="0"/>
              <a:t>Proses scanning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memangkas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dan </a:t>
            </a:r>
            <a:r>
              <a:rPr lang="en-US" dirty="0" err="1"/>
              <a:t>penamaan</a:t>
            </a:r>
            <a:r>
              <a:rPr lang="en-US" dirty="0"/>
              <a:t> file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.</a:t>
            </a:r>
          </a:p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OCR</a:t>
            </a:r>
          </a:p>
        </p:txBody>
      </p:sp>
    </p:spTree>
    <p:extLst>
      <p:ext uri="{BB962C8B-B14F-4D97-AF65-F5344CB8AC3E}">
        <p14:creationId xmlns:p14="http://schemas.microsoft.com/office/powerpoint/2010/main" val="212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A0B2-3DE8-02C6-44C8-BF0CB718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F916-EB61-A1A6-896A-4874981C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DocuShare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DocuShare</a:t>
            </a:r>
            <a:r>
              <a:rPr lang="en-US" dirty="0"/>
              <a:t>, masing-masing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dipindai</a:t>
            </a:r>
            <a:r>
              <a:rPr lang="en-US" dirty="0"/>
              <a:t> di folder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DocuShare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dokumen-dokumen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debitur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513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9153-BA2B-E5AE-8CB0-D0881C54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en-US" dirty="0" err="1"/>
              <a:t>Implementasi</a:t>
            </a:r>
            <a:r>
              <a:rPr lang="en-US" dirty="0"/>
              <a:t> Solusi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59FCC-B1D0-1649-9EFC-891F355C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16727"/>
            <a:ext cx="107727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Case 1</vt:lpstr>
      <vt:lpstr>Company Profile: PT Hijau Finance</vt:lpstr>
      <vt:lpstr>Perangkat yang Digunakan</vt:lpstr>
      <vt:lpstr>Workflow</vt:lpstr>
      <vt:lpstr>Masalah dan Dampaknya</vt:lpstr>
      <vt:lpstr>Solusi Print Management</vt:lpstr>
      <vt:lpstr>Solusi Workflow Management</vt:lpstr>
      <vt:lpstr>Repository</vt:lpstr>
      <vt:lpstr>Workflow: Implementasi Solusi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1</dc:title>
  <dc:creator>Gari Lenovo</dc:creator>
  <cp:lastModifiedBy>Gari Lenovo</cp:lastModifiedBy>
  <cp:revision>2</cp:revision>
  <dcterms:created xsi:type="dcterms:W3CDTF">2022-08-15T14:12:59Z</dcterms:created>
  <dcterms:modified xsi:type="dcterms:W3CDTF">2022-08-15T14:14:30Z</dcterms:modified>
</cp:coreProperties>
</file>