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6" r:id="rId3"/>
    <p:sldId id="258" r:id="rId4"/>
    <p:sldId id="259" r:id="rId5"/>
    <p:sldId id="257" r:id="rId6"/>
    <p:sldId id="260" r:id="rId7"/>
    <p:sldId id="261" r:id="rId8"/>
    <p:sldId id="262" r:id="rId9"/>
    <p:sldId id="265" r:id="rId10"/>
    <p:sldId id="27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69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220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27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6243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043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9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917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44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344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133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795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02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516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582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615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862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2CE7-7B08-4187-9A9A-99D3C5F05827}" type="datetimeFigureOut">
              <a:rPr lang="en-ID" smtClean="0"/>
              <a:t>09/06/2022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529F9A-FF35-4B30-ACB9-0229BBD29D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681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18AF-71D2-121D-BB48-658BD317D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Solusi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456A-FAF3-F706-81FD-F1BAC9B49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Garimahdi</a:t>
            </a:r>
            <a:r>
              <a:rPr lang="en-US" dirty="0"/>
              <a:t> </a:t>
            </a:r>
            <a:r>
              <a:rPr lang="en-US" dirty="0" err="1"/>
              <a:t>Astaghfari</a:t>
            </a:r>
            <a:r>
              <a:rPr lang="en-US" dirty="0"/>
              <a:t> 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07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9153-BA2B-E5AE-8CB0-D0881C54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</a:t>
            </a:r>
            <a:r>
              <a:rPr lang="en-US" dirty="0" err="1"/>
              <a:t>Implementasi</a:t>
            </a:r>
            <a:r>
              <a:rPr lang="en-US" dirty="0"/>
              <a:t> Solusi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59FCC-B1D0-1649-9EFC-891F355CD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316727"/>
            <a:ext cx="107727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18AF-71D2-121D-BB48-658BD317D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456A-FAF3-F706-81FD-F1BAC9B49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Auto3000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811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C3AB-CB15-DDCD-5F63-31418375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Profile: Auto 3000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5E52-5C1C-7751-32C5-396A02D76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Business: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.</a:t>
            </a:r>
          </a:p>
          <a:p>
            <a:r>
              <a:rPr lang="en-US" dirty="0" err="1"/>
              <a:t>Ratusan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dan </a:t>
            </a:r>
            <a:r>
              <a:rPr lang="en-US" dirty="0" err="1"/>
              <a:t>perawatan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per </a:t>
            </a:r>
            <a:r>
              <a:rPr lang="en-US" dirty="0" err="1"/>
              <a:t>bulannya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829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C794-BC91-0320-8333-77C09985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(</a:t>
            </a:r>
            <a:r>
              <a:rPr lang="en-US" dirty="0" err="1"/>
              <a:t>Asumsi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1F33-CE52-F9EE-894B-4B7CB855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Printer</a:t>
            </a:r>
          </a:p>
          <a:p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 1 unit printer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i="1" dirty="0"/>
              <a:t>service advisor</a:t>
            </a:r>
          </a:p>
          <a:p>
            <a:r>
              <a:rPr lang="en-ID" i="1" dirty="0"/>
              <a:t>Multi Function Printer / Single Printer: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data</a:t>
            </a:r>
            <a:endParaRPr lang="en-ID" i="1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0073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0D4C-351D-D6C6-59BA-3C3ECCEC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BDE77-1066-AF55-DF3B-63103128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3" y="1690688"/>
            <a:ext cx="7931219" cy="48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4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3A82-C598-1D48-A796-A26641A7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US" i="1" dirty="0"/>
              <a:t>Pain Point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2C27-FBCE-5CE5-D7FD-950B97CB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terganjal</a:t>
            </a:r>
            <a:r>
              <a:rPr lang="en-US" dirty="0"/>
              <a:t>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.</a:t>
            </a:r>
          </a:p>
          <a:p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proses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hardcopy. (</a:t>
            </a:r>
            <a:r>
              <a:rPr lang="en-US" i="1" dirty="0"/>
              <a:t>service advisor → </a:t>
            </a:r>
            <a:r>
              <a:rPr lang="en-US" dirty="0" err="1"/>
              <a:t>teknisi</a:t>
            </a:r>
            <a:r>
              <a:rPr lang="en-US" dirty="0"/>
              <a:t> </a:t>
            </a:r>
            <a:r>
              <a:rPr lang="en-US" i="1" dirty="0"/>
              <a:t>→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teknisi</a:t>
            </a:r>
            <a:r>
              <a:rPr lang="en-US" dirty="0"/>
              <a:t> </a:t>
            </a:r>
            <a:r>
              <a:rPr lang="en-US" i="1" dirty="0"/>
              <a:t>→ service advisor</a:t>
            </a:r>
            <a:r>
              <a:rPr lang="en-US" dirty="0"/>
              <a:t>).</a:t>
            </a:r>
          </a:p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 yang sangat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Ketika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→ Harus </a:t>
            </a:r>
            <a:r>
              <a:rPr lang="en-US" i="1" dirty="0"/>
              <a:t>print</a:t>
            </a:r>
            <a:r>
              <a:rPr lang="en-US" dirty="0"/>
              <a:t> 2 kali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. </a:t>
            </a:r>
            <a:r>
              <a:rPr lang="en-US" dirty="0" err="1"/>
              <a:t>Pelanggan</a:t>
            </a:r>
            <a:r>
              <a:rPr lang="en-US" dirty="0"/>
              <a:t> 		    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2 kali.</a:t>
            </a:r>
          </a:p>
        </p:txBody>
      </p:sp>
    </p:spTree>
    <p:extLst>
      <p:ext uri="{BB962C8B-B14F-4D97-AF65-F5344CB8AC3E}">
        <p14:creationId xmlns:p14="http://schemas.microsoft.com/office/powerpoint/2010/main" val="176877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F375-0C09-663E-40AF-807DC306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Solusi: Workflow Management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372264-2F16-5B79-6B81-F11F291275CC}"/>
              </a:ext>
            </a:extLst>
          </p:cNvPr>
          <p:cNvSpPr/>
          <p:nvPr/>
        </p:nvSpPr>
        <p:spPr>
          <a:xfrm>
            <a:off x="838200" y="2103438"/>
            <a:ext cx="3604591" cy="8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Custom Scan + </a:t>
            </a:r>
            <a:r>
              <a:rPr lang="en-US" b="1" dirty="0" err="1">
                <a:solidFill>
                  <a:schemeClr val="bg1"/>
                </a:solidFill>
              </a:rPr>
              <a:t>DocuWorks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9E9AE-9272-3767-C811-D803BB98C0DB}"/>
              </a:ext>
            </a:extLst>
          </p:cNvPr>
          <p:cNvSpPr txBox="1"/>
          <p:nvPr/>
        </p:nvSpPr>
        <p:spPr>
          <a:xfrm>
            <a:off x="838200" y="3260035"/>
            <a:ext cx="360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Solusi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user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“</a:t>
            </a:r>
            <a:r>
              <a:rPr lang="en-US" dirty="0" err="1"/>
              <a:t>basah</a:t>
            </a:r>
            <a:r>
              <a:rPr lang="en-US" dirty="0"/>
              <a:t>”.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2B2C36-2BB0-4332-2C2E-67AD20479CF1}"/>
              </a:ext>
            </a:extLst>
          </p:cNvPr>
          <p:cNvSpPr/>
          <p:nvPr/>
        </p:nvSpPr>
        <p:spPr>
          <a:xfrm>
            <a:off x="6437244" y="2103438"/>
            <a:ext cx="3604591" cy="878302"/>
          </a:xfrm>
          <a:prstGeom prst="roundRect">
            <a:avLst/>
          </a:prstGeom>
          <a:solidFill>
            <a:srgbClr val="FC70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DocuWorks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61E10-E45F-7A62-6BEC-51C26116ACEB}"/>
              </a:ext>
            </a:extLst>
          </p:cNvPr>
          <p:cNvSpPr txBox="1"/>
          <p:nvPr/>
        </p:nvSpPr>
        <p:spPr>
          <a:xfrm>
            <a:off x="6437244" y="3260035"/>
            <a:ext cx="360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Jika user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keberatan</a:t>
            </a:r>
            <a:r>
              <a:rPr lang="en-US" dirty="0"/>
              <a:t>/familiar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digital,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1348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21BA-AC7D-6BBE-232B-A0635EB9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Management: Custom Scan + </a:t>
            </a:r>
            <a:r>
              <a:rPr lang="en-US" dirty="0" err="1"/>
              <a:t>DocuWorks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9FB586-8C04-1B44-BA7E-58D822E5E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84" y="1914317"/>
            <a:ext cx="8509210" cy="37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5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D7EC-C5A1-7888-BAE0-3D36197B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Management: </a:t>
            </a:r>
            <a:r>
              <a:rPr lang="en-US" dirty="0" err="1"/>
              <a:t>DocuWorks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07539-3533-43F4-7316-EE92E0E0B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94" y="1690688"/>
            <a:ext cx="8375548" cy="41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18AF-71D2-121D-BB48-658BD317D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456A-FAF3-F706-81FD-F1BAC9B49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PT Hijau Finance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712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E667-2F1D-3151-A23D-4E77A1D7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Profile: PT Hijau Finance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187F-7E5B-5925-FF7F-E7E0465E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Business: </a:t>
            </a:r>
            <a:r>
              <a:rPr lang="en-US" i="1" dirty="0"/>
              <a:t>Leasing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bermotor</a:t>
            </a:r>
            <a:endParaRPr lang="en-US" dirty="0"/>
          </a:p>
          <a:p>
            <a:r>
              <a:rPr lang="en-US" dirty="0" err="1"/>
              <a:t>Memiliki</a:t>
            </a:r>
            <a:r>
              <a:rPr lang="en-US" dirty="0"/>
              <a:t> 5 </a:t>
            </a:r>
            <a:r>
              <a:rPr lang="en-US" dirty="0" err="1"/>
              <a:t>cabang</a:t>
            </a:r>
            <a:r>
              <a:rPr lang="en-US" dirty="0"/>
              <a:t> di area Jakarta</a:t>
            </a:r>
          </a:p>
          <a:p>
            <a:r>
              <a:rPr lang="en-US" dirty="0"/>
              <a:t>Sedang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cabang-cabang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4267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6124-963F-EEE3-F3F3-29A1C910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7889-B1AA-E4EA-01BF-1354C9BC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Unit </a:t>
            </a:r>
            <a:r>
              <a:rPr lang="en-US" i="1" dirty="0"/>
              <a:t>single printer</a:t>
            </a:r>
          </a:p>
          <a:p>
            <a:r>
              <a:rPr lang="en-US" dirty="0"/>
              <a:t>1 Unit </a:t>
            </a:r>
            <a:r>
              <a:rPr lang="en-US" i="1" dirty="0"/>
              <a:t>scanner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err="1"/>
              <a:t>Catatan</a:t>
            </a:r>
            <a:r>
              <a:rPr lang="en-US" i="1" dirty="0"/>
              <a:t>: Masing-masing </a:t>
            </a:r>
            <a:r>
              <a:rPr lang="en-US" i="1" dirty="0" err="1"/>
              <a:t>cabang</a:t>
            </a:r>
            <a:r>
              <a:rPr lang="en-US" i="1" dirty="0"/>
              <a:t> </a:t>
            </a:r>
            <a:r>
              <a:rPr lang="en-US" i="1" dirty="0" err="1"/>
              <a:t>memiliki</a:t>
            </a:r>
            <a:r>
              <a:rPr lang="en-US" i="1" dirty="0"/>
              <a:t> single printer dan scanner 	          (∑device = 10)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282083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D620-64A4-6727-F3A5-EB581183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0B5A4-9735-5A35-3E48-F3D1AD16F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94" y="1690688"/>
            <a:ext cx="96297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9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FB86-BA13-1A2E-EFFA-5AA19729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dan </a:t>
            </a:r>
            <a:r>
              <a:rPr lang="en-US" dirty="0" err="1"/>
              <a:t>Dampaknya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C40C-D1EA-CA5E-6206-BDD8EE85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debitur</a:t>
            </a:r>
            <a:r>
              <a:rPr lang="en-US" dirty="0"/>
              <a:t>.</a:t>
            </a:r>
          </a:p>
          <a:p>
            <a:r>
              <a:rPr lang="en-US" dirty="0" err="1"/>
              <a:t>Berdampak</a:t>
            </a:r>
            <a:r>
              <a:rPr lang="en-US" dirty="0"/>
              <a:t> pada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r>
              <a:rPr lang="en-US" dirty="0" err="1"/>
              <a:t>Walaupun</a:t>
            </a:r>
            <a:r>
              <a:rPr lang="en-US" dirty="0"/>
              <a:t> workflow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kekacauan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debitur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dianalisa</a:t>
            </a:r>
            <a:r>
              <a:rPr lang="en-US" dirty="0"/>
              <a:t> oleh </a:t>
            </a:r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kredit</a:t>
            </a:r>
            <a:endParaRPr lang="en-US" dirty="0"/>
          </a:p>
          <a:p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sangat </a:t>
            </a:r>
            <a:r>
              <a:rPr lang="en-ID" dirty="0" err="1"/>
              <a:t>buruk</a:t>
            </a:r>
            <a:r>
              <a:rPr lang="en-ID" dirty="0"/>
              <a:t>,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segi</a:t>
            </a:r>
            <a:r>
              <a:rPr lang="en-ID" dirty="0"/>
              <a:t> </a:t>
            </a:r>
            <a:r>
              <a:rPr lang="en-ID" dirty="0" err="1"/>
              <a:t>pengelompokan</a:t>
            </a:r>
            <a:r>
              <a:rPr lang="en-ID" dirty="0"/>
              <a:t> dan </a:t>
            </a:r>
            <a:r>
              <a:rPr lang="en-ID" dirty="0" err="1"/>
              <a:t>penamaan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86196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9FD6-FADA-EDFC-5995-63748027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 Print Management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68A9-568C-3ACC-A841-79C4BEA8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Y Soft Safe-Q</a:t>
            </a:r>
          </a:p>
          <a:p>
            <a:r>
              <a:rPr lang="en-US" dirty="0"/>
              <a:t>Safe-Q sangat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printing </a:t>
            </a:r>
            <a:r>
              <a:rPr lang="en-US" dirty="0" err="1"/>
              <a:t>dokumen</a:t>
            </a:r>
            <a:r>
              <a:rPr lang="en-US" dirty="0"/>
              <a:t> form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  <a:p>
            <a:r>
              <a:rPr lang="en-US" dirty="0"/>
              <a:t>Jika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form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dicetak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form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server.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i="1" dirty="0"/>
              <a:t>spooling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server.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device </a:t>
            </a:r>
            <a:r>
              <a:rPr lang="en-US" dirty="0" err="1"/>
              <a:t>manapun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masing-masing </a:t>
            </a:r>
            <a:r>
              <a:rPr lang="en-US" dirty="0" err="1"/>
              <a:t>cabang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391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C463-0AD7-F5DF-3926-9E2DB1A7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 Workflow Management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8523-6993-3284-44B8-7BB7FAEA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eCopy Share Scan</a:t>
            </a:r>
          </a:p>
          <a:p>
            <a:r>
              <a:rPr lang="en-US" dirty="0"/>
              <a:t>Proses scanning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memangkas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debitur</a:t>
            </a:r>
            <a:r>
              <a:rPr lang="en-US" dirty="0"/>
              <a:t> dan </a:t>
            </a:r>
            <a:r>
              <a:rPr lang="en-US" dirty="0" err="1"/>
              <a:t>penamaan</a:t>
            </a:r>
            <a:r>
              <a:rPr lang="en-US" dirty="0"/>
              <a:t> file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</a:t>
            </a:r>
          </a:p>
          <a:p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OCR</a:t>
            </a:r>
          </a:p>
        </p:txBody>
      </p:sp>
    </p:spTree>
    <p:extLst>
      <p:ext uri="{BB962C8B-B14F-4D97-AF65-F5344CB8AC3E}">
        <p14:creationId xmlns:p14="http://schemas.microsoft.com/office/powerpoint/2010/main" val="2127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A0B2-3DE8-02C6-44C8-BF0CB718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F916-EB61-A1A6-896A-4874981C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DocuShare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DocuShare</a:t>
            </a:r>
            <a:r>
              <a:rPr lang="en-US" dirty="0"/>
              <a:t>, masing-masing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dipindai</a:t>
            </a:r>
            <a:r>
              <a:rPr lang="en-US" dirty="0"/>
              <a:t> di folder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DocuShare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dokumen-dokumen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debitur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51302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444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Solusi Studi Kasus</vt:lpstr>
      <vt:lpstr>Case 1</vt:lpstr>
      <vt:lpstr>Company Profile: PT Hijau Finance</vt:lpstr>
      <vt:lpstr>Perangkat yang Digunakan</vt:lpstr>
      <vt:lpstr>Workflow</vt:lpstr>
      <vt:lpstr>Masalah dan Dampaknya</vt:lpstr>
      <vt:lpstr>Solusi Print Management</vt:lpstr>
      <vt:lpstr>Solusi Workflow Management</vt:lpstr>
      <vt:lpstr>Repository</vt:lpstr>
      <vt:lpstr>Workflow: Implementasi Solusi</vt:lpstr>
      <vt:lpstr>Case 2</vt:lpstr>
      <vt:lpstr>Company Profile: Auto 3000</vt:lpstr>
      <vt:lpstr>Perangkat yang digunakan (Asumsi)</vt:lpstr>
      <vt:lpstr>Workflow</vt:lpstr>
      <vt:lpstr>Masalah (Pain Point)</vt:lpstr>
      <vt:lpstr>Solusi: Workflow Management</vt:lpstr>
      <vt:lpstr>Workflow Management: Custom Scan + DocuWorks</vt:lpstr>
      <vt:lpstr>Workflow Management: DocuWorks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</dc:title>
  <dc:creator>Gari Lenovo</dc:creator>
  <cp:lastModifiedBy>Gari Lenovo</cp:lastModifiedBy>
  <cp:revision>5</cp:revision>
  <dcterms:created xsi:type="dcterms:W3CDTF">2022-06-07T13:39:46Z</dcterms:created>
  <dcterms:modified xsi:type="dcterms:W3CDTF">2022-06-09T01:27:00Z</dcterms:modified>
</cp:coreProperties>
</file>