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86" r:id="rId4"/>
    <p:sldId id="287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91" r:id="rId13"/>
    <p:sldId id="289" r:id="rId14"/>
    <p:sldId id="292" r:id="rId15"/>
    <p:sldId id="269" r:id="rId16"/>
    <p:sldId id="270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37FAD9-6EFC-4C89-83FA-6BADC6ADA9C5}">
  <a:tblStyle styleId="{0237FAD9-6EFC-4C89-83FA-6BADC6ADA9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30d139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30d139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175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30d1391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30d1391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2f9f06f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42f9f06f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30d13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30d13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2f9f06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2f9f06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“compute” func, Local_Image and Local_Output are ports...hence no BRAM instantiation can be seen @ Compute level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2f9f06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2f9f06f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2f9f06f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2f9f06f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 out_val was not an array. Then, we were seeing that all multiplications were not getting scheduled in the same cycle. After making out_val as an array, we could see that all multiplications were getting scheduled in same cycle, and all additions are getting scheduled ins same cycle.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2f9f06f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2f9f06f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2f9f06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2f9f06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Case2, the cycles for writing into local_output is not increasing (whereas it should) is because due to small array sizes, the local_output is not being inferred as BRAM , but being inferred as LUTs.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30d1391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30d1391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323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30d1391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30d1391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21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Architecture Implementation in Vivado HLS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7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rgbClr val="000000"/>
                </a:solidFill>
              </a:rPr>
              <a:t>Presented By:</a:t>
            </a:r>
            <a:endParaRPr sz="1800"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Samiksha Agrawal	(2018SIY7505)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Garima Modi		(2018CSZ8010)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On-chip data storage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081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Local Image: CxK+TLxW+K-1 (partitioned on C (3) and K+TL (3+1))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999500" y="2164900"/>
            <a:ext cx="2998500" cy="324000"/>
          </a:xfrm>
          <a:prstGeom prst="rect">
            <a:avLst/>
          </a:prstGeom>
          <a:solidFill>
            <a:srgbClr val="3D85C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1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999500" y="2627950"/>
            <a:ext cx="2998500" cy="324000"/>
          </a:xfrm>
          <a:prstGeom prst="rect">
            <a:avLst/>
          </a:prstGeom>
          <a:solidFill>
            <a:srgbClr val="3D85C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2</a:t>
            </a: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1013007" y="1701850"/>
            <a:ext cx="7283943" cy="324000"/>
            <a:chOff x="1013007" y="1701850"/>
            <a:chExt cx="7283943" cy="324000"/>
          </a:xfrm>
        </p:grpSpPr>
        <p:sp>
          <p:nvSpPr>
            <p:cNvPr id="78" name="Google Shape;78;p16"/>
            <p:cNvSpPr/>
            <p:nvPr/>
          </p:nvSpPr>
          <p:spPr>
            <a:xfrm>
              <a:off x="1013007" y="1701850"/>
              <a:ext cx="2998500" cy="324000"/>
            </a:xfrm>
            <a:prstGeom prst="rect">
              <a:avLst/>
            </a:prstGeom>
            <a:solidFill>
              <a:srgbClr val="3D85C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Row=0</a:t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5298450" y="1701850"/>
              <a:ext cx="2998500" cy="324000"/>
            </a:xfrm>
            <a:prstGeom prst="rect">
              <a:avLst/>
            </a:prstGeom>
            <a:solidFill>
              <a:srgbClr val="9FC5E8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Row=0</a:t>
              </a:r>
              <a:endParaRPr/>
            </a:p>
          </p:txBody>
        </p:sp>
      </p:grpSp>
      <p:sp>
        <p:nvSpPr>
          <p:cNvPr id="80" name="Google Shape;80;p16"/>
          <p:cNvSpPr/>
          <p:nvPr/>
        </p:nvSpPr>
        <p:spPr>
          <a:xfrm>
            <a:off x="5298450" y="2164900"/>
            <a:ext cx="2998500" cy="3240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1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298450" y="2627950"/>
            <a:ext cx="2998500" cy="3240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2</a:t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999500" y="3091000"/>
            <a:ext cx="7297450" cy="324000"/>
            <a:chOff x="999500" y="3091000"/>
            <a:chExt cx="7297450" cy="324000"/>
          </a:xfrm>
        </p:grpSpPr>
        <p:sp>
          <p:nvSpPr>
            <p:cNvPr id="83" name="Google Shape;83;p16"/>
            <p:cNvSpPr/>
            <p:nvPr/>
          </p:nvSpPr>
          <p:spPr>
            <a:xfrm>
              <a:off x="999500" y="3091000"/>
              <a:ext cx="2998500" cy="3240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Row 3</a:t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5298450" y="3091000"/>
              <a:ext cx="2998500" cy="3240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Row 3</a:t>
              </a:r>
              <a:endParaRPr/>
            </a:p>
          </p:txBody>
        </p:sp>
      </p:grpSp>
      <p:sp>
        <p:nvSpPr>
          <p:cNvPr id="85" name="Google Shape;85;p16"/>
          <p:cNvSpPr txBox="1"/>
          <p:nvPr/>
        </p:nvSpPr>
        <p:spPr>
          <a:xfrm>
            <a:off x="999500" y="3636075"/>
            <a:ext cx="29985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C=0</a:t>
            </a:r>
            <a:endParaRPr b="1"/>
          </a:p>
        </p:txBody>
      </p:sp>
      <p:sp>
        <p:nvSpPr>
          <p:cNvPr id="86" name="Google Shape;86;p16"/>
          <p:cNvSpPr txBox="1"/>
          <p:nvPr/>
        </p:nvSpPr>
        <p:spPr>
          <a:xfrm>
            <a:off x="5298450" y="3636075"/>
            <a:ext cx="29985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C=2</a:t>
            </a:r>
            <a:endParaRPr b="1"/>
          </a:p>
        </p:txBody>
      </p:sp>
      <p:sp>
        <p:nvSpPr>
          <p:cNvPr id="87" name="Google Shape;87;p16"/>
          <p:cNvSpPr txBox="1"/>
          <p:nvPr/>
        </p:nvSpPr>
        <p:spPr>
          <a:xfrm>
            <a:off x="4249825" y="3613575"/>
            <a:ext cx="796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h=0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3997988" y="2633125"/>
            <a:ext cx="1300500" cy="619950"/>
            <a:chOff x="3997988" y="2633125"/>
            <a:chExt cx="1300500" cy="61995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4324088" y="2633125"/>
              <a:ext cx="6462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Prefetch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" name="Google Shape;90;p16"/>
            <p:cNvCxnSpPr>
              <a:stCxn id="89" idx="1"/>
              <a:endCxn id="83" idx="3"/>
            </p:cNvCxnSpPr>
            <p:nvPr/>
          </p:nvCxnSpPr>
          <p:spPr>
            <a:xfrm flipH="1">
              <a:off x="3997988" y="2860675"/>
              <a:ext cx="326100" cy="392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1" name="Google Shape;91;p16"/>
            <p:cNvCxnSpPr>
              <a:stCxn id="89" idx="3"/>
              <a:endCxn id="84" idx="1"/>
            </p:cNvCxnSpPr>
            <p:nvPr/>
          </p:nvCxnSpPr>
          <p:spPr>
            <a:xfrm>
              <a:off x="4970288" y="2860675"/>
              <a:ext cx="328200" cy="392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92" name="Google Shape;92;p16"/>
          <p:cNvSpPr txBox="1"/>
          <p:nvPr/>
        </p:nvSpPr>
        <p:spPr>
          <a:xfrm>
            <a:off x="4228738" y="3613575"/>
            <a:ext cx="943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h= 1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3" name="Google Shape;93;p16"/>
          <p:cNvGrpSpPr/>
          <p:nvPr/>
        </p:nvGrpSpPr>
        <p:grpSpPr>
          <a:xfrm>
            <a:off x="999500" y="3091000"/>
            <a:ext cx="7297450" cy="324000"/>
            <a:chOff x="999500" y="3091000"/>
            <a:chExt cx="7297450" cy="324000"/>
          </a:xfrm>
        </p:grpSpPr>
        <p:sp>
          <p:nvSpPr>
            <p:cNvPr id="94" name="Google Shape;94;p16"/>
            <p:cNvSpPr/>
            <p:nvPr/>
          </p:nvSpPr>
          <p:spPr>
            <a:xfrm>
              <a:off x="999500" y="3091000"/>
              <a:ext cx="2998500" cy="324000"/>
            </a:xfrm>
            <a:prstGeom prst="rect">
              <a:avLst/>
            </a:prstGeom>
            <a:solidFill>
              <a:srgbClr val="3D85C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Row 3</a:t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298450" y="3091000"/>
              <a:ext cx="2998500" cy="324000"/>
            </a:xfrm>
            <a:prstGeom prst="rect">
              <a:avLst/>
            </a:prstGeom>
            <a:solidFill>
              <a:srgbClr val="6FA8D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Row 3</a:t>
              </a:r>
              <a:endParaRPr/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1013007" y="1701850"/>
            <a:ext cx="7283943" cy="324000"/>
            <a:chOff x="1013007" y="1701850"/>
            <a:chExt cx="7283943" cy="324000"/>
          </a:xfrm>
        </p:grpSpPr>
        <p:sp>
          <p:nvSpPr>
            <p:cNvPr id="97" name="Google Shape;97;p16"/>
            <p:cNvSpPr/>
            <p:nvPr/>
          </p:nvSpPr>
          <p:spPr>
            <a:xfrm>
              <a:off x="1013007" y="1701850"/>
              <a:ext cx="2998500" cy="3240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Row=4</a:t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5298450" y="1701850"/>
              <a:ext cx="2998500" cy="3240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Row=4</a:t>
              </a:r>
              <a:endParaRPr/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4011625" y="1597875"/>
            <a:ext cx="1286700" cy="455100"/>
            <a:chOff x="4011625" y="1597875"/>
            <a:chExt cx="1286700" cy="455100"/>
          </a:xfrm>
        </p:grpSpPr>
        <p:sp>
          <p:nvSpPr>
            <p:cNvPr id="100" name="Google Shape;100;p16"/>
            <p:cNvSpPr txBox="1"/>
            <p:nvPr/>
          </p:nvSpPr>
          <p:spPr>
            <a:xfrm>
              <a:off x="4249825" y="1597875"/>
              <a:ext cx="645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Prefetch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" name="Google Shape;101;p16"/>
            <p:cNvCxnSpPr>
              <a:stCxn id="100" idx="1"/>
              <a:endCxn id="97" idx="3"/>
            </p:cNvCxnSpPr>
            <p:nvPr/>
          </p:nvCxnSpPr>
          <p:spPr>
            <a:xfrm flipH="1">
              <a:off x="4011625" y="1825425"/>
              <a:ext cx="238200" cy="3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02" name="Google Shape;102;p16"/>
            <p:cNvCxnSpPr>
              <a:stCxn id="100" idx="3"/>
              <a:endCxn id="98" idx="1"/>
            </p:cNvCxnSpPr>
            <p:nvPr/>
          </p:nvCxnSpPr>
          <p:spPr>
            <a:xfrm>
              <a:off x="4895125" y="1825425"/>
              <a:ext cx="403200" cy="3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827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20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Proposed Architecture: On-chip data storage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11700" y="1078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 sz="1400">
                <a:solidFill>
                  <a:srgbClr val="000000"/>
                </a:solidFill>
              </a:rPr>
              <a:t>Local Image: W+K-1 factor stores W rows and K-1 0’s for padding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3. Local Kernel: TmxKxKxC ( Tm defines the unrolling factor of M) (complete partitioned, as local to each PE element)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4. Local Output: TmxW (As convolution of an image row with one kernel results in one output row, so convolution with Tm kernel results in Tm layers one row)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5. 17 BRAM division:</a:t>
            </a:r>
            <a:endParaRPr sz="140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Image: 3 channels, each channel 4 rows: </a:t>
            </a:r>
            <a:r>
              <a:rPr lang="en" sz="1400" b="1">
                <a:solidFill>
                  <a:srgbClr val="000000"/>
                </a:solidFill>
              </a:rPr>
              <a:t>12 BRAMs</a:t>
            </a:r>
            <a:endParaRPr sz="1400" b="1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Kernel: 0 BRAMs</a:t>
            </a:r>
            <a:endParaRPr sz="140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Output: 5 layers rows: </a:t>
            </a:r>
            <a:r>
              <a:rPr lang="en" sz="1400" b="1">
                <a:solidFill>
                  <a:srgbClr val="000000"/>
                </a:solidFill>
              </a:rPr>
              <a:t>5 BRAMs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6. Off-chip read cycles (</a:t>
            </a:r>
            <a:r>
              <a:rPr lang="en" sz="1400" b="1">
                <a:solidFill>
                  <a:srgbClr val="000000"/>
                </a:solidFill>
              </a:rPr>
              <a:t>9 cycles</a:t>
            </a:r>
            <a:r>
              <a:rPr lang="en" sz="1400">
                <a:solidFill>
                  <a:srgbClr val="000000"/>
                </a:solidFill>
              </a:rPr>
              <a:t>): read request: 7 cycles, port to on-chip: 1 cycle, write data to local memory: 1 cycle</a:t>
            </a:r>
            <a:endParaRPr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4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CCCAD9-8C07-4A99-A781-D45A2077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1" y="3100063"/>
            <a:ext cx="8583769" cy="1712905"/>
          </a:xfrm>
          <a:prstGeom prst="rect">
            <a:avLst/>
          </a:prstGeom>
        </p:spPr>
      </p:pic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0C1EE956-DEF2-40AD-97FD-9AF3514E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0603"/>
              </p:ext>
            </p:extLst>
          </p:nvPr>
        </p:nvGraphicFramePr>
        <p:xfrm>
          <a:off x="182911" y="977215"/>
          <a:ext cx="4126470" cy="1112520"/>
        </p:xfrm>
        <a:graphic>
          <a:graphicData uri="http://schemas.openxmlformats.org/drawingml/2006/table">
            <a:tbl>
              <a:tblPr firstRow="1" bandRow="1">
                <a:tableStyleId>{0237FAD9-6EFC-4C89-83FA-6BADC6ADA9C5}</a:tableStyleId>
              </a:tblPr>
              <a:tblGrid>
                <a:gridCol w="1132132">
                  <a:extLst>
                    <a:ext uri="{9D8B030D-6E8A-4147-A177-3AD203B41FA5}">
                      <a16:colId xmlns:a16="http://schemas.microsoft.com/office/drawing/2014/main" val="1724023541"/>
                    </a:ext>
                  </a:extLst>
                </a:gridCol>
                <a:gridCol w="2994338">
                  <a:extLst>
                    <a:ext uri="{9D8B030D-6E8A-4147-A177-3AD203B41FA5}">
                      <a16:colId xmlns:a16="http://schemas.microsoft.com/office/drawing/2014/main" val="222657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4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compute1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9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3041"/>
                  </a:ext>
                </a:extLst>
              </a:tr>
            </a:tbl>
          </a:graphicData>
        </a:graphic>
      </p:graphicFrame>
      <p:sp>
        <p:nvSpPr>
          <p:cNvPr id="6" name="Google Shape;155;p24">
            <a:extLst>
              <a:ext uri="{FF2B5EF4-FFF2-40B4-BE49-F238E27FC236}">
                <a16:creationId xmlns:a16="http://schemas.microsoft.com/office/drawing/2014/main" id="{420F0B73-CED4-4CB5-A8F5-B51F2001E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1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on Proposed Input Size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3CB6C-D48C-459F-99BC-3B5A480B58A1}"/>
              </a:ext>
            </a:extLst>
          </p:cNvPr>
          <p:cNvSpPr/>
          <p:nvPr/>
        </p:nvSpPr>
        <p:spPr>
          <a:xfrm>
            <a:off x="4309382" y="855755"/>
            <a:ext cx="4737414" cy="2806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15000"/>
              </a:lnSpc>
              <a:spcBef>
                <a:spcPts val="3200"/>
              </a:spcBef>
              <a:buSzPts val="1400"/>
              <a:buChar char="•"/>
            </a:pPr>
            <a:r>
              <a:rPr lang="en-US" sz="1200" dirty="0"/>
              <a:t>After compute phase, the local output produced is to be written back to off-chip memory, so combined latency of </a:t>
            </a:r>
            <a:r>
              <a:rPr lang="en-US" sz="1200" dirty="0" err="1"/>
              <a:t>compute+output</a:t>
            </a:r>
            <a:r>
              <a:rPr lang="en-US" sz="1200" dirty="0"/>
              <a:t> writing phase is comparable to prefetch phase.</a:t>
            </a:r>
          </a:p>
          <a:p>
            <a:pPr marL="457200" indent="-317500">
              <a:lnSpc>
                <a:spcPct val="115000"/>
              </a:lnSpc>
              <a:spcBef>
                <a:spcPts val="3200"/>
              </a:spcBef>
              <a:buSzPts val="1400"/>
              <a:buFont typeface="Arial"/>
              <a:buChar char="•"/>
            </a:pPr>
            <a:r>
              <a:rPr lang="en-US" sz="1200" dirty="0"/>
              <a:t>As the proposed architecture does not perform parallelism across the rows(H), that’s why </a:t>
            </a:r>
            <a:r>
              <a:rPr lang="en-US" sz="1200" b="1" dirty="0"/>
              <a:t>Tl=1 </a:t>
            </a:r>
            <a:r>
              <a:rPr lang="en-US" sz="1200" dirty="0"/>
              <a:t>is selected, as loading of Tl=2 makes no difference to the computation(and unnecessarily increase BRAM resources).</a:t>
            </a:r>
          </a:p>
          <a:p>
            <a:pPr marL="457200" lvl="0" indent="-317500">
              <a:lnSpc>
                <a:spcPct val="115000"/>
              </a:lnSpc>
              <a:spcBef>
                <a:spcPts val="3200"/>
              </a:spcBef>
              <a:buSzPts val="140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051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vs Proposed 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Architecture 1: Given algorithm, all data off-chip access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Architecture 2: Given algorithm, all data on-chip access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Architecture 3: Proposed architecture, systolic array implementation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937734615"/>
              </p:ext>
            </p:extLst>
          </p:nvPr>
        </p:nvGraphicFramePr>
        <p:xfrm>
          <a:off x="655350" y="238772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{0237FAD9-6EFC-4C89-83FA-6BADC6ADA9C5}</a:tableStyleId>
              </a:tblPr>
              <a:tblGrid>
                <a:gridCol w="132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Architecture 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Architecture 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Architecture 3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Latency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424,644,821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147,509,677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19,732,867(</a:t>
                      </a:r>
                      <a:r>
                        <a:rPr lang="en-IN" dirty="0"/>
                        <a:t>max)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BRAM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 (2%)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DSP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1831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 (13%)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LUT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10,820 (10%)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FF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30378 (14%)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5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Unrolling M  (Latency Speedup vs Unroll Factor)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07B13D-6E81-4768-A6D2-60C2AC87B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" y="1017725"/>
            <a:ext cx="5826685" cy="360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379750" y="1942975"/>
            <a:ext cx="18951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20"/>
          <p:cNvGrpSpPr/>
          <p:nvPr/>
        </p:nvGrpSpPr>
        <p:grpSpPr>
          <a:xfrm>
            <a:off x="158865" y="1452904"/>
            <a:ext cx="2418175" cy="2248492"/>
            <a:chOff x="480990" y="1857378"/>
            <a:chExt cx="4110018" cy="3771895"/>
          </a:xfrm>
        </p:grpSpPr>
        <p:grpSp>
          <p:nvGrpSpPr>
            <p:cNvPr id="358" name="Google Shape;358;p20"/>
            <p:cNvGrpSpPr/>
            <p:nvPr/>
          </p:nvGrpSpPr>
          <p:grpSpPr>
            <a:xfrm>
              <a:off x="480990" y="1857378"/>
              <a:ext cx="3267077" cy="2914649"/>
              <a:chOff x="1647823" y="3057525"/>
              <a:chExt cx="3267077" cy="2914649"/>
            </a:xfrm>
          </p:grpSpPr>
          <p:sp>
            <p:nvSpPr>
              <p:cNvPr id="359" name="Google Shape;359;p20"/>
              <p:cNvSpPr/>
              <p:nvPr/>
            </p:nvSpPr>
            <p:spPr>
              <a:xfrm>
                <a:off x="1647824" y="3057525"/>
                <a:ext cx="3267075" cy="2914649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0" name="Google Shape;360;p20"/>
              <p:cNvCxnSpPr/>
              <p:nvPr/>
            </p:nvCxnSpPr>
            <p:spPr>
              <a:xfrm>
                <a:off x="19335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1" name="Google Shape;361;p20"/>
              <p:cNvCxnSpPr/>
              <p:nvPr/>
            </p:nvCxnSpPr>
            <p:spPr>
              <a:xfrm>
                <a:off x="22764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2" name="Google Shape;362;p20"/>
              <p:cNvCxnSpPr/>
              <p:nvPr/>
            </p:nvCxnSpPr>
            <p:spPr>
              <a:xfrm>
                <a:off x="26193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3" name="Google Shape;363;p20"/>
              <p:cNvCxnSpPr/>
              <p:nvPr/>
            </p:nvCxnSpPr>
            <p:spPr>
              <a:xfrm>
                <a:off x="2990850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4" name="Google Shape;364;p20"/>
              <p:cNvCxnSpPr/>
              <p:nvPr/>
            </p:nvCxnSpPr>
            <p:spPr>
              <a:xfrm>
                <a:off x="34051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5" name="Google Shape;365;p20"/>
              <p:cNvCxnSpPr/>
              <p:nvPr/>
            </p:nvCxnSpPr>
            <p:spPr>
              <a:xfrm>
                <a:off x="42433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6" name="Google Shape;366;p20"/>
              <p:cNvCxnSpPr/>
              <p:nvPr/>
            </p:nvCxnSpPr>
            <p:spPr>
              <a:xfrm>
                <a:off x="3833791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p20"/>
              <p:cNvCxnSpPr/>
              <p:nvPr/>
            </p:nvCxnSpPr>
            <p:spPr>
              <a:xfrm>
                <a:off x="456721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20"/>
              <p:cNvCxnSpPr/>
              <p:nvPr/>
            </p:nvCxnSpPr>
            <p:spPr>
              <a:xfrm rot="10800000">
                <a:off x="1647824" y="342900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" name="Google Shape;369;p20"/>
              <p:cNvCxnSpPr/>
              <p:nvPr/>
            </p:nvCxnSpPr>
            <p:spPr>
              <a:xfrm rot="10800000">
                <a:off x="1647824" y="382905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20"/>
              <p:cNvCxnSpPr/>
              <p:nvPr/>
            </p:nvCxnSpPr>
            <p:spPr>
              <a:xfrm rot="10800000">
                <a:off x="1647824" y="42719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1" name="Google Shape;371;p20"/>
              <p:cNvCxnSpPr/>
              <p:nvPr/>
            </p:nvCxnSpPr>
            <p:spPr>
              <a:xfrm rot="10800000">
                <a:off x="1647824" y="4643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2" name="Google Shape;372;p20"/>
              <p:cNvCxnSpPr/>
              <p:nvPr/>
            </p:nvCxnSpPr>
            <p:spPr>
              <a:xfrm rot="10800000">
                <a:off x="1647824" y="501491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3" name="Google Shape;373;p20"/>
              <p:cNvCxnSpPr/>
              <p:nvPr/>
            </p:nvCxnSpPr>
            <p:spPr>
              <a:xfrm rot="10800000">
                <a:off x="1647824" y="5405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4" name="Google Shape;374;p20"/>
              <p:cNvCxnSpPr/>
              <p:nvPr/>
            </p:nvCxnSpPr>
            <p:spPr>
              <a:xfrm rot="10800000">
                <a:off x="1647823" y="57578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75" name="Google Shape;375;p20"/>
            <p:cNvGrpSpPr/>
            <p:nvPr/>
          </p:nvGrpSpPr>
          <p:grpSpPr>
            <a:xfrm>
              <a:off x="771502" y="2286001"/>
              <a:ext cx="3267077" cy="2914649"/>
              <a:chOff x="1647823" y="3057525"/>
              <a:chExt cx="3267077" cy="2914649"/>
            </a:xfrm>
          </p:grpSpPr>
          <p:sp>
            <p:nvSpPr>
              <p:cNvPr id="376" name="Google Shape;376;p20"/>
              <p:cNvSpPr/>
              <p:nvPr/>
            </p:nvSpPr>
            <p:spPr>
              <a:xfrm>
                <a:off x="1647824" y="3057525"/>
                <a:ext cx="3267075" cy="2914649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7" name="Google Shape;377;p20"/>
              <p:cNvCxnSpPr/>
              <p:nvPr/>
            </p:nvCxnSpPr>
            <p:spPr>
              <a:xfrm>
                <a:off x="19335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20"/>
              <p:cNvCxnSpPr/>
              <p:nvPr/>
            </p:nvCxnSpPr>
            <p:spPr>
              <a:xfrm>
                <a:off x="22764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9" name="Google Shape;379;p20"/>
              <p:cNvCxnSpPr/>
              <p:nvPr/>
            </p:nvCxnSpPr>
            <p:spPr>
              <a:xfrm>
                <a:off x="26193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20"/>
              <p:cNvCxnSpPr/>
              <p:nvPr/>
            </p:nvCxnSpPr>
            <p:spPr>
              <a:xfrm>
                <a:off x="2990850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1" name="Google Shape;381;p20"/>
              <p:cNvCxnSpPr/>
              <p:nvPr/>
            </p:nvCxnSpPr>
            <p:spPr>
              <a:xfrm>
                <a:off x="34051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2" name="Google Shape;382;p20"/>
              <p:cNvCxnSpPr/>
              <p:nvPr/>
            </p:nvCxnSpPr>
            <p:spPr>
              <a:xfrm>
                <a:off x="42433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3" name="Google Shape;383;p20"/>
              <p:cNvCxnSpPr/>
              <p:nvPr/>
            </p:nvCxnSpPr>
            <p:spPr>
              <a:xfrm>
                <a:off x="3833791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4" name="Google Shape;384;p20"/>
              <p:cNvCxnSpPr/>
              <p:nvPr/>
            </p:nvCxnSpPr>
            <p:spPr>
              <a:xfrm>
                <a:off x="456721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5" name="Google Shape;385;p20"/>
              <p:cNvCxnSpPr/>
              <p:nvPr/>
            </p:nvCxnSpPr>
            <p:spPr>
              <a:xfrm rot="10800000">
                <a:off x="1647824" y="342900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6" name="Google Shape;386;p20"/>
              <p:cNvCxnSpPr/>
              <p:nvPr/>
            </p:nvCxnSpPr>
            <p:spPr>
              <a:xfrm rot="10800000">
                <a:off x="1647824" y="382905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" name="Google Shape;387;p20"/>
              <p:cNvCxnSpPr/>
              <p:nvPr/>
            </p:nvCxnSpPr>
            <p:spPr>
              <a:xfrm rot="10800000">
                <a:off x="1647824" y="42719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p20"/>
              <p:cNvCxnSpPr/>
              <p:nvPr/>
            </p:nvCxnSpPr>
            <p:spPr>
              <a:xfrm rot="10800000">
                <a:off x="1647824" y="4643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9" name="Google Shape;389;p20"/>
              <p:cNvCxnSpPr/>
              <p:nvPr/>
            </p:nvCxnSpPr>
            <p:spPr>
              <a:xfrm rot="10800000">
                <a:off x="1647824" y="501491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0" name="Google Shape;390;p20"/>
              <p:cNvCxnSpPr/>
              <p:nvPr/>
            </p:nvCxnSpPr>
            <p:spPr>
              <a:xfrm rot="10800000">
                <a:off x="1647824" y="5405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1" name="Google Shape;391;p20"/>
              <p:cNvCxnSpPr/>
              <p:nvPr/>
            </p:nvCxnSpPr>
            <p:spPr>
              <a:xfrm rot="10800000">
                <a:off x="1647823" y="57578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92" name="Google Shape;392;p20"/>
            <p:cNvGrpSpPr/>
            <p:nvPr/>
          </p:nvGrpSpPr>
          <p:grpSpPr>
            <a:xfrm>
              <a:off x="1323931" y="2714624"/>
              <a:ext cx="3267077" cy="2914649"/>
              <a:chOff x="1647823" y="3057525"/>
              <a:chExt cx="3267077" cy="2914649"/>
            </a:xfrm>
          </p:grpSpPr>
          <p:sp>
            <p:nvSpPr>
              <p:cNvPr id="393" name="Google Shape;393;p20"/>
              <p:cNvSpPr/>
              <p:nvPr/>
            </p:nvSpPr>
            <p:spPr>
              <a:xfrm>
                <a:off x="1647824" y="3057525"/>
                <a:ext cx="3267075" cy="2914649"/>
              </a:xfrm>
              <a:prstGeom prst="rect">
                <a:avLst/>
              </a:prstGeom>
              <a:solidFill>
                <a:srgbClr val="FF000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4" name="Google Shape;394;p20"/>
              <p:cNvCxnSpPr/>
              <p:nvPr/>
            </p:nvCxnSpPr>
            <p:spPr>
              <a:xfrm>
                <a:off x="19335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5" name="Google Shape;395;p20"/>
              <p:cNvCxnSpPr/>
              <p:nvPr/>
            </p:nvCxnSpPr>
            <p:spPr>
              <a:xfrm>
                <a:off x="22764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6" name="Google Shape;396;p20"/>
              <p:cNvCxnSpPr/>
              <p:nvPr/>
            </p:nvCxnSpPr>
            <p:spPr>
              <a:xfrm>
                <a:off x="26193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7" name="Google Shape;397;p20"/>
              <p:cNvCxnSpPr/>
              <p:nvPr/>
            </p:nvCxnSpPr>
            <p:spPr>
              <a:xfrm>
                <a:off x="2990850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8" name="Google Shape;398;p20"/>
              <p:cNvCxnSpPr/>
              <p:nvPr/>
            </p:nvCxnSpPr>
            <p:spPr>
              <a:xfrm>
                <a:off x="34051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9" name="Google Shape;399;p20"/>
              <p:cNvCxnSpPr/>
              <p:nvPr/>
            </p:nvCxnSpPr>
            <p:spPr>
              <a:xfrm>
                <a:off x="42433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0" name="Google Shape;400;p20"/>
              <p:cNvCxnSpPr/>
              <p:nvPr/>
            </p:nvCxnSpPr>
            <p:spPr>
              <a:xfrm>
                <a:off x="3833791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1" name="Google Shape;401;p20"/>
              <p:cNvCxnSpPr/>
              <p:nvPr/>
            </p:nvCxnSpPr>
            <p:spPr>
              <a:xfrm>
                <a:off x="456721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2" name="Google Shape;402;p20"/>
              <p:cNvCxnSpPr/>
              <p:nvPr/>
            </p:nvCxnSpPr>
            <p:spPr>
              <a:xfrm rot="10800000">
                <a:off x="1647824" y="342900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" name="Google Shape;403;p20"/>
              <p:cNvCxnSpPr/>
              <p:nvPr/>
            </p:nvCxnSpPr>
            <p:spPr>
              <a:xfrm rot="10800000">
                <a:off x="1647824" y="382905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4" name="Google Shape;404;p20"/>
              <p:cNvCxnSpPr/>
              <p:nvPr/>
            </p:nvCxnSpPr>
            <p:spPr>
              <a:xfrm rot="10800000">
                <a:off x="1647824" y="42719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5" name="Google Shape;405;p20"/>
              <p:cNvCxnSpPr/>
              <p:nvPr/>
            </p:nvCxnSpPr>
            <p:spPr>
              <a:xfrm rot="10800000">
                <a:off x="1647824" y="4643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6" name="Google Shape;406;p20"/>
              <p:cNvCxnSpPr/>
              <p:nvPr/>
            </p:nvCxnSpPr>
            <p:spPr>
              <a:xfrm rot="10800000">
                <a:off x="1647824" y="501491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7" name="Google Shape;407;p20"/>
              <p:cNvCxnSpPr/>
              <p:nvPr/>
            </p:nvCxnSpPr>
            <p:spPr>
              <a:xfrm rot="10800000">
                <a:off x="1647824" y="5405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8" name="Google Shape;408;p20"/>
              <p:cNvCxnSpPr/>
              <p:nvPr/>
            </p:nvCxnSpPr>
            <p:spPr>
              <a:xfrm rot="10800000">
                <a:off x="1647823" y="57578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09" name="Google Shape;409;p20"/>
          <p:cNvGrpSpPr/>
          <p:nvPr/>
        </p:nvGrpSpPr>
        <p:grpSpPr>
          <a:xfrm>
            <a:off x="3103876" y="2426378"/>
            <a:ext cx="324499" cy="266975"/>
            <a:chOff x="5715000" y="3424239"/>
            <a:chExt cx="866775" cy="642925"/>
          </a:xfrm>
        </p:grpSpPr>
        <p:sp>
          <p:nvSpPr>
            <p:cNvPr id="410" name="Google Shape;410;p20"/>
            <p:cNvSpPr/>
            <p:nvPr/>
          </p:nvSpPr>
          <p:spPr>
            <a:xfrm>
              <a:off x="5838824" y="3424239"/>
              <a:ext cx="619125" cy="638172"/>
            </a:xfrm>
            <a:prstGeom prst="ellipse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5715000" y="3443290"/>
              <a:ext cx="866775" cy="623874"/>
            </a:xfrm>
            <a:prstGeom prst="mathMultiply">
              <a:avLst>
                <a:gd name="adj1" fmla="val 23520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20"/>
          <p:cNvGrpSpPr/>
          <p:nvPr/>
        </p:nvGrpSpPr>
        <p:grpSpPr>
          <a:xfrm>
            <a:off x="3659851" y="1495244"/>
            <a:ext cx="1290842" cy="1033921"/>
            <a:chOff x="6857999" y="3248024"/>
            <a:chExt cx="1971674" cy="2012156"/>
          </a:xfrm>
        </p:grpSpPr>
        <p:grpSp>
          <p:nvGrpSpPr>
            <p:cNvPr id="413" name="Google Shape;413;p20"/>
            <p:cNvGrpSpPr/>
            <p:nvPr/>
          </p:nvGrpSpPr>
          <p:grpSpPr>
            <a:xfrm>
              <a:off x="6857999" y="3248024"/>
              <a:ext cx="1219201" cy="1238251"/>
              <a:chOff x="6857999" y="3248024"/>
              <a:chExt cx="1219201" cy="1238251"/>
            </a:xfrm>
          </p:grpSpPr>
          <p:sp>
            <p:nvSpPr>
              <p:cNvPr id="414" name="Google Shape;414;p20"/>
              <p:cNvSpPr/>
              <p:nvPr/>
            </p:nvSpPr>
            <p:spPr>
              <a:xfrm>
                <a:off x="6857999" y="3248025"/>
                <a:ext cx="1219201" cy="1238250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5" name="Google Shape;415;p20"/>
              <p:cNvCxnSpPr/>
              <p:nvPr/>
            </p:nvCxnSpPr>
            <p:spPr>
              <a:xfrm>
                <a:off x="72390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6" name="Google Shape;416;p20"/>
              <p:cNvCxnSpPr/>
              <p:nvPr/>
            </p:nvCxnSpPr>
            <p:spPr>
              <a:xfrm>
                <a:off x="76581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20"/>
              <p:cNvCxnSpPr/>
              <p:nvPr/>
            </p:nvCxnSpPr>
            <p:spPr>
              <a:xfrm rot="10800000">
                <a:off x="6877051" y="3652761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" name="Google Shape;418;p20"/>
              <p:cNvCxnSpPr/>
              <p:nvPr/>
            </p:nvCxnSpPr>
            <p:spPr>
              <a:xfrm rot="10800000">
                <a:off x="6877051" y="4081462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19" name="Google Shape;419;p20"/>
            <p:cNvGrpSpPr/>
            <p:nvPr/>
          </p:nvGrpSpPr>
          <p:grpSpPr>
            <a:xfrm>
              <a:off x="7219948" y="3624262"/>
              <a:ext cx="1219201" cy="1238251"/>
              <a:chOff x="6857999" y="3248024"/>
              <a:chExt cx="1219201" cy="1238251"/>
            </a:xfrm>
          </p:grpSpPr>
          <p:sp>
            <p:nvSpPr>
              <p:cNvPr id="420" name="Google Shape;420;p20"/>
              <p:cNvSpPr/>
              <p:nvPr/>
            </p:nvSpPr>
            <p:spPr>
              <a:xfrm>
                <a:off x="6857999" y="3248025"/>
                <a:ext cx="1219201" cy="123825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1" name="Google Shape;421;p20"/>
              <p:cNvCxnSpPr/>
              <p:nvPr/>
            </p:nvCxnSpPr>
            <p:spPr>
              <a:xfrm>
                <a:off x="72390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2" name="Google Shape;422;p20"/>
              <p:cNvCxnSpPr/>
              <p:nvPr/>
            </p:nvCxnSpPr>
            <p:spPr>
              <a:xfrm>
                <a:off x="76581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p20"/>
              <p:cNvCxnSpPr/>
              <p:nvPr/>
            </p:nvCxnSpPr>
            <p:spPr>
              <a:xfrm rot="10800000">
                <a:off x="6877051" y="3652761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20"/>
              <p:cNvCxnSpPr/>
              <p:nvPr/>
            </p:nvCxnSpPr>
            <p:spPr>
              <a:xfrm rot="10800000">
                <a:off x="6877051" y="4081462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5" name="Google Shape;425;p20"/>
            <p:cNvGrpSpPr/>
            <p:nvPr/>
          </p:nvGrpSpPr>
          <p:grpSpPr>
            <a:xfrm>
              <a:off x="7610472" y="4021929"/>
              <a:ext cx="1219201" cy="1238251"/>
              <a:chOff x="6857999" y="3248024"/>
              <a:chExt cx="1219201" cy="1238251"/>
            </a:xfrm>
          </p:grpSpPr>
          <p:sp>
            <p:nvSpPr>
              <p:cNvPr id="426" name="Google Shape;426;p20"/>
              <p:cNvSpPr/>
              <p:nvPr/>
            </p:nvSpPr>
            <p:spPr>
              <a:xfrm>
                <a:off x="6857999" y="3248025"/>
                <a:ext cx="1219201" cy="1238250"/>
              </a:xfrm>
              <a:prstGeom prst="rect">
                <a:avLst/>
              </a:prstGeom>
              <a:solidFill>
                <a:srgbClr val="F7CAAC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7" name="Google Shape;427;p20"/>
              <p:cNvCxnSpPr/>
              <p:nvPr/>
            </p:nvCxnSpPr>
            <p:spPr>
              <a:xfrm>
                <a:off x="72390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8" name="Google Shape;428;p20"/>
              <p:cNvCxnSpPr/>
              <p:nvPr/>
            </p:nvCxnSpPr>
            <p:spPr>
              <a:xfrm>
                <a:off x="76581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9" name="Google Shape;429;p20"/>
              <p:cNvCxnSpPr/>
              <p:nvPr/>
            </p:nvCxnSpPr>
            <p:spPr>
              <a:xfrm rot="10800000">
                <a:off x="6877051" y="3652761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0" name="Google Shape;430;p20"/>
              <p:cNvCxnSpPr/>
              <p:nvPr/>
            </p:nvCxnSpPr>
            <p:spPr>
              <a:xfrm rot="10800000">
                <a:off x="6877051" y="4081462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31" name="Google Shape;431;p20"/>
          <p:cNvGrpSpPr/>
          <p:nvPr/>
        </p:nvGrpSpPr>
        <p:grpSpPr>
          <a:xfrm>
            <a:off x="3681728" y="411184"/>
            <a:ext cx="1125137" cy="928688"/>
            <a:chOff x="6857999" y="3248024"/>
            <a:chExt cx="1971674" cy="2012156"/>
          </a:xfrm>
        </p:grpSpPr>
        <p:grpSp>
          <p:nvGrpSpPr>
            <p:cNvPr id="432" name="Google Shape;432;p20"/>
            <p:cNvGrpSpPr/>
            <p:nvPr/>
          </p:nvGrpSpPr>
          <p:grpSpPr>
            <a:xfrm>
              <a:off x="6857999" y="3248024"/>
              <a:ext cx="1219201" cy="1238251"/>
              <a:chOff x="6857999" y="3248024"/>
              <a:chExt cx="1219201" cy="1238251"/>
            </a:xfrm>
          </p:grpSpPr>
          <p:sp>
            <p:nvSpPr>
              <p:cNvPr id="433" name="Google Shape;433;p20"/>
              <p:cNvSpPr/>
              <p:nvPr/>
            </p:nvSpPr>
            <p:spPr>
              <a:xfrm>
                <a:off x="6857999" y="3248025"/>
                <a:ext cx="1219201" cy="1238250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34" name="Google Shape;434;p20"/>
              <p:cNvCxnSpPr/>
              <p:nvPr/>
            </p:nvCxnSpPr>
            <p:spPr>
              <a:xfrm>
                <a:off x="72390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5" name="Google Shape;435;p20"/>
              <p:cNvCxnSpPr/>
              <p:nvPr/>
            </p:nvCxnSpPr>
            <p:spPr>
              <a:xfrm>
                <a:off x="76581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6" name="Google Shape;436;p20"/>
              <p:cNvCxnSpPr/>
              <p:nvPr/>
            </p:nvCxnSpPr>
            <p:spPr>
              <a:xfrm rot="10800000">
                <a:off x="6877051" y="3652761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7" name="Google Shape;437;p20"/>
              <p:cNvCxnSpPr/>
              <p:nvPr/>
            </p:nvCxnSpPr>
            <p:spPr>
              <a:xfrm rot="10800000">
                <a:off x="6877051" y="4081462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38" name="Google Shape;438;p20"/>
            <p:cNvGrpSpPr/>
            <p:nvPr/>
          </p:nvGrpSpPr>
          <p:grpSpPr>
            <a:xfrm>
              <a:off x="7219948" y="3624262"/>
              <a:ext cx="1219201" cy="1238251"/>
              <a:chOff x="6857999" y="3248024"/>
              <a:chExt cx="1219201" cy="1238251"/>
            </a:xfrm>
          </p:grpSpPr>
          <p:sp>
            <p:nvSpPr>
              <p:cNvPr id="439" name="Google Shape;439;p20"/>
              <p:cNvSpPr/>
              <p:nvPr/>
            </p:nvSpPr>
            <p:spPr>
              <a:xfrm>
                <a:off x="6857999" y="3248025"/>
                <a:ext cx="1219201" cy="123825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0" name="Google Shape;440;p20"/>
              <p:cNvCxnSpPr/>
              <p:nvPr/>
            </p:nvCxnSpPr>
            <p:spPr>
              <a:xfrm>
                <a:off x="72390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1" name="Google Shape;441;p20"/>
              <p:cNvCxnSpPr/>
              <p:nvPr/>
            </p:nvCxnSpPr>
            <p:spPr>
              <a:xfrm>
                <a:off x="76581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2" name="Google Shape;442;p20"/>
              <p:cNvCxnSpPr/>
              <p:nvPr/>
            </p:nvCxnSpPr>
            <p:spPr>
              <a:xfrm rot="10800000">
                <a:off x="6877051" y="3652761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3" name="Google Shape;443;p20"/>
              <p:cNvCxnSpPr/>
              <p:nvPr/>
            </p:nvCxnSpPr>
            <p:spPr>
              <a:xfrm rot="10800000">
                <a:off x="6877051" y="4081462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44" name="Google Shape;444;p20"/>
            <p:cNvGrpSpPr/>
            <p:nvPr/>
          </p:nvGrpSpPr>
          <p:grpSpPr>
            <a:xfrm>
              <a:off x="7610472" y="4021929"/>
              <a:ext cx="1219201" cy="1238251"/>
              <a:chOff x="6857999" y="3248024"/>
              <a:chExt cx="1219201" cy="1238251"/>
            </a:xfrm>
          </p:grpSpPr>
          <p:sp>
            <p:nvSpPr>
              <p:cNvPr id="445" name="Google Shape;445;p20"/>
              <p:cNvSpPr/>
              <p:nvPr/>
            </p:nvSpPr>
            <p:spPr>
              <a:xfrm>
                <a:off x="6857999" y="3248025"/>
                <a:ext cx="1219201" cy="1238250"/>
              </a:xfrm>
              <a:prstGeom prst="rect">
                <a:avLst/>
              </a:prstGeom>
              <a:solidFill>
                <a:srgbClr val="F7CAAC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6" name="Google Shape;446;p20"/>
              <p:cNvCxnSpPr/>
              <p:nvPr/>
            </p:nvCxnSpPr>
            <p:spPr>
              <a:xfrm>
                <a:off x="72390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7" name="Google Shape;447;p20"/>
              <p:cNvCxnSpPr/>
              <p:nvPr/>
            </p:nvCxnSpPr>
            <p:spPr>
              <a:xfrm>
                <a:off x="76581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8" name="Google Shape;448;p20"/>
              <p:cNvCxnSpPr/>
              <p:nvPr/>
            </p:nvCxnSpPr>
            <p:spPr>
              <a:xfrm rot="10800000">
                <a:off x="6877051" y="3652761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9" name="Google Shape;449;p20"/>
              <p:cNvCxnSpPr/>
              <p:nvPr/>
            </p:nvCxnSpPr>
            <p:spPr>
              <a:xfrm rot="10800000">
                <a:off x="6877051" y="4081462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50" name="Google Shape;450;p20"/>
          <p:cNvGrpSpPr/>
          <p:nvPr/>
        </p:nvGrpSpPr>
        <p:grpSpPr>
          <a:xfrm>
            <a:off x="3642251" y="2649231"/>
            <a:ext cx="1290842" cy="1033921"/>
            <a:chOff x="6857999" y="3248024"/>
            <a:chExt cx="1971674" cy="2012156"/>
          </a:xfrm>
        </p:grpSpPr>
        <p:grpSp>
          <p:nvGrpSpPr>
            <p:cNvPr id="451" name="Google Shape;451;p20"/>
            <p:cNvGrpSpPr/>
            <p:nvPr/>
          </p:nvGrpSpPr>
          <p:grpSpPr>
            <a:xfrm>
              <a:off x="6857999" y="3248024"/>
              <a:ext cx="1219201" cy="1238251"/>
              <a:chOff x="6857999" y="3248024"/>
              <a:chExt cx="1219201" cy="1238251"/>
            </a:xfrm>
          </p:grpSpPr>
          <p:sp>
            <p:nvSpPr>
              <p:cNvPr id="452" name="Google Shape;452;p20"/>
              <p:cNvSpPr/>
              <p:nvPr/>
            </p:nvSpPr>
            <p:spPr>
              <a:xfrm>
                <a:off x="6857999" y="3248025"/>
                <a:ext cx="1219201" cy="1238250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3" name="Google Shape;453;p20"/>
              <p:cNvCxnSpPr/>
              <p:nvPr/>
            </p:nvCxnSpPr>
            <p:spPr>
              <a:xfrm>
                <a:off x="72390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4" name="Google Shape;454;p20"/>
              <p:cNvCxnSpPr/>
              <p:nvPr/>
            </p:nvCxnSpPr>
            <p:spPr>
              <a:xfrm>
                <a:off x="76581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5" name="Google Shape;455;p20"/>
              <p:cNvCxnSpPr/>
              <p:nvPr/>
            </p:nvCxnSpPr>
            <p:spPr>
              <a:xfrm rot="10800000">
                <a:off x="6877051" y="3652761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6" name="Google Shape;456;p20"/>
              <p:cNvCxnSpPr/>
              <p:nvPr/>
            </p:nvCxnSpPr>
            <p:spPr>
              <a:xfrm rot="10800000">
                <a:off x="6877051" y="4081462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57" name="Google Shape;457;p20"/>
            <p:cNvGrpSpPr/>
            <p:nvPr/>
          </p:nvGrpSpPr>
          <p:grpSpPr>
            <a:xfrm>
              <a:off x="7219948" y="3624262"/>
              <a:ext cx="1219201" cy="1238251"/>
              <a:chOff x="6857999" y="3248024"/>
              <a:chExt cx="1219201" cy="1238251"/>
            </a:xfrm>
          </p:grpSpPr>
          <p:sp>
            <p:nvSpPr>
              <p:cNvPr id="458" name="Google Shape;458;p20"/>
              <p:cNvSpPr/>
              <p:nvPr/>
            </p:nvSpPr>
            <p:spPr>
              <a:xfrm>
                <a:off x="6857999" y="3248025"/>
                <a:ext cx="1219201" cy="123825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9" name="Google Shape;459;p20"/>
              <p:cNvCxnSpPr/>
              <p:nvPr/>
            </p:nvCxnSpPr>
            <p:spPr>
              <a:xfrm>
                <a:off x="72390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0" name="Google Shape;460;p20"/>
              <p:cNvCxnSpPr/>
              <p:nvPr/>
            </p:nvCxnSpPr>
            <p:spPr>
              <a:xfrm>
                <a:off x="76581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1" name="Google Shape;461;p20"/>
              <p:cNvCxnSpPr/>
              <p:nvPr/>
            </p:nvCxnSpPr>
            <p:spPr>
              <a:xfrm rot="10800000">
                <a:off x="6877051" y="3652761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2" name="Google Shape;462;p20"/>
              <p:cNvCxnSpPr/>
              <p:nvPr/>
            </p:nvCxnSpPr>
            <p:spPr>
              <a:xfrm rot="10800000">
                <a:off x="6877051" y="4081462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63" name="Google Shape;463;p20"/>
            <p:cNvGrpSpPr/>
            <p:nvPr/>
          </p:nvGrpSpPr>
          <p:grpSpPr>
            <a:xfrm>
              <a:off x="7610472" y="4021929"/>
              <a:ext cx="1219201" cy="1238251"/>
              <a:chOff x="6857999" y="3248024"/>
              <a:chExt cx="1219201" cy="1238251"/>
            </a:xfrm>
          </p:grpSpPr>
          <p:sp>
            <p:nvSpPr>
              <p:cNvPr id="464" name="Google Shape;464;p20"/>
              <p:cNvSpPr/>
              <p:nvPr/>
            </p:nvSpPr>
            <p:spPr>
              <a:xfrm>
                <a:off x="6857999" y="3248025"/>
                <a:ext cx="1219201" cy="1238250"/>
              </a:xfrm>
              <a:prstGeom prst="rect">
                <a:avLst/>
              </a:prstGeom>
              <a:solidFill>
                <a:srgbClr val="F7CAAC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5" name="Google Shape;465;p20"/>
              <p:cNvCxnSpPr/>
              <p:nvPr/>
            </p:nvCxnSpPr>
            <p:spPr>
              <a:xfrm>
                <a:off x="72390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6" name="Google Shape;466;p20"/>
              <p:cNvCxnSpPr/>
              <p:nvPr/>
            </p:nvCxnSpPr>
            <p:spPr>
              <a:xfrm>
                <a:off x="76581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7" name="Google Shape;467;p20"/>
              <p:cNvCxnSpPr/>
              <p:nvPr/>
            </p:nvCxnSpPr>
            <p:spPr>
              <a:xfrm rot="10800000">
                <a:off x="6877051" y="3652761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8" name="Google Shape;468;p20"/>
              <p:cNvCxnSpPr/>
              <p:nvPr/>
            </p:nvCxnSpPr>
            <p:spPr>
              <a:xfrm rot="10800000">
                <a:off x="6877051" y="4081462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69" name="Google Shape;469;p20"/>
          <p:cNvGrpSpPr/>
          <p:nvPr/>
        </p:nvGrpSpPr>
        <p:grpSpPr>
          <a:xfrm>
            <a:off x="3685221" y="4057122"/>
            <a:ext cx="1290842" cy="1033921"/>
            <a:chOff x="6857999" y="3248024"/>
            <a:chExt cx="1971674" cy="2012156"/>
          </a:xfrm>
        </p:grpSpPr>
        <p:grpSp>
          <p:nvGrpSpPr>
            <p:cNvPr id="470" name="Google Shape;470;p20"/>
            <p:cNvGrpSpPr/>
            <p:nvPr/>
          </p:nvGrpSpPr>
          <p:grpSpPr>
            <a:xfrm>
              <a:off x="6857999" y="3248024"/>
              <a:ext cx="1219201" cy="1238251"/>
              <a:chOff x="6857999" y="3248024"/>
              <a:chExt cx="1219201" cy="1238251"/>
            </a:xfrm>
          </p:grpSpPr>
          <p:sp>
            <p:nvSpPr>
              <p:cNvPr id="471" name="Google Shape;471;p20"/>
              <p:cNvSpPr/>
              <p:nvPr/>
            </p:nvSpPr>
            <p:spPr>
              <a:xfrm>
                <a:off x="6857999" y="3248025"/>
                <a:ext cx="1219201" cy="1238250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2" name="Google Shape;472;p20"/>
              <p:cNvCxnSpPr/>
              <p:nvPr/>
            </p:nvCxnSpPr>
            <p:spPr>
              <a:xfrm>
                <a:off x="72390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3" name="Google Shape;473;p20"/>
              <p:cNvCxnSpPr/>
              <p:nvPr/>
            </p:nvCxnSpPr>
            <p:spPr>
              <a:xfrm>
                <a:off x="76581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4" name="Google Shape;474;p20"/>
              <p:cNvCxnSpPr/>
              <p:nvPr/>
            </p:nvCxnSpPr>
            <p:spPr>
              <a:xfrm rot="10800000">
                <a:off x="6877051" y="3652761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5" name="Google Shape;475;p20"/>
              <p:cNvCxnSpPr/>
              <p:nvPr/>
            </p:nvCxnSpPr>
            <p:spPr>
              <a:xfrm rot="10800000">
                <a:off x="6877051" y="4081462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76" name="Google Shape;476;p20"/>
            <p:cNvGrpSpPr/>
            <p:nvPr/>
          </p:nvGrpSpPr>
          <p:grpSpPr>
            <a:xfrm>
              <a:off x="7219948" y="3624262"/>
              <a:ext cx="1219201" cy="1238251"/>
              <a:chOff x="6857999" y="3248024"/>
              <a:chExt cx="1219201" cy="1238251"/>
            </a:xfrm>
          </p:grpSpPr>
          <p:sp>
            <p:nvSpPr>
              <p:cNvPr id="477" name="Google Shape;477;p20"/>
              <p:cNvSpPr/>
              <p:nvPr/>
            </p:nvSpPr>
            <p:spPr>
              <a:xfrm>
                <a:off x="6857999" y="3248025"/>
                <a:ext cx="1219201" cy="123825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8" name="Google Shape;478;p20"/>
              <p:cNvCxnSpPr/>
              <p:nvPr/>
            </p:nvCxnSpPr>
            <p:spPr>
              <a:xfrm>
                <a:off x="72390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9" name="Google Shape;479;p20"/>
              <p:cNvCxnSpPr/>
              <p:nvPr/>
            </p:nvCxnSpPr>
            <p:spPr>
              <a:xfrm>
                <a:off x="76581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0" name="Google Shape;480;p20"/>
              <p:cNvCxnSpPr/>
              <p:nvPr/>
            </p:nvCxnSpPr>
            <p:spPr>
              <a:xfrm rot="10800000">
                <a:off x="6877051" y="3652761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1" name="Google Shape;481;p20"/>
              <p:cNvCxnSpPr/>
              <p:nvPr/>
            </p:nvCxnSpPr>
            <p:spPr>
              <a:xfrm rot="10800000">
                <a:off x="6877051" y="4081462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82" name="Google Shape;482;p20"/>
            <p:cNvGrpSpPr/>
            <p:nvPr/>
          </p:nvGrpSpPr>
          <p:grpSpPr>
            <a:xfrm>
              <a:off x="7610472" y="4021929"/>
              <a:ext cx="1219201" cy="1238251"/>
              <a:chOff x="6857999" y="3248024"/>
              <a:chExt cx="1219201" cy="1238251"/>
            </a:xfrm>
          </p:grpSpPr>
          <p:sp>
            <p:nvSpPr>
              <p:cNvPr id="483" name="Google Shape;483;p20"/>
              <p:cNvSpPr/>
              <p:nvPr/>
            </p:nvSpPr>
            <p:spPr>
              <a:xfrm>
                <a:off x="6857999" y="3248025"/>
                <a:ext cx="1219201" cy="1238250"/>
              </a:xfrm>
              <a:prstGeom prst="rect">
                <a:avLst/>
              </a:prstGeom>
              <a:solidFill>
                <a:srgbClr val="F7CAAC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4" name="Google Shape;484;p20"/>
              <p:cNvCxnSpPr/>
              <p:nvPr/>
            </p:nvCxnSpPr>
            <p:spPr>
              <a:xfrm>
                <a:off x="72390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20"/>
              <p:cNvCxnSpPr/>
              <p:nvPr/>
            </p:nvCxnSpPr>
            <p:spPr>
              <a:xfrm>
                <a:off x="7658100" y="3248024"/>
                <a:ext cx="0" cy="12382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6" name="Google Shape;486;p20"/>
              <p:cNvCxnSpPr/>
              <p:nvPr/>
            </p:nvCxnSpPr>
            <p:spPr>
              <a:xfrm rot="10800000">
                <a:off x="6877051" y="3652761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7" name="Google Shape;487;p20"/>
              <p:cNvCxnSpPr/>
              <p:nvPr/>
            </p:nvCxnSpPr>
            <p:spPr>
              <a:xfrm rot="10800000">
                <a:off x="6877051" y="4081462"/>
                <a:ext cx="120014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88" name="Google Shape;488;p20"/>
          <p:cNvSpPr/>
          <p:nvPr/>
        </p:nvSpPr>
        <p:spPr>
          <a:xfrm>
            <a:off x="5364250" y="2423767"/>
            <a:ext cx="237298" cy="221443"/>
          </a:xfrm>
          <a:prstGeom prst="mathEqual">
            <a:avLst>
              <a:gd name="adj1" fmla="val 23520"/>
              <a:gd name="adj2" fmla="val 11760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9" name="Google Shape;489;p20"/>
          <p:cNvCxnSpPr/>
          <p:nvPr/>
        </p:nvCxnSpPr>
        <p:spPr>
          <a:xfrm>
            <a:off x="853918" y="3913565"/>
            <a:ext cx="192222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90" name="Google Shape;490;p20"/>
          <p:cNvCxnSpPr/>
          <p:nvPr/>
        </p:nvCxnSpPr>
        <p:spPr>
          <a:xfrm>
            <a:off x="3010618" y="1940783"/>
            <a:ext cx="5705" cy="17528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91" name="Google Shape;491;p20"/>
          <p:cNvSpPr txBox="1"/>
          <p:nvPr/>
        </p:nvSpPr>
        <p:spPr>
          <a:xfrm>
            <a:off x="1562845" y="3693643"/>
            <a:ext cx="5127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W=9</a:t>
            </a:r>
            <a:endParaRPr sz="1050"/>
          </a:p>
        </p:txBody>
      </p:sp>
      <p:sp>
        <p:nvSpPr>
          <p:cNvPr id="492" name="Google Shape;492;p20"/>
          <p:cNvSpPr txBox="1"/>
          <p:nvPr/>
        </p:nvSpPr>
        <p:spPr>
          <a:xfrm>
            <a:off x="2561747" y="2522353"/>
            <a:ext cx="5127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H=9</a:t>
            </a:r>
            <a:endParaRPr sz="1050"/>
          </a:p>
        </p:txBody>
      </p:sp>
      <p:cxnSp>
        <p:nvCxnSpPr>
          <p:cNvPr id="493" name="Google Shape;493;p20"/>
          <p:cNvCxnSpPr/>
          <p:nvPr/>
        </p:nvCxnSpPr>
        <p:spPr>
          <a:xfrm>
            <a:off x="2257" y="3500015"/>
            <a:ext cx="580906" cy="3035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94" name="Google Shape;494;p20"/>
          <p:cNvSpPr txBox="1"/>
          <p:nvPr/>
        </p:nvSpPr>
        <p:spPr>
          <a:xfrm>
            <a:off x="-8902" y="3622517"/>
            <a:ext cx="5127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C=3</a:t>
            </a:r>
            <a:endParaRPr sz="1050"/>
          </a:p>
        </p:txBody>
      </p:sp>
      <p:cxnSp>
        <p:nvCxnSpPr>
          <p:cNvPr id="495" name="Google Shape;495;p20"/>
          <p:cNvCxnSpPr/>
          <p:nvPr/>
        </p:nvCxnSpPr>
        <p:spPr>
          <a:xfrm>
            <a:off x="3545964" y="3406540"/>
            <a:ext cx="580906" cy="3035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96" name="Google Shape;496;p20"/>
          <p:cNvSpPr txBox="1"/>
          <p:nvPr/>
        </p:nvSpPr>
        <p:spPr>
          <a:xfrm>
            <a:off x="3528266" y="3520150"/>
            <a:ext cx="5127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C=3</a:t>
            </a:r>
            <a:endParaRPr sz="1050"/>
          </a:p>
        </p:txBody>
      </p:sp>
      <p:cxnSp>
        <p:nvCxnSpPr>
          <p:cNvPr id="497" name="Google Shape;497;p20"/>
          <p:cNvCxnSpPr/>
          <p:nvPr/>
        </p:nvCxnSpPr>
        <p:spPr>
          <a:xfrm>
            <a:off x="5265997" y="764975"/>
            <a:ext cx="0" cy="41751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98" name="Google Shape;498;p20"/>
          <p:cNvSpPr txBox="1"/>
          <p:nvPr/>
        </p:nvSpPr>
        <p:spPr>
          <a:xfrm>
            <a:off x="5244039" y="1286066"/>
            <a:ext cx="5127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M=4</a:t>
            </a:r>
            <a:endParaRPr sz="1050"/>
          </a:p>
        </p:txBody>
      </p:sp>
      <p:cxnSp>
        <p:nvCxnSpPr>
          <p:cNvPr id="499" name="Google Shape;499;p20"/>
          <p:cNvCxnSpPr/>
          <p:nvPr/>
        </p:nvCxnSpPr>
        <p:spPr>
          <a:xfrm rot="10800000" flipH="1">
            <a:off x="4147363" y="3784391"/>
            <a:ext cx="807558" cy="59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00" name="Google Shape;500;p20"/>
          <p:cNvSpPr txBox="1"/>
          <p:nvPr/>
        </p:nvSpPr>
        <p:spPr>
          <a:xfrm>
            <a:off x="4429134" y="3693643"/>
            <a:ext cx="5127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x=3</a:t>
            </a:r>
            <a:endParaRPr sz="1050"/>
          </a:p>
        </p:txBody>
      </p:sp>
      <p:sp>
        <p:nvSpPr>
          <p:cNvPr id="501" name="Google Shape;501;p20"/>
          <p:cNvSpPr txBox="1"/>
          <p:nvPr/>
        </p:nvSpPr>
        <p:spPr>
          <a:xfrm>
            <a:off x="4982051" y="3273271"/>
            <a:ext cx="5127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y=3</a:t>
            </a:r>
            <a:endParaRPr sz="1050"/>
          </a:p>
        </p:txBody>
      </p:sp>
      <p:cxnSp>
        <p:nvCxnSpPr>
          <p:cNvPr id="502" name="Google Shape;502;p20"/>
          <p:cNvCxnSpPr/>
          <p:nvPr/>
        </p:nvCxnSpPr>
        <p:spPr>
          <a:xfrm flipH="1">
            <a:off x="5023505" y="3078238"/>
            <a:ext cx="3336" cy="6063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03" name="Google Shape;503;p20"/>
          <p:cNvCxnSpPr/>
          <p:nvPr/>
        </p:nvCxnSpPr>
        <p:spPr>
          <a:xfrm>
            <a:off x="6660964" y="4084694"/>
            <a:ext cx="192222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04" name="Google Shape;504;p20"/>
          <p:cNvSpPr txBox="1"/>
          <p:nvPr/>
        </p:nvSpPr>
        <p:spPr>
          <a:xfrm>
            <a:off x="7471756" y="4084517"/>
            <a:ext cx="5127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W=9</a:t>
            </a:r>
            <a:endParaRPr sz="1050"/>
          </a:p>
        </p:txBody>
      </p:sp>
      <p:sp>
        <p:nvSpPr>
          <p:cNvPr id="505" name="Google Shape;505;p20"/>
          <p:cNvSpPr txBox="1"/>
          <p:nvPr/>
        </p:nvSpPr>
        <p:spPr>
          <a:xfrm>
            <a:off x="8697820" y="2799352"/>
            <a:ext cx="5127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H=9</a:t>
            </a:r>
            <a:endParaRPr sz="1050"/>
          </a:p>
        </p:txBody>
      </p:sp>
      <p:cxnSp>
        <p:nvCxnSpPr>
          <p:cNvPr id="506" name="Google Shape;506;p20"/>
          <p:cNvCxnSpPr/>
          <p:nvPr/>
        </p:nvCxnSpPr>
        <p:spPr>
          <a:xfrm>
            <a:off x="8725930" y="2173587"/>
            <a:ext cx="5705" cy="17528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507" name="Google Shape;507;p20"/>
          <p:cNvGrpSpPr/>
          <p:nvPr/>
        </p:nvGrpSpPr>
        <p:grpSpPr>
          <a:xfrm>
            <a:off x="5989788" y="1435112"/>
            <a:ext cx="2593397" cy="2478454"/>
            <a:chOff x="8338645" y="1905041"/>
            <a:chExt cx="3457862" cy="3304605"/>
          </a:xfrm>
        </p:grpSpPr>
        <p:grpSp>
          <p:nvGrpSpPr>
            <p:cNvPr id="508" name="Google Shape;508;p20"/>
            <p:cNvGrpSpPr/>
            <p:nvPr/>
          </p:nvGrpSpPr>
          <p:grpSpPr>
            <a:xfrm>
              <a:off x="8338645" y="1905041"/>
              <a:ext cx="2562961" cy="2316630"/>
              <a:chOff x="1647823" y="3057525"/>
              <a:chExt cx="3267077" cy="2914649"/>
            </a:xfrm>
          </p:grpSpPr>
          <p:sp>
            <p:nvSpPr>
              <p:cNvPr id="509" name="Google Shape;509;p20"/>
              <p:cNvSpPr/>
              <p:nvPr/>
            </p:nvSpPr>
            <p:spPr>
              <a:xfrm>
                <a:off x="1647824" y="3057525"/>
                <a:ext cx="3267075" cy="2914649"/>
              </a:xfrm>
              <a:prstGeom prst="rect">
                <a:avLst/>
              </a:prstGeom>
              <a:gradFill>
                <a:gsLst>
                  <a:gs pos="0">
                    <a:srgbClr val="FFFF7E"/>
                  </a:gs>
                  <a:gs pos="50000">
                    <a:srgbClr val="FFFFB1"/>
                  </a:gs>
                  <a:gs pos="100000">
                    <a:srgbClr val="FFFFD9"/>
                  </a:gs>
                </a:gsLst>
                <a:lin ang="5400000" scaled="0"/>
              </a:gra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0" name="Google Shape;510;p20"/>
              <p:cNvCxnSpPr/>
              <p:nvPr/>
            </p:nvCxnSpPr>
            <p:spPr>
              <a:xfrm>
                <a:off x="19335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1" name="Google Shape;511;p20"/>
              <p:cNvCxnSpPr/>
              <p:nvPr/>
            </p:nvCxnSpPr>
            <p:spPr>
              <a:xfrm>
                <a:off x="22764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2" name="Google Shape;512;p20"/>
              <p:cNvCxnSpPr/>
              <p:nvPr/>
            </p:nvCxnSpPr>
            <p:spPr>
              <a:xfrm>
                <a:off x="26193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3" name="Google Shape;513;p20"/>
              <p:cNvCxnSpPr/>
              <p:nvPr/>
            </p:nvCxnSpPr>
            <p:spPr>
              <a:xfrm>
                <a:off x="2990850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4" name="Google Shape;514;p20"/>
              <p:cNvCxnSpPr/>
              <p:nvPr/>
            </p:nvCxnSpPr>
            <p:spPr>
              <a:xfrm>
                <a:off x="34051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5" name="Google Shape;515;p20"/>
              <p:cNvCxnSpPr/>
              <p:nvPr/>
            </p:nvCxnSpPr>
            <p:spPr>
              <a:xfrm>
                <a:off x="42433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3833791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456721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20"/>
              <p:cNvCxnSpPr/>
              <p:nvPr/>
            </p:nvCxnSpPr>
            <p:spPr>
              <a:xfrm rot="10800000">
                <a:off x="1647824" y="342900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20"/>
              <p:cNvCxnSpPr/>
              <p:nvPr/>
            </p:nvCxnSpPr>
            <p:spPr>
              <a:xfrm rot="10800000">
                <a:off x="1647824" y="382905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 rot="10800000">
                <a:off x="1647824" y="42719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 rot="10800000">
                <a:off x="1647824" y="4643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2" name="Google Shape;522;p20"/>
              <p:cNvCxnSpPr/>
              <p:nvPr/>
            </p:nvCxnSpPr>
            <p:spPr>
              <a:xfrm rot="10800000">
                <a:off x="1647824" y="501491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3" name="Google Shape;523;p20"/>
              <p:cNvCxnSpPr/>
              <p:nvPr/>
            </p:nvCxnSpPr>
            <p:spPr>
              <a:xfrm rot="10800000">
                <a:off x="1647824" y="5405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p20"/>
              <p:cNvCxnSpPr/>
              <p:nvPr/>
            </p:nvCxnSpPr>
            <p:spPr>
              <a:xfrm rot="10800000">
                <a:off x="1647823" y="57578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25" name="Google Shape;525;p20"/>
            <p:cNvGrpSpPr/>
            <p:nvPr/>
          </p:nvGrpSpPr>
          <p:grpSpPr>
            <a:xfrm>
              <a:off x="8566546" y="2245720"/>
              <a:ext cx="2562961" cy="2316630"/>
              <a:chOff x="1647823" y="3057525"/>
              <a:chExt cx="3267077" cy="2914649"/>
            </a:xfrm>
          </p:grpSpPr>
          <p:sp>
            <p:nvSpPr>
              <p:cNvPr id="526" name="Google Shape;526;p20"/>
              <p:cNvSpPr/>
              <p:nvPr/>
            </p:nvSpPr>
            <p:spPr>
              <a:xfrm>
                <a:off x="1647824" y="3057525"/>
                <a:ext cx="3267075" cy="2914649"/>
              </a:xfrm>
              <a:prstGeom prst="rect">
                <a:avLst/>
              </a:prstGeom>
              <a:solidFill>
                <a:srgbClr val="FFFF00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27" name="Google Shape;527;p20"/>
              <p:cNvCxnSpPr/>
              <p:nvPr/>
            </p:nvCxnSpPr>
            <p:spPr>
              <a:xfrm>
                <a:off x="19335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8" name="Google Shape;528;p20"/>
              <p:cNvCxnSpPr/>
              <p:nvPr/>
            </p:nvCxnSpPr>
            <p:spPr>
              <a:xfrm>
                <a:off x="22764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9" name="Google Shape;529;p20"/>
              <p:cNvCxnSpPr/>
              <p:nvPr/>
            </p:nvCxnSpPr>
            <p:spPr>
              <a:xfrm>
                <a:off x="26193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0" name="Google Shape;530;p20"/>
              <p:cNvCxnSpPr/>
              <p:nvPr/>
            </p:nvCxnSpPr>
            <p:spPr>
              <a:xfrm>
                <a:off x="2990850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1" name="Google Shape;531;p20"/>
              <p:cNvCxnSpPr/>
              <p:nvPr/>
            </p:nvCxnSpPr>
            <p:spPr>
              <a:xfrm>
                <a:off x="34051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2" name="Google Shape;532;p20"/>
              <p:cNvCxnSpPr/>
              <p:nvPr/>
            </p:nvCxnSpPr>
            <p:spPr>
              <a:xfrm>
                <a:off x="42433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3" name="Google Shape;533;p20"/>
              <p:cNvCxnSpPr/>
              <p:nvPr/>
            </p:nvCxnSpPr>
            <p:spPr>
              <a:xfrm>
                <a:off x="3833791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4" name="Google Shape;534;p20"/>
              <p:cNvCxnSpPr/>
              <p:nvPr/>
            </p:nvCxnSpPr>
            <p:spPr>
              <a:xfrm>
                <a:off x="456721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5" name="Google Shape;535;p20"/>
              <p:cNvCxnSpPr/>
              <p:nvPr/>
            </p:nvCxnSpPr>
            <p:spPr>
              <a:xfrm rot="10800000">
                <a:off x="1647824" y="342900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6" name="Google Shape;536;p20"/>
              <p:cNvCxnSpPr/>
              <p:nvPr/>
            </p:nvCxnSpPr>
            <p:spPr>
              <a:xfrm rot="10800000">
                <a:off x="1647824" y="382905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7" name="Google Shape;537;p20"/>
              <p:cNvCxnSpPr/>
              <p:nvPr/>
            </p:nvCxnSpPr>
            <p:spPr>
              <a:xfrm rot="10800000">
                <a:off x="1647824" y="42719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8" name="Google Shape;538;p20"/>
              <p:cNvCxnSpPr/>
              <p:nvPr/>
            </p:nvCxnSpPr>
            <p:spPr>
              <a:xfrm rot="10800000">
                <a:off x="1647824" y="4643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9" name="Google Shape;539;p20"/>
              <p:cNvCxnSpPr/>
              <p:nvPr/>
            </p:nvCxnSpPr>
            <p:spPr>
              <a:xfrm rot="10800000">
                <a:off x="1647824" y="501491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0" name="Google Shape;540;p20"/>
              <p:cNvCxnSpPr/>
              <p:nvPr/>
            </p:nvCxnSpPr>
            <p:spPr>
              <a:xfrm rot="10800000">
                <a:off x="1647824" y="5405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1" name="Google Shape;541;p20"/>
              <p:cNvCxnSpPr/>
              <p:nvPr/>
            </p:nvCxnSpPr>
            <p:spPr>
              <a:xfrm rot="10800000">
                <a:off x="1647823" y="57578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4705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42" name="Google Shape;542;p20"/>
            <p:cNvGrpSpPr/>
            <p:nvPr/>
          </p:nvGrpSpPr>
          <p:grpSpPr>
            <a:xfrm>
              <a:off x="8885878" y="2501563"/>
              <a:ext cx="2562961" cy="2316630"/>
              <a:chOff x="1647823" y="3057525"/>
              <a:chExt cx="3267077" cy="2914649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1647824" y="3057525"/>
                <a:ext cx="3267075" cy="2914649"/>
              </a:xfrm>
              <a:prstGeom prst="rect">
                <a:avLst/>
              </a:prstGeom>
              <a:gradFill>
                <a:gsLst>
                  <a:gs pos="0">
                    <a:srgbClr val="FFFF7E"/>
                  </a:gs>
                  <a:gs pos="50000">
                    <a:srgbClr val="FFFFB1"/>
                  </a:gs>
                  <a:gs pos="100000">
                    <a:srgbClr val="FFFFD9"/>
                  </a:gs>
                </a:gsLst>
                <a:lin ang="5400000" scaled="0"/>
              </a:gradFill>
              <a:ln w="12700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4" name="Google Shape;544;p20"/>
              <p:cNvCxnSpPr/>
              <p:nvPr/>
            </p:nvCxnSpPr>
            <p:spPr>
              <a:xfrm>
                <a:off x="19335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5" name="Google Shape;545;p20"/>
              <p:cNvCxnSpPr/>
              <p:nvPr/>
            </p:nvCxnSpPr>
            <p:spPr>
              <a:xfrm>
                <a:off x="22764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6" name="Google Shape;546;p20"/>
              <p:cNvCxnSpPr/>
              <p:nvPr/>
            </p:nvCxnSpPr>
            <p:spPr>
              <a:xfrm>
                <a:off x="26193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7" name="Google Shape;547;p20"/>
              <p:cNvCxnSpPr/>
              <p:nvPr/>
            </p:nvCxnSpPr>
            <p:spPr>
              <a:xfrm>
                <a:off x="2990850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8" name="Google Shape;548;p20"/>
              <p:cNvCxnSpPr/>
              <p:nvPr/>
            </p:nvCxnSpPr>
            <p:spPr>
              <a:xfrm>
                <a:off x="34051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9" name="Google Shape;549;p20"/>
              <p:cNvCxnSpPr/>
              <p:nvPr/>
            </p:nvCxnSpPr>
            <p:spPr>
              <a:xfrm>
                <a:off x="42433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0" name="Google Shape;550;p20"/>
              <p:cNvCxnSpPr/>
              <p:nvPr/>
            </p:nvCxnSpPr>
            <p:spPr>
              <a:xfrm>
                <a:off x="3833791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1" name="Google Shape;551;p20"/>
              <p:cNvCxnSpPr/>
              <p:nvPr/>
            </p:nvCxnSpPr>
            <p:spPr>
              <a:xfrm>
                <a:off x="456721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2" name="Google Shape;552;p20"/>
              <p:cNvCxnSpPr/>
              <p:nvPr/>
            </p:nvCxnSpPr>
            <p:spPr>
              <a:xfrm rot="10800000">
                <a:off x="1647824" y="342900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3" name="Google Shape;553;p20"/>
              <p:cNvCxnSpPr/>
              <p:nvPr/>
            </p:nvCxnSpPr>
            <p:spPr>
              <a:xfrm rot="10800000">
                <a:off x="1647824" y="382905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4" name="Google Shape;554;p20"/>
              <p:cNvCxnSpPr/>
              <p:nvPr/>
            </p:nvCxnSpPr>
            <p:spPr>
              <a:xfrm rot="10800000">
                <a:off x="1647824" y="42719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5" name="Google Shape;555;p20"/>
              <p:cNvCxnSpPr/>
              <p:nvPr/>
            </p:nvCxnSpPr>
            <p:spPr>
              <a:xfrm rot="10800000">
                <a:off x="1647824" y="4643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6" name="Google Shape;556;p20"/>
              <p:cNvCxnSpPr/>
              <p:nvPr/>
            </p:nvCxnSpPr>
            <p:spPr>
              <a:xfrm rot="10800000">
                <a:off x="1647824" y="501491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7" name="Google Shape;557;p20"/>
              <p:cNvCxnSpPr/>
              <p:nvPr/>
            </p:nvCxnSpPr>
            <p:spPr>
              <a:xfrm rot="10800000">
                <a:off x="1647824" y="5405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8" name="Google Shape;558;p20"/>
              <p:cNvCxnSpPr/>
              <p:nvPr/>
            </p:nvCxnSpPr>
            <p:spPr>
              <a:xfrm rot="10800000">
                <a:off x="1647823" y="57578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alpha val="49803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59" name="Google Shape;559;p20"/>
            <p:cNvGrpSpPr/>
            <p:nvPr/>
          </p:nvGrpSpPr>
          <p:grpSpPr>
            <a:xfrm>
              <a:off x="9233546" y="2893016"/>
              <a:ext cx="2562961" cy="2316630"/>
              <a:chOff x="1647823" y="3057525"/>
              <a:chExt cx="3267077" cy="2914649"/>
            </a:xfrm>
          </p:grpSpPr>
          <p:sp>
            <p:nvSpPr>
              <p:cNvPr id="560" name="Google Shape;560;p20"/>
              <p:cNvSpPr/>
              <p:nvPr/>
            </p:nvSpPr>
            <p:spPr>
              <a:xfrm>
                <a:off x="1647824" y="3057525"/>
                <a:ext cx="3267075" cy="2914649"/>
              </a:xfrm>
              <a:prstGeom prst="rect">
                <a:avLst/>
              </a:prstGeom>
              <a:solidFill>
                <a:srgbClr val="FFFF0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1" name="Google Shape;561;p20"/>
              <p:cNvCxnSpPr/>
              <p:nvPr/>
            </p:nvCxnSpPr>
            <p:spPr>
              <a:xfrm>
                <a:off x="19335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2" name="Google Shape;562;p20"/>
              <p:cNvCxnSpPr/>
              <p:nvPr/>
            </p:nvCxnSpPr>
            <p:spPr>
              <a:xfrm>
                <a:off x="22764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3" name="Google Shape;563;p20"/>
              <p:cNvCxnSpPr/>
              <p:nvPr/>
            </p:nvCxnSpPr>
            <p:spPr>
              <a:xfrm>
                <a:off x="2619375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4" name="Google Shape;564;p20"/>
              <p:cNvCxnSpPr/>
              <p:nvPr/>
            </p:nvCxnSpPr>
            <p:spPr>
              <a:xfrm>
                <a:off x="2990850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5" name="Google Shape;565;p20"/>
              <p:cNvCxnSpPr/>
              <p:nvPr/>
            </p:nvCxnSpPr>
            <p:spPr>
              <a:xfrm>
                <a:off x="34051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6" name="Google Shape;566;p20"/>
              <p:cNvCxnSpPr/>
              <p:nvPr/>
            </p:nvCxnSpPr>
            <p:spPr>
              <a:xfrm>
                <a:off x="424336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7" name="Google Shape;567;p20"/>
              <p:cNvCxnSpPr/>
              <p:nvPr/>
            </p:nvCxnSpPr>
            <p:spPr>
              <a:xfrm>
                <a:off x="3833791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8" name="Google Shape;568;p20"/>
              <p:cNvCxnSpPr/>
              <p:nvPr/>
            </p:nvCxnSpPr>
            <p:spPr>
              <a:xfrm>
                <a:off x="4567216" y="3057525"/>
                <a:ext cx="0" cy="29146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9" name="Google Shape;569;p20"/>
              <p:cNvCxnSpPr/>
              <p:nvPr/>
            </p:nvCxnSpPr>
            <p:spPr>
              <a:xfrm rot="10800000">
                <a:off x="1647824" y="342900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0" name="Google Shape;570;p20"/>
              <p:cNvCxnSpPr/>
              <p:nvPr/>
            </p:nvCxnSpPr>
            <p:spPr>
              <a:xfrm rot="10800000">
                <a:off x="1647824" y="3829050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1" name="Google Shape;571;p20"/>
              <p:cNvCxnSpPr/>
              <p:nvPr/>
            </p:nvCxnSpPr>
            <p:spPr>
              <a:xfrm rot="10800000">
                <a:off x="1647824" y="42719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2" name="Google Shape;572;p20"/>
              <p:cNvCxnSpPr/>
              <p:nvPr/>
            </p:nvCxnSpPr>
            <p:spPr>
              <a:xfrm rot="10800000">
                <a:off x="1647824" y="4643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 rot="10800000">
                <a:off x="1647824" y="501491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rot="10800000">
                <a:off x="1647824" y="5405437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5" name="Google Shape;575;p20"/>
              <p:cNvCxnSpPr/>
              <p:nvPr/>
            </p:nvCxnSpPr>
            <p:spPr>
              <a:xfrm rot="10800000">
                <a:off x="1647823" y="5757862"/>
                <a:ext cx="32670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576" name="Google Shape;576;p20"/>
          <p:cNvCxnSpPr/>
          <p:nvPr/>
        </p:nvCxnSpPr>
        <p:spPr>
          <a:xfrm>
            <a:off x="8098255" y="1365258"/>
            <a:ext cx="633380" cy="7055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77" name="Google Shape;577;p20"/>
          <p:cNvSpPr txBox="1"/>
          <p:nvPr/>
        </p:nvSpPr>
        <p:spPr>
          <a:xfrm>
            <a:off x="8350440" y="1503323"/>
            <a:ext cx="5127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M=4</a:t>
            </a:r>
            <a:endParaRPr sz="1050"/>
          </a:p>
        </p:txBody>
      </p:sp>
      <p:sp>
        <p:nvSpPr>
          <p:cNvPr id="578" name="Google Shape;578;p20"/>
          <p:cNvSpPr txBox="1"/>
          <p:nvPr/>
        </p:nvSpPr>
        <p:spPr>
          <a:xfrm>
            <a:off x="518229" y="4380521"/>
            <a:ext cx="27849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Assumption: Every pixel is 8-bits wide</a:t>
            </a:r>
            <a:endParaRPr sz="1050"/>
          </a:p>
        </p:txBody>
      </p:sp>
      <p:cxnSp>
        <p:nvCxnSpPr>
          <p:cNvPr id="579" name="Google Shape;579;p20"/>
          <p:cNvCxnSpPr/>
          <p:nvPr/>
        </p:nvCxnSpPr>
        <p:spPr>
          <a:xfrm>
            <a:off x="1355872" y="3482291"/>
            <a:ext cx="517183" cy="85952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0" name="Google Shape;580;p20"/>
          <p:cNvSpPr txBox="1"/>
          <p:nvPr/>
        </p:nvSpPr>
        <p:spPr>
          <a:xfrm>
            <a:off x="64294" y="135731"/>
            <a:ext cx="3481668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Pictorial representation of algorithm</a:t>
            </a:r>
            <a:endParaRPr sz="10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4"/>
          <p:cNvSpPr txBox="1"/>
          <p:nvPr/>
        </p:nvSpPr>
        <p:spPr>
          <a:xfrm>
            <a:off x="221456" y="110548"/>
            <a:ext cx="7515225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 : On-chip memory architecture</a:t>
            </a:r>
            <a:endParaRPr sz="1050"/>
          </a:p>
        </p:txBody>
      </p:sp>
      <p:sp>
        <p:nvSpPr>
          <p:cNvPr id="642" name="Google Shape;642;p24"/>
          <p:cNvSpPr/>
          <p:nvPr/>
        </p:nvSpPr>
        <p:spPr>
          <a:xfrm>
            <a:off x="145556" y="1959172"/>
            <a:ext cx="890289" cy="1853804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4"/>
          <p:cNvSpPr txBox="1"/>
          <p:nvPr/>
        </p:nvSpPr>
        <p:spPr>
          <a:xfrm>
            <a:off x="221456" y="2571751"/>
            <a:ext cx="74295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endParaRPr sz="1050"/>
          </a:p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</a:t>
            </a:r>
            <a:endParaRPr sz="1050"/>
          </a:p>
        </p:txBody>
      </p:sp>
      <p:sp>
        <p:nvSpPr>
          <p:cNvPr id="644" name="Google Shape;644;p24"/>
          <p:cNvSpPr/>
          <p:nvPr/>
        </p:nvSpPr>
        <p:spPr>
          <a:xfrm>
            <a:off x="1757364" y="967083"/>
            <a:ext cx="7241081" cy="380405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4"/>
          <p:cNvSpPr/>
          <p:nvPr/>
        </p:nvSpPr>
        <p:spPr>
          <a:xfrm>
            <a:off x="1863180" y="1137641"/>
            <a:ext cx="887164" cy="3391497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4"/>
          <p:cNvSpPr txBox="1"/>
          <p:nvPr/>
        </p:nvSpPr>
        <p:spPr>
          <a:xfrm>
            <a:off x="1863181" y="1243012"/>
            <a:ext cx="73136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Logic</a:t>
            </a:r>
            <a:endParaRPr sz="1050"/>
          </a:p>
        </p:txBody>
      </p:sp>
      <p:sp>
        <p:nvSpPr>
          <p:cNvPr id="647" name="Google Shape;647;p24"/>
          <p:cNvSpPr/>
          <p:nvPr/>
        </p:nvSpPr>
        <p:spPr>
          <a:xfrm>
            <a:off x="1035845" y="2736691"/>
            <a:ext cx="827335" cy="31980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4"/>
          <p:cNvSpPr/>
          <p:nvPr/>
        </p:nvSpPr>
        <p:spPr>
          <a:xfrm>
            <a:off x="5950075" y="1093972"/>
            <a:ext cx="1330743" cy="750053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4"/>
          <p:cNvSpPr/>
          <p:nvPr/>
        </p:nvSpPr>
        <p:spPr>
          <a:xfrm>
            <a:off x="4443750" y="3550220"/>
            <a:ext cx="1224624" cy="1054345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4"/>
          <p:cNvSpPr/>
          <p:nvPr/>
        </p:nvSpPr>
        <p:spPr>
          <a:xfrm>
            <a:off x="6943054" y="3474791"/>
            <a:ext cx="1815184" cy="1054345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4"/>
          <p:cNvSpPr txBox="1"/>
          <p:nvPr/>
        </p:nvSpPr>
        <p:spPr>
          <a:xfrm>
            <a:off x="4639244" y="1240601"/>
            <a:ext cx="1224624" cy="26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buffer</a:t>
            </a:r>
            <a:endParaRPr sz="1050" dirty="0"/>
          </a:p>
        </p:txBody>
      </p:sp>
      <p:sp>
        <p:nvSpPr>
          <p:cNvPr id="655" name="Google Shape;655;p24"/>
          <p:cNvSpPr txBox="1"/>
          <p:nvPr/>
        </p:nvSpPr>
        <p:spPr>
          <a:xfrm>
            <a:off x="7045346" y="3190425"/>
            <a:ext cx="186689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on-chip storage</a:t>
            </a:r>
            <a:endParaRPr sz="1050"/>
          </a:p>
        </p:txBody>
      </p:sp>
      <p:sp>
        <p:nvSpPr>
          <p:cNvPr id="656" name="Google Shape;656;p24"/>
          <p:cNvSpPr txBox="1"/>
          <p:nvPr/>
        </p:nvSpPr>
        <p:spPr>
          <a:xfrm>
            <a:off x="4809805" y="3873254"/>
            <a:ext cx="72900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BRAM array 1</a:t>
            </a:r>
            <a:endParaRPr sz="1050" dirty="0"/>
          </a:p>
        </p:txBody>
      </p:sp>
      <p:sp>
        <p:nvSpPr>
          <p:cNvPr id="658" name="Google Shape;658;p24"/>
          <p:cNvSpPr txBox="1"/>
          <p:nvPr/>
        </p:nvSpPr>
        <p:spPr>
          <a:xfrm>
            <a:off x="7438453" y="3863463"/>
            <a:ext cx="128389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 registers</a:t>
            </a:r>
            <a:endParaRPr sz="1050"/>
          </a:p>
        </p:txBody>
      </p:sp>
      <p:sp>
        <p:nvSpPr>
          <p:cNvPr id="659" name="Google Shape;659;p24"/>
          <p:cNvSpPr/>
          <p:nvPr/>
        </p:nvSpPr>
        <p:spPr>
          <a:xfrm>
            <a:off x="3758022" y="1010403"/>
            <a:ext cx="5068006" cy="361160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24"/>
          <p:cNvCxnSpPr/>
          <p:nvPr/>
        </p:nvCxnSpPr>
        <p:spPr>
          <a:xfrm>
            <a:off x="2750344" y="3264694"/>
            <a:ext cx="100767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1" name="Google Shape;661;p24"/>
          <p:cNvCxnSpPr/>
          <p:nvPr/>
        </p:nvCxnSpPr>
        <p:spPr>
          <a:xfrm>
            <a:off x="2766958" y="3614720"/>
            <a:ext cx="100767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2" name="Google Shape;662;p24"/>
          <p:cNvSpPr txBox="1"/>
          <p:nvPr/>
        </p:nvSpPr>
        <p:spPr>
          <a:xfrm>
            <a:off x="2988934" y="3411721"/>
            <a:ext cx="5039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050"/>
          </a:p>
        </p:txBody>
      </p:sp>
      <p:sp>
        <p:nvSpPr>
          <p:cNvPr id="663" name="Google Shape;663;p24"/>
          <p:cNvSpPr txBox="1"/>
          <p:nvPr/>
        </p:nvSpPr>
        <p:spPr>
          <a:xfrm>
            <a:off x="2988364" y="3046444"/>
            <a:ext cx="5039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WEN</a:t>
            </a:r>
            <a:endParaRPr sz="1050"/>
          </a:p>
        </p:txBody>
      </p:sp>
      <p:sp>
        <p:nvSpPr>
          <p:cNvPr id="664" name="Google Shape;664;p24"/>
          <p:cNvSpPr txBox="1"/>
          <p:nvPr/>
        </p:nvSpPr>
        <p:spPr>
          <a:xfrm>
            <a:off x="2959150" y="1567025"/>
            <a:ext cx="7265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WDATA</a:t>
            </a:r>
            <a:endParaRPr sz="1050"/>
          </a:p>
        </p:txBody>
      </p:sp>
      <p:sp>
        <p:nvSpPr>
          <p:cNvPr id="665" name="Google Shape;665;p24"/>
          <p:cNvSpPr txBox="1"/>
          <p:nvPr/>
        </p:nvSpPr>
        <p:spPr>
          <a:xfrm>
            <a:off x="2959150" y="2242484"/>
            <a:ext cx="7265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050"/>
          </a:p>
        </p:txBody>
      </p:sp>
      <p:sp>
        <p:nvSpPr>
          <p:cNvPr id="666" name="Google Shape;666;p24"/>
          <p:cNvSpPr/>
          <p:nvPr/>
        </p:nvSpPr>
        <p:spPr>
          <a:xfrm>
            <a:off x="2766957" y="1788402"/>
            <a:ext cx="991065" cy="2026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4"/>
          <p:cNvSpPr/>
          <p:nvPr/>
        </p:nvSpPr>
        <p:spPr>
          <a:xfrm>
            <a:off x="2750344" y="2468898"/>
            <a:ext cx="991065" cy="2026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8" name="Google Shape;668;p24"/>
          <p:cNvCxnSpPr/>
          <p:nvPr/>
        </p:nvCxnSpPr>
        <p:spPr>
          <a:xfrm rot="10800000" flipH="1">
            <a:off x="5413594" y="2671547"/>
            <a:ext cx="1394771" cy="5195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9" name="Google Shape;669;p24"/>
          <p:cNvCxnSpPr/>
          <p:nvPr/>
        </p:nvCxnSpPr>
        <p:spPr>
          <a:xfrm rot="10800000">
            <a:off x="7101747" y="2671547"/>
            <a:ext cx="993481" cy="4888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70" name="Google Shape;670;p24"/>
          <p:cNvSpPr txBox="1"/>
          <p:nvPr/>
        </p:nvSpPr>
        <p:spPr>
          <a:xfrm>
            <a:off x="5967878" y="2364514"/>
            <a:ext cx="2044788" cy="276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PE array</a:t>
            </a:r>
            <a:endParaRPr sz="1050"/>
          </a:p>
        </p:txBody>
      </p:sp>
      <p:cxnSp>
        <p:nvCxnSpPr>
          <p:cNvPr id="671" name="Google Shape;671;p24"/>
          <p:cNvCxnSpPr/>
          <p:nvPr/>
        </p:nvCxnSpPr>
        <p:spPr>
          <a:xfrm rot="10800000">
            <a:off x="6865143" y="1855952"/>
            <a:ext cx="14415" cy="4966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72" name="Google Shape;672;p24"/>
          <p:cNvSpPr txBox="1"/>
          <p:nvPr/>
        </p:nvSpPr>
        <p:spPr>
          <a:xfrm>
            <a:off x="6124846" y="1210264"/>
            <a:ext cx="72900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BRAM array 1</a:t>
            </a:r>
            <a:endParaRPr sz="1050"/>
          </a:p>
        </p:txBody>
      </p:sp>
      <p:sp>
        <p:nvSpPr>
          <p:cNvPr id="35" name="Google Shape;653;p24">
            <a:extLst>
              <a:ext uri="{FF2B5EF4-FFF2-40B4-BE49-F238E27FC236}">
                <a16:creationId xmlns:a16="http://schemas.microsoft.com/office/drawing/2014/main" id="{82B54C83-B0F5-49F1-8196-9A79D4D6E7CD}"/>
              </a:ext>
            </a:extLst>
          </p:cNvPr>
          <p:cNvSpPr txBox="1"/>
          <p:nvPr/>
        </p:nvSpPr>
        <p:spPr>
          <a:xfrm>
            <a:off x="4483400" y="3275051"/>
            <a:ext cx="1099636" cy="17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buffer</a:t>
            </a:r>
            <a:endParaRPr sz="10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5"/>
          <p:cNvSpPr/>
          <p:nvPr/>
        </p:nvSpPr>
        <p:spPr>
          <a:xfrm>
            <a:off x="112793" y="811736"/>
            <a:ext cx="1071506" cy="1054345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5"/>
          <p:cNvSpPr txBox="1"/>
          <p:nvPr/>
        </p:nvSpPr>
        <p:spPr>
          <a:xfrm>
            <a:off x="207678" y="902411"/>
            <a:ext cx="852447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Registers</a:t>
            </a:r>
            <a:endParaRPr sz="1050"/>
          </a:p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(inside PEs) </a:t>
            </a:r>
            <a:endParaRPr sz="1050"/>
          </a:p>
        </p:txBody>
      </p:sp>
      <p:sp>
        <p:nvSpPr>
          <p:cNvPr id="680" name="Google Shape;680;p25"/>
          <p:cNvSpPr/>
          <p:nvPr/>
        </p:nvSpPr>
        <p:spPr>
          <a:xfrm rot="-5400000">
            <a:off x="1540481" y="361340"/>
            <a:ext cx="1050131" cy="1982390"/>
          </a:xfrm>
          <a:prstGeom prst="triangle">
            <a:avLst>
              <a:gd name="adj" fmla="val 50000"/>
            </a:avLst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5"/>
          <p:cNvSpPr txBox="1"/>
          <p:nvPr/>
        </p:nvSpPr>
        <p:spPr>
          <a:xfrm>
            <a:off x="4992788" y="4758729"/>
            <a:ext cx="6018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M=1</a:t>
            </a:r>
            <a:endParaRPr sz="1050"/>
          </a:p>
        </p:txBody>
      </p:sp>
      <p:sp>
        <p:nvSpPr>
          <p:cNvPr id="682" name="Google Shape;682;p25"/>
          <p:cNvSpPr txBox="1"/>
          <p:nvPr/>
        </p:nvSpPr>
        <p:spPr>
          <a:xfrm>
            <a:off x="112793" y="2422547"/>
            <a:ext cx="3564900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try to achieve some parallelism across M dimension.</a:t>
            </a:r>
            <a:endParaRPr sz="1050"/>
          </a:p>
          <a:p>
            <a:pPr marL="214313" indent="-214313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IN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would come at the cost of:</a:t>
            </a:r>
            <a:endParaRPr sz="1050"/>
          </a:p>
          <a:p>
            <a:pPr marL="557213" lvl="1" indent="-214313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no of PE registers</a:t>
            </a:r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for storing kernels</a:t>
            </a:r>
            <a:endParaRPr sz="1050"/>
          </a:p>
          <a:p>
            <a:pPr marL="557213" lvl="1" indent="-214313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no of output BRAM</a:t>
            </a:r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simultaneously we are able to generate more outputs.</a:t>
            </a:r>
            <a:endParaRPr sz="1050"/>
          </a:p>
        </p:txBody>
      </p:sp>
      <p:grpSp>
        <p:nvGrpSpPr>
          <p:cNvPr id="683" name="Google Shape;683;p25"/>
          <p:cNvGrpSpPr/>
          <p:nvPr/>
        </p:nvGrpSpPr>
        <p:grpSpPr>
          <a:xfrm>
            <a:off x="4184429" y="554802"/>
            <a:ext cx="2346444" cy="4106450"/>
            <a:chOff x="5342161" y="18089"/>
            <a:chExt cx="3128592" cy="5475267"/>
          </a:xfrm>
        </p:grpSpPr>
        <p:sp>
          <p:nvSpPr>
            <p:cNvPr id="684" name="Google Shape;684;p25"/>
            <p:cNvSpPr txBox="1"/>
            <p:nvPr/>
          </p:nvSpPr>
          <p:spPr>
            <a:xfrm>
              <a:off x="5342161" y="18089"/>
              <a:ext cx="30305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 register array –Channel 1</a:t>
              </a:r>
              <a:endParaRPr sz="1050"/>
            </a:p>
          </p:txBody>
        </p:sp>
        <p:grpSp>
          <p:nvGrpSpPr>
            <p:cNvPr id="685" name="Google Shape;685;p25"/>
            <p:cNvGrpSpPr/>
            <p:nvPr/>
          </p:nvGrpSpPr>
          <p:grpSpPr>
            <a:xfrm>
              <a:off x="5508098" y="375466"/>
              <a:ext cx="2416398" cy="1315394"/>
              <a:chOff x="5354095" y="263764"/>
              <a:chExt cx="2416398" cy="1315394"/>
            </a:xfrm>
          </p:grpSpPr>
          <p:grpSp>
            <p:nvGrpSpPr>
              <p:cNvPr id="686" name="Google Shape;686;p25"/>
              <p:cNvGrpSpPr/>
              <p:nvPr/>
            </p:nvGrpSpPr>
            <p:grpSpPr>
              <a:xfrm>
                <a:off x="5354095" y="263764"/>
                <a:ext cx="2407199" cy="328879"/>
                <a:chOff x="6868571" y="193992"/>
                <a:chExt cx="2047427" cy="430959"/>
              </a:xfrm>
            </p:grpSpPr>
            <p:grpSp>
              <p:nvGrpSpPr>
                <p:cNvPr id="687" name="Google Shape;687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688" name="Google Shape;688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89" name="Google Shape;689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90" name="Google Shape;690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91" name="Google Shape;691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692" name="Google Shape;692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3" name="Google Shape;693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5" name="Google Shape;695;p25"/>
              <p:cNvGrpSpPr/>
              <p:nvPr/>
            </p:nvGrpSpPr>
            <p:grpSpPr>
              <a:xfrm>
                <a:off x="5363294" y="741997"/>
                <a:ext cx="2407199" cy="328879"/>
                <a:chOff x="6868571" y="193992"/>
                <a:chExt cx="2047427" cy="430959"/>
              </a:xfrm>
            </p:grpSpPr>
            <p:grpSp>
              <p:nvGrpSpPr>
                <p:cNvPr id="696" name="Google Shape;696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697" name="Google Shape;697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98" name="Google Shape;698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99" name="Google Shape;699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00" name="Google Shape;700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701" name="Google Shape;701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02" name="Google Shape;702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4" name="Google Shape;704;p25"/>
              <p:cNvGrpSpPr/>
              <p:nvPr/>
            </p:nvGrpSpPr>
            <p:grpSpPr>
              <a:xfrm>
                <a:off x="5358851" y="1250279"/>
                <a:ext cx="2407199" cy="328879"/>
                <a:chOff x="6868571" y="193992"/>
                <a:chExt cx="2047427" cy="430959"/>
              </a:xfrm>
            </p:grpSpPr>
            <p:grpSp>
              <p:nvGrpSpPr>
                <p:cNvPr id="705" name="Google Shape;705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706" name="Google Shape;706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707" name="Google Shape;707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08" name="Google Shape;708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09" name="Google Shape;709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710" name="Google Shape;710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11" name="Google Shape;711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3" name="Google Shape;713;p25"/>
            <p:cNvGrpSpPr/>
            <p:nvPr/>
          </p:nvGrpSpPr>
          <p:grpSpPr>
            <a:xfrm>
              <a:off x="5490558" y="3922757"/>
              <a:ext cx="2916221" cy="1570599"/>
              <a:chOff x="5234252" y="4034188"/>
              <a:chExt cx="2916221" cy="1570599"/>
            </a:xfrm>
          </p:grpSpPr>
          <p:grpSp>
            <p:nvGrpSpPr>
              <p:cNvPr id="714" name="Google Shape;714;p25"/>
              <p:cNvGrpSpPr/>
              <p:nvPr/>
            </p:nvGrpSpPr>
            <p:grpSpPr>
              <a:xfrm>
                <a:off x="5426229" y="4419318"/>
                <a:ext cx="2378916" cy="311596"/>
                <a:chOff x="6868571" y="193992"/>
                <a:chExt cx="2047427" cy="430959"/>
              </a:xfrm>
            </p:grpSpPr>
            <p:grpSp>
              <p:nvGrpSpPr>
                <p:cNvPr id="715" name="Google Shape;715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716" name="Google Shape;716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717" name="Google Shape;717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18" name="Google Shape;718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19" name="Google Shape;719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720" name="Google Shape;720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21" name="Google Shape;721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3" name="Google Shape;723;p25"/>
              <p:cNvGrpSpPr/>
              <p:nvPr/>
            </p:nvGrpSpPr>
            <p:grpSpPr>
              <a:xfrm>
                <a:off x="5426142" y="4851626"/>
                <a:ext cx="2378916" cy="311596"/>
                <a:chOff x="6868571" y="193992"/>
                <a:chExt cx="2047427" cy="430959"/>
              </a:xfrm>
            </p:grpSpPr>
            <p:grpSp>
              <p:nvGrpSpPr>
                <p:cNvPr id="724" name="Google Shape;724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725" name="Google Shape;725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726" name="Google Shape;726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27" name="Google Shape;727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28" name="Google Shape;728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729" name="Google Shape;729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30" name="Google Shape;730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2" name="Google Shape;732;p25"/>
              <p:cNvGrpSpPr/>
              <p:nvPr/>
            </p:nvGrpSpPr>
            <p:grpSpPr>
              <a:xfrm>
                <a:off x="5438739" y="5293191"/>
                <a:ext cx="2378916" cy="311596"/>
                <a:chOff x="6868571" y="193992"/>
                <a:chExt cx="2047427" cy="430959"/>
              </a:xfrm>
            </p:grpSpPr>
            <p:grpSp>
              <p:nvGrpSpPr>
                <p:cNvPr id="733" name="Google Shape;733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734" name="Google Shape;734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735" name="Google Shape;735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36" name="Google Shape;736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37" name="Google Shape;737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738" name="Google Shape;738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39" name="Google Shape;739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41" name="Google Shape;741;p25"/>
              <p:cNvSpPr txBox="1"/>
              <p:nvPr/>
            </p:nvSpPr>
            <p:spPr>
              <a:xfrm>
                <a:off x="5234252" y="4034188"/>
                <a:ext cx="29162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 register array – Channel 3</a:t>
                </a:r>
                <a:endParaRPr sz="1050"/>
              </a:p>
            </p:txBody>
          </p:sp>
        </p:grpSp>
        <p:grpSp>
          <p:nvGrpSpPr>
            <p:cNvPr id="742" name="Google Shape;742;p25"/>
            <p:cNvGrpSpPr/>
            <p:nvPr/>
          </p:nvGrpSpPr>
          <p:grpSpPr>
            <a:xfrm>
              <a:off x="5440184" y="1975431"/>
              <a:ext cx="3030569" cy="1635457"/>
              <a:chOff x="5259211" y="1946416"/>
              <a:chExt cx="3030569" cy="1635457"/>
            </a:xfrm>
          </p:grpSpPr>
          <p:grpSp>
            <p:nvGrpSpPr>
              <p:cNvPr id="743" name="Google Shape;743;p25"/>
              <p:cNvGrpSpPr/>
              <p:nvPr/>
            </p:nvGrpSpPr>
            <p:grpSpPr>
              <a:xfrm>
                <a:off x="5414377" y="2302903"/>
                <a:ext cx="2378916" cy="311596"/>
                <a:chOff x="6868571" y="193992"/>
                <a:chExt cx="2047427" cy="430959"/>
              </a:xfrm>
            </p:grpSpPr>
            <p:grpSp>
              <p:nvGrpSpPr>
                <p:cNvPr id="744" name="Google Shape;744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745" name="Google Shape;745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746" name="Google Shape;746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7" name="Google Shape;747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8" name="Google Shape;748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749" name="Google Shape;749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50" name="Google Shape;750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2" name="Google Shape;752;p25"/>
              <p:cNvGrpSpPr/>
              <p:nvPr/>
            </p:nvGrpSpPr>
            <p:grpSpPr>
              <a:xfrm>
                <a:off x="5395200" y="2777133"/>
                <a:ext cx="2378916" cy="311596"/>
                <a:chOff x="6868571" y="193992"/>
                <a:chExt cx="2047427" cy="430959"/>
              </a:xfrm>
            </p:grpSpPr>
            <p:grpSp>
              <p:nvGrpSpPr>
                <p:cNvPr id="753" name="Google Shape;753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754" name="Google Shape;754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755" name="Google Shape;755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56" name="Google Shape;756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57" name="Google Shape;757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758" name="Google Shape;758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59" name="Google Shape;759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1" name="Google Shape;761;p25"/>
              <p:cNvGrpSpPr/>
              <p:nvPr/>
            </p:nvGrpSpPr>
            <p:grpSpPr>
              <a:xfrm>
                <a:off x="5407052" y="3270277"/>
                <a:ext cx="2378916" cy="311596"/>
                <a:chOff x="6868571" y="193992"/>
                <a:chExt cx="2047427" cy="430959"/>
              </a:xfrm>
            </p:grpSpPr>
            <p:grpSp>
              <p:nvGrpSpPr>
                <p:cNvPr id="762" name="Google Shape;762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763" name="Google Shape;763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764" name="Google Shape;764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65" name="Google Shape;765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66" name="Google Shape;766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767" name="Google Shape;767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68" name="Google Shape;768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70" name="Google Shape;770;p25"/>
              <p:cNvSpPr txBox="1"/>
              <p:nvPr/>
            </p:nvSpPr>
            <p:spPr>
              <a:xfrm>
                <a:off x="5259211" y="1946416"/>
                <a:ext cx="30305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 register array –Channel 2</a:t>
                </a:r>
                <a:endParaRPr sz="1050"/>
              </a:p>
            </p:txBody>
          </p:sp>
        </p:grpSp>
      </p:grpSp>
      <p:grpSp>
        <p:nvGrpSpPr>
          <p:cNvPr id="771" name="Google Shape;771;p25"/>
          <p:cNvGrpSpPr/>
          <p:nvPr/>
        </p:nvGrpSpPr>
        <p:grpSpPr>
          <a:xfrm>
            <a:off x="6941746" y="554802"/>
            <a:ext cx="2346444" cy="4106450"/>
            <a:chOff x="5342161" y="18089"/>
            <a:chExt cx="3128592" cy="5475267"/>
          </a:xfrm>
        </p:grpSpPr>
        <p:sp>
          <p:nvSpPr>
            <p:cNvPr id="772" name="Google Shape;772;p25"/>
            <p:cNvSpPr txBox="1"/>
            <p:nvPr/>
          </p:nvSpPr>
          <p:spPr>
            <a:xfrm>
              <a:off x="5342161" y="18089"/>
              <a:ext cx="30305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 register array –Channel 1</a:t>
              </a:r>
              <a:endParaRPr sz="1050"/>
            </a:p>
          </p:txBody>
        </p:sp>
        <p:grpSp>
          <p:nvGrpSpPr>
            <p:cNvPr id="773" name="Google Shape;773;p25"/>
            <p:cNvGrpSpPr/>
            <p:nvPr/>
          </p:nvGrpSpPr>
          <p:grpSpPr>
            <a:xfrm>
              <a:off x="5508098" y="375466"/>
              <a:ext cx="2416398" cy="1315394"/>
              <a:chOff x="5354095" y="263764"/>
              <a:chExt cx="2416398" cy="1315394"/>
            </a:xfrm>
          </p:grpSpPr>
          <p:grpSp>
            <p:nvGrpSpPr>
              <p:cNvPr id="774" name="Google Shape;774;p25"/>
              <p:cNvGrpSpPr/>
              <p:nvPr/>
            </p:nvGrpSpPr>
            <p:grpSpPr>
              <a:xfrm>
                <a:off x="5354095" y="263764"/>
                <a:ext cx="2407199" cy="328879"/>
                <a:chOff x="6868571" y="193992"/>
                <a:chExt cx="2047427" cy="430959"/>
              </a:xfrm>
            </p:grpSpPr>
            <p:grpSp>
              <p:nvGrpSpPr>
                <p:cNvPr id="775" name="Google Shape;775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776" name="Google Shape;776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777" name="Google Shape;777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78" name="Google Shape;778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79" name="Google Shape;779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780" name="Google Shape;780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81" name="Google Shape;781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3" name="Google Shape;783;p25"/>
              <p:cNvGrpSpPr/>
              <p:nvPr/>
            </p:nvGrpSpPr>
            <p:grpSpPr>
              <a:xfrm>
                <a:off x="5363294" y="741997"/>
                <a:ext cx="2407199" cy="328879"/>
                <a:chOff x="6868571" y="193992"/>
                <a:chExt cx="2047427" cy="430959"/>
              </a:xfrm>
            </p:grpSpPr>
            <p:grpSp>
              <p:nvGrpSpPr>
                <p:cNvPr id="784" name="Google Shape;784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785" name="Google Shape;785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786" name="Google Shape;786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87" name="Google Shape;787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88" name="Google Shape;788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789" name="Google Shape;789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0" name="Google Shape;790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2" name="Google Shape;792;p25"/>
              <p:cNvGrpSpPr/>
              <p:nvPr/>
            </p:nvGrpSpPr>
            <p:grpSpPr>
              <a:xfrm>
                <a:off x="5358851" y="1250279"/>
                <a:ext cx="2407199" cy="328879"/>
                <a:chOff x="6868571" y="193992"/>
                <a:chExt cx="2047427" cy="430959"/>
              </a:xfrm>
            </p:grpSpPr>
            <p:grpSp>
              <p:nvGrpSpPr>
                <p:cNvPr id="793" name="Google Shape;793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794" name="Google Shape;794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795" name="Google Shape;795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96" name="Google Shape;796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97" name="Google Shape;797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798" name="Google Shape;798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9" name="Google Shape;799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01" name="Google Shape;801;p25"/>
            <p:cNvGrpSpPr/>
            <p:nvPr/>
          </p:nvGrpSpPr>
          <p:grpSpPr>
            <a:xfrm>
              <a:off x="5490558" y="3922757"/>
              <a:ext cx="2916221" cy="1570599"/>
              <a:chOff x="5234252" y="4034188"/>
              <a:chExt cx="2916221" cy="1570599"/>
            </a:xfrm>
          </p:grpSpPr>
          <p:grpSp>
            <p:nvGrpSpPr>
              <p:cNvPr id="802" name="Google Shape;802;p25"/>
              <p:cNvGrpSpPr/>
              <p:nvPr/>
            </p:nvGrpSpPr>
            <p:grpSpPr>
              <a:xfrm>
                <a:off x="5426229" y="4419318"/>
                <a:ext cx="2378916" cy="311596"/>
                <a:chOff x="6868571" y="193992"/>
                <a:chExt cx="2047427" cy="430959"/>
              </a:xfrm>
            </p:grpSpPr>
            <p:grpSp>
              <p:nvGrpSpPr>
                <p:cNvPr id="803" name="Google Shape;803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804" name="Google Shape;804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805" name="Google Shape;805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06" name="Google Shape;806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07" name="Google Shape;807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808" name="Google Shape;808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09" name="Google Shape;809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1" name="Google Shape;811;p25"/>
              <p:cNvGrpSpPr/>
              <p:nvPr/>
            </p:nvGrpSpPr>
            <p:grpSpPr>
              <a:xfrm>
                <a:off x="5426142" y="4851626"/>
                <a:ext cx="2378916" cy="311596"/>
                <a:chOff x="6868571" y="193992"/>
                <a:chExt cx="2047427" cy="430959"/>
              </a:xfrm>
            </p:grpSpPr>
            <p:grpSp>
              <p:nvGrpSpPr>
                <p:cNvPr id="812" name="Google Shape;812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813" name="Google Shape;813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814" name="Google Shape;814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15" name="Google Shape;815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16" name="Google Shape;816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817" name="Google Shape;817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18" name="Google Shape;818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0" name="Google Shape;820;p25"/>
              <p:cNvGrpSpPr/>
              <p:nvPr/>
            </p:nvGrpSpPr>
            <p:grpSpPr>
              <a:xfrm>
                <a:off x="5438739" y="5293191"/>
                <a:ext cx="2378916" cy="311596"/>
                <a:chOff x="6868571" y="193992"/>
                <a:chExt cx="2047427" cy="430959"/>
              </a:xfrm>
            </p:grpSpPr>
            <p:grpSp>
              <p:nvGrpSpPr>
                <p:cNvPr id="821" name="Google Shape;821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822" name="Google Shape;822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823" name="Google Shape;823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24" name="Google Shape;824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25" name="Google Shape;825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826" name="Google Shape;826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27" name="Google Shape;827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29" name="Google Shape;829;p25"/>
              <p:cNvSpPr txBox="1"/>
              <p:nvPr/>
            </p:nvSpPr>
            <p:spPr>
              <a:xfrm>
                <a:off x="5234252" y="4034188"/>
                <a:ext cx="29162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 register array – Channel 3</a:t>
                </a:r>
                <a:endParaRPr sz="1050"/>
              </a:p>
            </p:txBody>
          </p:sp>
        </p:grpSp>
        <p:grpSp>
          <p:nvGrpSpPr>
            <p:cNvPr id="830" name="Google Shape;830;p25"/>
            <p:cNvGrpSpPr/>
            <p:nvPr/>
          </p:nvGrpSpPr>
          <p:grpSpPr>
            <a:xfrm>
              <a:off x="5440184" y="1975431"/>
              <a:ext cx="3030569" cy="1635457"/>
              <a:chOff x="5259211" y="1946416"/>
              <a:chExt cx="3030569" cy="1635457"/>
            </a:xfrm>
          </p:grpSpPr>
          <p:grpSp>
            <p:nvGrpSpPr>
              <p:cNvPr id="831" name="Google Shape;831;p25"/>
              <p:cNvGrpSpPr/>
              <p:nvPr/>
            </p:nvGrpSpPr>
            <p:grpSpPr>
              <a:xfrm>
                <a:off x="5414377" y="2302903"/>
                <a:ext cx="2378916" cy="311596"/>
                <a:chOff x="6868571" y="193992"/>
                <a:chExt cx="2047427" cy="430959"/>
              </a:xfrm>
            </p:grpSpPr>
            <p:grpSp>
              <p:nvGrpSpPr>
                <p:cNvPr id="832" name="Google Shape;832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833" name="Google Shape;833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834" name="Google Shape;834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35" name="Google Shape;835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36" name="Google Shape;836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837" name="Google Shape;837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38" name="Google Shape;838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0" name="Google Shape;840;p25"/>
              <p:cNvGrpSpPr/>
              <p:nvPr/>
            </p:nvGrpSpPr>
            <p:grpSpPr>
              <a:xfrm>
                <a:off x="5395200" y="2777133"/>
                <a:ext cx="2378916" cy="311596"/>
                <a:chOff x="6868571" y="193992"/>
                <a:chExt cx="2047427" cy="430959"/>
              </a:xfrm>
            </p:grpSpPr>
            <p:grpSp>
              <p:nvGrpSpPr>
                <p:cNvPr id="841" name="Google Shape;841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842" name="Google Shape;842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843" name="Google Shape;843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44" name="Google Shape;844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45" name="Google Shape;845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846" name="Google Shape;846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47" name="Google Shape;847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9" name="Google Shape;849;p25"/>
              <p:cNvGrpSpPr/>
              <p:nvPr/>
            </p:nvGrpSpPr>
            <p:grpSpPr>
              <a:xfrm>
                <a:off x="5407052" y="3270277"/>
                <a:ext cx="2378916" cy="311596"/>
                <a:chOff x="6868571" y="193992"/>
                <a:chExt cx="2047427" cy="430959"/>
              </a:xfrm>
            </p:grpSpPr>
            <p:grpSp>
              <p:nvGrpSpPr>
                <p:cNvPr id="850" name="Google Shape;850;p25"/>
                <p:cNvGrpSpPr/>
                <p:nvPr/>
              </p:nvGrpSpPr>
              <p:grpSpPr>
                <a:xfrm>
                  <a:off x="6868571" y="193992"/>
                  <a:ext cx="2014418" cy="430959"/>
                  <a:chOff x="5668421" y="142942"/>
                  <a:chExt cx="2014418" cy="430959"/>
                </a:xfrm>
              </p:grpSpPr>
              <p:sp>
                <p:nvSpPr>
                  <p:cNvPr id="851" name="Google Shape;851;p25"/>
                  <p:cNvSpPr/>
                  <p:nvPr/>
                </p:nvSpPr>
                <p:spPr>
                  <a:xfrm>
                    <a:off x="5668421" y="142942"/>
                    <a:ext cx="2014417" cy="430959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852" name="Google Shape;852;p25"/>
                  <p:cNvCxnSpPr/>
                  <p:nvPr/>
                </p:nvCxnSpPr>
                <p:spPr>
                  <a:xfrm>
                    <a:off x="6320572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53" name="Google Shape;853;p25"/>
                  <p:cNvCxnSpPr/>
                  <p:nvPr/>
                </p:nvCxnSpPr>
                <p:spPr>
                  <a:xfrm>
                    <a:off x="6972721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54" name="Google Shape;854;p25"/>
                  <p:cNvCxnSpPr/>
                  <p:nvPr/>
                </p:nvCxnSpPr>
                <p:spPr>
                  <a:xfrm>
                    <a:off x="7682839" y="142942"/>
                    <a:ext cx="0" cy="4309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855" name="Google Shape;855;p25"/>
                  <p:cNvSpPr txBox="1"/>
                  <p:nvPr/>
                </p:nvSpPr>
                <p:spPr>
                  <a:xfrm>
                    <a:off x="6452355" y="204569"/>
                    <a:ext cx="58638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K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56" name="Google Shape;856;p25"/>
                <p:cNvSpPr txBox="1"/>
                <p:nvPr/>
              </p:nvSpPr>
              <p:spPr>
                <a:xfrm>
                  <a:off x="8329612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5"/>
                <p:cNvSpPr txBox="1"/>
                <p:nvPr/>
              </p:nvSpPr>
              <p:spPr>
                <a:xfrm>
                  <a:off x="7008407" y="255619"/>
                  <a:ext cx="58638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5"/>
              <p:cNvSpPr txBox="1"/>
              <p:nvPr/>
            </p:nvSpPr>
            <p:spPr>
              <a:xfrm>
                <a:off x="5259211" y="1946416"/>
                <a:ext cx="30305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 register array –Channel 2</a:t>
                </a:r>
                <a:endParaRPr sz="1050"/>
              </a:p>
            </p:txBody>
          </p:sp>
        </p:grpSp>
      </p:grpSp>
      <p:sp>
        <p:nvSpPr>
          <p:cNvPr id="859" name="Google Shape;859;p25"/>
          <p:cNvSpPr txBox="1"/>
          <p:nvPr/>
        </p:nvSpPr>
        <p:spPr>
          <a:xfrm>
            <a:off x="7914168" y="4754825"/>
            <a:ext cx="60181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M=2</a:t>
            </a:r>
            <a:endParaRPr sz="1050"/>
          </a:p>
        </p:txBody>
      </p:sp>
      <p:sp>
        <p:nvSpPr>
          <p:cNvPr id="860" name="Google Shape;860;p25"/>
          <p:cNvSpPr txBox="1"/>
          <p:nvPr/>
        </p:nvSpPr>
        <p:spPr>
          <a:xfrm>
            <a:off x="50006" y="114301"/>
            <a:ext cx="529278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 a Kernel Registers array</a:t>
            </a:r>
            <a:endParaRPr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Image: 3x256x256  (CxHxW)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Kernel: 20x3x3x3    (MxKxKxC)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Output: 20x256x256   (MxHxW)   (padding of size K-1 used)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FPGA: Kintex 7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BRAM: 650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LUT: 101,400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DSP: 600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FF: 202,800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AXI port used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6"/>
          <p:cNvSpPr/>
          <p:nvPr/>
        </p:nvSpPr>
        <p:spPr>
          <a:xfrm>
            <a:off x="339025" y="1740738"/>
            <a:ext cx="887164" cy="1054345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6"/>
          <p:cNvSpPr txBox="1"/>
          <p:nvPr/>
        </p:nvSpPr>
        <p:spPr>
          <a:xfrm>
            <a:off x="468596" y="2057489"/>
            <a:ext cx="72900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BRAM array  1</a:t>
            </a:r>
            <a:endParaRPr sz="1050"/>
          </a:p>
        </p:txBody>
      </p:sp>
      <p:sp>
        <p:nvSpPr>
          <p:cNvPr id="867" name="Google Shape;867;p26"/>
          <p:cNvSpPr/>
          <p:nvPr/>
        </p:nvSpPr>
        <p:spPr>
          <a:xfrm rot="-5400000">
            <a:off x="1740284" y="1312661"/>
            <a:ext cx="1050131" cy="1982390"/>
          </a:xfrm>
          <a:prstGeom prst="triangle">
            <a:avLst>
              <a:gd name="adj" fmla="val 50000"/>
            </a:avLst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9" name="Google Shape;869;p26"/>
          <p:cNvGrpSpPr/>
          <p:nvPr/>
        </p:nvGrpSpPr>
        <p:grpSpPr>
          <a:xfrm>
            <a:off x="3771544" y="514941"/>
            <a:ext cx="5184716" cy="1407888"/>
            <a:chOff x="4960113" y="696017"/>
            <a:chExt cx="7011849" cy="1635845"/>
          </a:xfrm>
        </p:grpSpPr>
        <p:sp>
          <p:nvSpPr>
            <p:cNvPr id="870" name="Google Shape;870;p26"/>
            <p:cNvSpPr txBox="1"/>
            <p:nvPr/>
          </p:nvSpPr>
          <p:spPr>
            <a:xfrm>
              <a:off x="5006508" y="805474"/>
              <a:ext cx="18456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 1 BRAM </a:t>
              </a:r>
              <a:endParaRPr sz="1050" dirty="0"/>
            </a:p>
          </p:txBody>
        </p:sp>
        <p:sp>
          <p:nvSpPr>
            <p:cNvPr id="871" name="Google Shape;871;p26"/>
            <p:cNvSpPr txBox="1"/>
            <p:nvPr/>
          </p:nvSpPr>
          <p:spPr>
            <a:xfrm>
              <a:off x="4960113" y="1395088"/>
              <a:ext cx="1666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Row  2 BRAM</a:t>
              </a:r>
              <a:endParaRPr sz="1050" dirty="0"/>
            </a:p>
          </p:txBody>
        </p:sp>
        <p:grpSp>
          <p:nvGrpSpPr>
            <p:cNvPr id="872" name="Google Shape;872;p26"/>
            <p:cNvGrpSpPr/>
            <p:nvPr/>
          </p:nvGrpSpPr>
          <p:grpSpPr>
            <a:xfrm>
              <a:off x="6438328" y="696017"/>
              <a:ext cx="5529799" cy="438435"/>
              <a:chOff x="5668421" y="135466"/>
              <a:chExt cx="5529799" cy="438435"/>
            </a:xfrm>
          </p:grpSpPr>
          <p:grpSp>
            <p:nvGrpSpPr>
              <p:cNvPr id="873" name="Google Shape;873;p26"/>
              <p:cNvGrpSpPr/>
              <p:nvPr/>
            </p:nvGrpSpPr>
            <p:grpSpPr>
              <a:xfrm>
                <a:off x="5668421" y="135466"/>
                <a:ext cx="5491304" cy="438435"/>
                <a:chOff x="5668420" y="254945"/>
                <a:chExt cx="6437849" cy="706194"/>
              </a:xfrm>
            </p:grpSpPr>
            <p:sp>
              <p:nvSpPr>
                <p:cNvPr id="874" name="Google Shape;874;p26"/>
                <p:cNvSpPr/>
                <p:nvPr/>
              </p:nvSpPr>
              <p:spPr>
                <a:xfrm>
                  <a:off x="5668420" y="266986"/>
                  <a:ext cx="6437849" cy="694153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75" name="Google Shape;875;p26"/>
                <p:cNvCxnSpPr/>
                <p:nvPr/>
              </p:nvCxnSpPr>
              <p:spPr>
                <a:xfrm>
                  <a:off x="643298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76" name="Google Shape;876;p26"/>
                <p:cNvCxnSpPr/>
                <p:nvPr/>
              </p:nvCxnSpPr>
              <p:spPr>
                <a:xfrm>
                  <a:off x="7197544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77" name="Google Shape;877;p26"/>
                <p:cNvCxnSpPr/>
                <p:nvPr/>
              </p:nvCxnSpPr>
              <p:spPr>
                <a:xfrm>
                  <a:off x="8030067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78" name="Google Shape;878;p26"/>
                <p:cNvCxnSpPr/>
                <p:nvPr/>
              </p:nvCxnSpPr>
              <p:spPr>
                <a:xfrm>
                  <a:off x="8862589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79" name="Google Shape;879;p26"/>
                <p:cNvCxnSpPr/>
                <p:nvPr/>
              </p:nvCxnSpPr>
              <p:spPr>
                <a:xfrm>
                  <a:off x="974024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880" name="Google Shape;880;p26"/>
                <p:cNvSpPr txBox="1"/>
                <p:nvPr/>
              </p:nvSpPr>
              <p:spPr>
                <a:xfrm>
                  <a:off x="5844169" y="493780"/>
                  <a:ext cx="475723" cy="246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sz="13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 txBox="1"/>
                <p:nvPr/>
              </p:nvSpPr>
              <p:spPr>
                <a:xfrm>
                  <a:off x="6676691" y="490595"/>
                  <a:ext cx="475723" cy="246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sz="13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6"/>
                <p:cNvSpPr txBox="1"/>
                <p:nvPr/>
              </p:nvSpPr>
              <p:spPr>
                <a:xfrm>
                  <a:off x="7486383" y="481760"/>
                  <a:ext cx="475723" cy="246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26"/>
                <p:cNvSpPr txBox="1"/>
                <p:nvPr/>
              </p:nvSpPr>
              <p:spPr>
                <a:xfrm>
                  <a:off x="8378374" y="490595"/>
                  <a:ext cx="475723" cy="246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14</a:t>
                  </a:r>
                  <a:endParaRPr sz="13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26"/>
                <p:cNvSpPr txBox="1"/>
                <p:nvPr/>
              </p:nvSpPr>
              <p:spPr>
                <a:xfrm>
                  <a:off x="9176918" y="505799"/>
                  <a:ext cx="475723" cy="246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15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6"/>
                <p:cNvSpPr txBox="1"/>
                <p:nvPr/>
              </p:nvSpPr>
              <p:spPr>
                <a:xfrm>
                  <a:off x="9864595" y="506773"/>
                  <a:ext cx="475723" cy="2469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16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86" name="Google Shape;886;p26"/>
                <p:cNvCxnSpPr/>
                <p:nvPr/>
              </p:nvCxnSpPr>
              <p:spPr>
                <a:xfrm>
                  <a:off x="10340318" y="25843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87" name="Google Shape;887;p26"/>
                <p:cNvCxnSpPr/>
                <p:nvPr/>
              </p:nvCxnSpPr>
              <p:spPr>
                <a:xfrm>
                  <a:off x="10997543" y="25494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88" name="Google Shape;888;p26"/>
                <p:cNvCxnSpPr/>
                <p:nvPr/>
              </p:nvCxnSpPr>
              <p:spPr>
                <a:xfrm>
                  <a:off x="1162619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889" name="Google Shape;889;p26"/>
                <p:cNvSpPr txBox="1"/>
                <p:nvPr/>
              </p:nvSpPr>
              <p:spPr>
                <a:xfrm>
                  <a:off x="10520428" y="506515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17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6"/>
                <p:cNvSpPr txBox="1"/>
                <p:nvPr/>
              </p:nvSpPr>
              <p:spPr>
                <a:xfrm>
                  <a:off x="11093254" y="481760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91" name="Google Shape;891;p26"/>
              <p:cNvSpPr txBox="1"/>
              <p:nvPr/>
            </p:nvSpPr>
            <p:spPr>
              <a:xfrm>
                <a:off x="10792442" y="291206"/>
                <a:ext cx="405778" cy="2292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19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2" name="Google Shape;892;p26"/>
            <p:cNvSpPr txBox="1"/>
            <p:nvPr/>
          </p:nvSpPr>
          <p:spPr>
            <a:xfrm>
              <a:off x="4987870" y="1955054"/>
              <a:ext cx="2023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 3 BRAM</a:t>
              </a:r>
              <a:endParaRPr sz="1050"/>
            </a:p>
          </p:txBody>
        </p:sp>
        <p:grpSp>
          <p:nvGrpSpPr>
            <p:cNvPr id="893" name="Google Shape;893;p26"/>
            <p:cNvGrpSpPr/>
            <p:nvPr/>
          </p:nvGrpSpPr>
          <p:grpSpPr>
            <a:xfrm>
              <a:off x="6435566" y="1305473"/>
              <a:ext cx="5520425" cy="438435"/>
              <a:chOff x="5668421" y="866300"/>
              <a:chExt cx="5520425" cy="438435"/>
            </a:xfrm>
          </p:grpSpPr>
          <p:grpSp>
            <p:nvGrpSpPr>
              <p:cNvPr id="894" name="Google Shape;894;p26"/>
              <p:cNvGrpSpPr/>
              <p:nvPr/>
            </p:nvGrpSpPr>
            <p:grpSpPr>
              <a:xfrm>
                <a:off x="5668421" y="866300"/>
                <a:ext cx="5491304" cy="438435"/>
                <a:chOff x="5668420" y="254945"/>
                <a:chExt cx="6437849" cy="706194"/>
              </a:xfrm>
            </p:grpSpPr>
            <p:sp>
              <p:nvSpPr>
                <p:cNvPr id="895" name="Google Shape;895;p26"/>
                <p:cNvSpPr/>
                <p:nvPr/>
              </p:nvSpPr>
              <p:spPr>
                <a:xfrm>
                  <a:off x="5668420" y="266986"/>
                  <a:ext cx="6437849" cy="694153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96" name="Google Shape;896;p26"/>
                <p:cNvCxnSpPr/>
                <p:nvPr/>
              </p:nvCxnSpPr>
              <p:spPr>
                <a:xfrm>
                  <a:off x="643298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97" name="Google Shape;897;p26"/>
                <p:cNvCxnSpPr/>
                <p:nvPr/>
              </p:nvCxnSpPr>
              <p:spPr>
                <a:xfrm>
                  <a:off x="7197544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26"/>
                <p:cNvCxnSpPr/>
                <p:nvPr/>
              </p:nvCxnSpPr>
              <p:spPr>
                <a:xfrm>
                  <a:off x="8030067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26"/>
                <p:cNvCxnSpPr/>
                <p:nvPr/>
              </p:nvCxnSpPr>
              <p:spPr>
                <a:xfrm>
                  <a:off x="8862589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26"/>
                <p:cNvCxnSpPr/>
                <p:nvPr/>
              </p:nvCxnSpPr>
              <p:spPr>
                <a:xfrm>
                  <a:off x="974024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901" name="Google Shape;901;p26"/>
                <p:cNvSpPr txBox="1"/>
                <p:nvPr/>
              </p:nvSpPr>
              <p:spPr>
                <a:xfrm>
                  <a:off x="5844169" y="493780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6"/>
                <p:cNvSpPr txBox="1"/>
                <p:nvPr/>
              </p:nvSpPr>
              <p:spPr>
                <a:xfrm>
                  <a:off x="6676691" y="490595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22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26"/>
                <p:cNvSpPr txBox="1"/>
                <p:nvPr/>
              </p:nvSpPr>
              <p:spPr>
                <a:xfrm>
                  <a:off x="7486383" y="481760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26"/>
                <p:cNvSpPr txBox="1"/>
                <p:nvPr/>
              </p:nvSpPr>
              <p:spPr>
                <a:xfrm>
                  <a:off x="8378374" y="490595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24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26"/>
                <p:cNvSpPr txBox="1"/>
                <p:nvPr/>
              </p:nvSpPr>
              <p:spPr>
                <a:xfrm>
                  <a:off x="9176918" y="505799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25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26"/>
                <p:cNvSpPr txBox="1"/>
                <p:nvPr/>
              </p:nvSpPr>
              <p:spPr>
                <a:xfrm>
                  <a:off x="9864595" y="506773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26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907" name="Google Shape;907;p26"/>
                <p:cNvCxnSpPr/>
                <p:nvPr/>
              </p:nvCxnSpPr>
              <p:spPr>
                <a:xfrm>
                  <a:off x="10340318" y="25843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26"/>
                <p:cNvCxnSpPr/>
                <p:nvPr/>
              </p:nvCxnSpPr>
              <p:spPr>
                <a:xfrm>
                  <a:off x="10997543" y="25494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09" name="Google Shape;909;p26"/>
                <p:cNvCxnSpPr/>
                <p:nvPr/>
              </p:nvCxnSpPr>
              <p:spPr>
                <a:xfrm>
                  <a:off x="1162619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910" name="Google Shape;910;p26"/>
                <p:cNvSpPr txBox="1"/>
                <p:nvPr/>
              </p:nvSpPr>
              <p:spPr>
                <a:xfrm>
                  <a:off x="10520428" y="506515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27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26"/>
                <p:cNvSpPr txBox="1"/>
                <p:nvPr/>
              </p:nvSpPr>
              <p:spPr>
                <a:xfrm>
                  <a:off x="11093254" y="481760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28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12" name="Google Shape;912;p26"/>
              <p:cNvSpPr txBox="1"/>
              <p:nvPr/>
            </p:nvSpPr>
            <p:spPr>
              <a:xfrm>
                <a:off x="10783068" y="1007117"/>
                <a:ext cx="405778" cy="2292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29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3" name="Google Shape;913;p26"/>
            <p:cNvGrpSpPr/>
            <p:nvPr/>
          </p:nvGrpSpPr>
          <p:grpSpPr>
            <a:xfrm>
              <a:off x="6435566" y="1893427"/>
              <a:ext cx="5536396" cy="438435"/>
              <a:chOff x="5668421" y="1531441"/>
              <a:chExt cx="5536396" cy="438435"/>
            </a:xfrm>
          </p:grpSpPr>
          <p:grpSp>
            <p:nvGrpSpPr>
              <p:cNvPr id="914" name="Google Shape;914;p26"/>
              <p:cNvGrpSpPr/>
              <p:nvPr/>
            </p:nvGrpSpPr>
            <p:grpSpPr>
              <a:xfrm>
                <a:off x="5668421" y="1531441"/>
                <a:ext cx="5491304" cy="438435"/>
                <a:chOff x="5668420" y="254945"/>
                <a:chExt cx="6437849" cy="706194"/>
              </a:xfrm>
            </p:grpSpPr>
            <p:sp>
              <p:nvSpPr>
                <p:cNvPr id="915" name="Google Shape;915;p26"/>
                <p:cNvSpPr/>
                <p:nvPr/>
              </p:nvSpPr>
              <p:spPr>
                <a:xfrm>
                  <a:off x="5668420" y="266986"/>
                  <a:ext cx="6437849" cy="694153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916" name="Google Shape;916;p26"/>
                <p:cNvCxnSpPr/>
                <p:nvPr/>
              </p:nvCxnSpPr>
              <p:spPr>
                <a:xfrm>
                  <a:off x="643298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17" name="Google Shape;917;p26"/>
                <p:cNvCxnSpPr/>
                <p:nvPr/>
              </p:nvCxnSpPr>
              <p:spPr>
                <a:xfrm>
                  <a:off x="7197544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18" name="Google Shape;918;p26"/>
                <p:cNvCxnSpPr/>
                <p:nvPr/>
              </p:nvCxnSpPr>
              <p:spPr>
                <a:xfrm>
                  <a:off x="8030067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19" name="Google Shape;919;p26"/>
                <p:cNvCxnSpPr/>
                <p:nvPr/>
              </p:nvCxnSpPr>
              <p:spPr>
                <a:xfrm>
                  <a:off x="8862589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0" name="Google Shape;920;p26"/>
                <p:cNvCxnSpPr/>
                <p:nvPr/>
              </p:nvCxnSpPr>
              <p:spPr>
                <a:xfrm>
                  <a:off x="974024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921" name="Google Shape;921;p26"/>
                <p:cNvSpPr txBox="1"/>
                <p:nvPr/>
              </p:nvSpPr>
              <p:spPr>
                <a:xfrm>
                  <a:off x="5844169" y="493780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26"/>
                <p:cNvSpPr txBox="1"/>
                <p:nvPr/>
              </p:nvSpPr>
              <p:spPr>
                <a:xfrm>
                  <a:off x="6676691" y="490595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32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6"/>
                <p:cNvSpPr txBox="1"/>
                <p:nvPr/>
              </p:nvSpPr>
              <p:spPr>
                <a:xfrm>
                  <a:off x="7486383" y="481760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6"/>
                <p:cNvSpPr txBox="1"/>
                <p:nvPr/>
              </p:nvSpPr>
              <p:spPr>
                <a:xfrm>
                  <a:off x="8500231" y="489853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34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6"/>
                <p:cNvSpPr txBox="1"/>
                <p:nvPr/>
              </p:nvSpPr>
              <p:spPr>
                <a:xfrm>
                  <a:off x="9176918" y="505799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35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6"/>
                <p:cNvSpPr txBox="1"/>
                <p:nvPr/>
              </p:nvSpPr>
              <p:spPr>
                <a:xfrm>
                  <a:off x="9864595" y="506773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36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927" name="Google Shape;927;p26"/>
                <p:cNvCxnSpPr/>
                <p:nvPr/>
              </p:nvCxnSpPr>
              <p:spPr>
                <a:xfrm>
                  <a:off x="10340318" y="25843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8" name="Google Shape;928;p26"/>
                <p:cNvCxnSpPr/>
                <p:nvPr/>
              </p:nvCxnSpPr>
              <p:spPr>
                <a:xfrm>
                  <a:off x="10997543" y="25494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9" name="Google Shape;929;p26"/>
                <p:cNvCxnSpPr/>
                <p:nvPr/>
              </p:nvCxnSpPr>
              <p:spPr>
                <a:xfrm>
                  <a:off x="1162619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930" name="Google Shape;930;p26"/>
                <p:cNvSpPr txBox="1"/>
                <p:nvPr/>
              </p:nvSpPr>
              <p:spPr>
                <a:xfrm>
                  <a:off x="10520428" y="506515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37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6"/>
                <p:cNvSpPr txBox="1"/>
                <p:nvPr/>
              </p:nvSpPr>
              <p:spPr>
                <a:xfrm>
                  <a:off x="11093254" y="481760"/>
                  <a:ext cx="4757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38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32" name="Google Shape;932;p26"/>
              <p:cNvSpPr txBox="1"/>
              <p:nvPr/>
            </p:nvSpPr>
            <p:spPr>
              <a:xfrm>
                <a:off x="10799039" y="1672258"/>
                <a:ext cx="405778" cy="2292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39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3" name="Google Shape;933;p26"/>
          <p:cNvGrpSpPr/>
          <p:nvPr/>
        </p:nvGrpSpPr>
        <p:grpSpPr>
          <a:xfrm>
            <a:off x="3792068" y="2230735"/>
            <a:ext cx="5211209" cy="1421684"/>
            <a:chOff x="4949174" y="2859945"/>
            <a:chExt cx="7076151" cy="1676123"/>
          </a:xfrm>
        </p:grpSpPr>
        <p:sp>
          <p:nvSpPr>
            <p:cNvPr id="934" name="Google Shape;934;p26"/>
            <p:cNvSpPr txBox="1"/>
            <p:nvPr/>
          </p:nvSpPr>
          <p:spPr>
            <a:xfrm>
              <a:off x="4991352" y="2937621"/>
              <a:ext cx="18032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 1 BRAM</a:t>
              </a:r>
              <a:endParaRPr sz="1050"/>
            </a:p>
          </p:txBody>
        </p:sp>
        <p:sp>
          <p:nvSpPr>
            <p:cNvPr id="935" name="Google Shape;935;p26"/>
            <p:cNvSpPr txBox="1"/>
            <p:nvPr/>
          </p:nvSpPr>
          <p:spPr>
            <a:xfrm>
              <a:off x="4949174" y="3551651"/>
              <a:ext cx="1627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Row  2 BRAM</a:t>
              </a:r>
              <a:endParaRPr sz="1050"/>
            </a:p>
          </p:txBody>
        </p:sp>
        <p:sp>
          <p:nvSpPr>
            <p:cNvPr id="936" name="Google Shape;936;p26"/>
            <p:cNvSpPr txBox="1"/>
            <p:nvPr/>
          </p:nvSpPr>
          <p:spPr>
            <a:xfrm>
              <a:off x="4960357" y="4153725"/>
              <a:ext cx="19765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Row 3 BRAM</a:t>
              </a:r>
              <a:endParaRPr sz="1050"/>
            </a:p>
          </p:txBody>
        </p:sp>
        <p:grpSp>
          <p:nvGrpSpPr>
            <p:cNvPr id="937" name="Google Shape;937;p26"/>
            <p:cNvGrpSpPr/>
            <p:nvPr/>
          </p:nvGrpSpPr>
          <p:grpSpPr>
            <a:xfrm>
              <a:off x="6423054" y="2859945"/>
              <a:ext cx="5585547" cy="490964"/>
              <a:chOff x="5668422" y="2366475"/>
              <a:chExt cx="5585547" cy="490964"/>
            </a:xfrm>
          </p:grpSpPr>
          <p:grpSp>
            <p:nvGrpSpPr>
              <p:cNvPr id="938" name="Google Shape;938;p26"/>
              <p:cNvGrpSpPr/>
              <p:nvPr/>
            </p:nvGrpSpPr>
            <p:grpSpPr>
              <a:xfrm>
                <a:off x="5668422" y="2366475"/>
                <a:ext cx="5491302" cy="424689"/>
                <a:chOff x="5668420" y="254945"/>
                <a:chExt cx="6589291" cy="706194"/>
              </a:xfrm>
            </p:grpSpPr>
            <p:sp>
              <p:nvSpPr>
                <p:cNvPr id="939" name="Google Shape;939;p26"/>
                <p:cNvSpPr/>
                <p:nvPr/>
              </p:nvSpPr>
              <p:spPr>
                <a:xfrm>
                  <a:off x="5668420" y="266986"/>
                  <a:ext cx="6589291" cy="694153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940" name="Google Shape;940;p26"/>
                <p:cNvCxnSpPr/>
                <p:nvPr/>
              </p:nvCxnSpPr>
              <p:spPr>
                <a:xfrm>
                  <a:off x="643298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1" name="Google Shape;941;p26"/>
                <p:cNvCxnSpPr/>
                <p:nvPr/>
              </p:nvCxnSpPr>
              <p:spPr>
                <a:xfrm>
                  <a:off x="7197544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2" name="Google Shape;942;p26"/>
                <p:cNvCxnSpPr/>
                <p:nvPr/>
              </p:nvCxnSpPr>
              <p:spPr>
                <a:xfrm>
                  <a:off x="8030067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3" name="Google Shape;943;p26"/>
                <p:cNvCxnSpPr/>
                <p:nvPr/>
              </p:nvCxnSpPr>
              <p:spPr>
                <a:xfrm>
                  <a:off x="8862589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4" name="Google Shape;944;p26"/>
                <p:cNvCxnSpPr/>
                <p:nvPr/>
              </p:nvCxnSpPr>
              <p:spPr>
                <a:xfrm>
                  <a:off x="974024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945" name="Google Shape;945;p26"/>
                <p:cNvSpPr txBox="1"/>
                <p:nvPr/>
              </p:nvSpPr>
              <p:spPr>
                <a:xfrm>
                  <a:off x="5844169" y="493780"/>
                  <a:ext cx="475723" cy="2469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6"/>
                <p:cNvSpPr txBox="1"/>
                <p:nvPr/>
              </p:nvSpPr>
              <p:spPr>
                <a:xfrm>
                  <a:off x="6676691" y="490595"/>
                  <a:ext cx="475723" cy="2469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26"/>
                <p:cNvSpPr txBox="1"/>
                <p:nvPr/>
              </p:nvSpPr>
              <p:spPr>
                <a:xfrm>
                  <a:off x="7486383" y="481760"/>
                  <a:ext cx="475723" cy="2469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26"/>
                <p:cNvSpPr txBox="1"/>
                <p:nvPr/>
              </p:nvSpPr>
              <p:spPr>
                <a:xfrm>
                  <a:off x="8378374" y="490595"/>
                  <a:ext cx="475723" cy="2469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14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26"/>
                <p:cNvSpPr txBox="1"/>
                <p:nvPr/>
              </p:nvSpPr>
              <p:spPr>
                <a:xfrm>
                  <a:off x="9176918" y="505799"/>
                  <a:ext cx="475723" cy="2469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15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26"/>
                <p:cNvSpPr txBox="1"/>
                <p:nvPr/>
              </p:nvSpPr>
              <p:spPr>
                <a:xfrm>
                  <a:off x="9864595" y="506773"/>
                  <a:ext cx="475723" cy="2469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16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951" name="Google Shape;951;p26"/>
                <p:cNvCxnSpPr/>
                <p:nvPr/>
              </p:nvCxnSpPr>
              <p:spPr>
                <a:xfrm>
                  <a:off x="10340318" y="25843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2" name="Google Shape;952;p26"/>
                <p:cNvCxnSpPr/>
                <p:nvPr/>
              </p:nvCxnSpPr>
              <p:spPr>
                <a:xfrm>
                  <a:off x="10997543" y="25494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3" name="Google Shape;953;p26"/>
                <p:cNvCxnSpPr/>
                <p:nvPr/>
              </p:nvCxnSpPr>
              <p:spPr>
                <a:xfrm>
                  <a:off x="1162619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954" name="Google Shape;954;p26"/>
                <p:cNvSpPr txBox="1"/>
                <p:nvPr/>
              </p:nvSpPr>
              <p:spPr>
                <a:xfrm>
                  <a:off x="10520428" y="506515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17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26"/>
                <p:cNvSpPr txBox="1"/>
                <p:nvPr/>
              </p:nvSpPr>
              <p:spPr>
                <a:xfrm>
                  <a:off x="11093254" y="481760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56" name="Google Shape;956;p26"/>
              <p:cNvSpPr txBox="1"/>
              <p:nvPr/>
            </p:nvSpPr>
            <p:spPr>
              <a:xfrm>
                <a:off x="10646153" y="2488107"/>
                <a:ext cx="6078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19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7" name="Google Shape;957;p26"/>
            <p:cNvGrpSpPr/>
            <p:nvPr/>
          </p:nvGrpSpPr>
          <p:grpSpPr>
            <a:xfrm>
              <a:off x="6413670" y="3502921"/>
              <a:ext cx="5594931" cy="507587"/>
              <a:chOff x="5668422" y="3074398"/>
              <a:chExt cx="5594931" cy="507587"/>
            </a:xfrm>
          </p:grpSpPr>
          <p:grpSp>
            <p:nvGrpSpPr>
              <p:cNvPr id="958" name="Google Shape;958;p26"/>
              <p:cNvGrpSpPr/>
              <p:nvPr/>
            </p:nvGrpSpPr>
            <p:grpSpPr>
              <a:xfrm>
                <a:off x="5668422" y="3074398"/>
                <a:ext cx="5491302" cy="424689"/>
                <a:chOff x="5668420" y="254945"/>
                <a:chExt cx="6589291" cy="706194"/>
              </a:xfrm>
            </p:grpSpPr>
            <p:sp>
              <p:nvSpPr>
                <p:cNvPr id="959" name="Google Shape;959;p26"/>
                <p:cNvSpPr/>
                <p:nvPr/>
              </p:nvSpPr>
              <p:spPr>
                <a:xfrm>
                  <a:off x="5668420" y="266986"/>
                  <a:ext cx="6589291" cy="694153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960" name="Google Shape;960;p26"/>
                <p:cNvCxnSpPr/>
                <p:nvPr/>
              </p:nvCxnSpPr>
              <p:spPr>
                <a:xfrm>
                  <a:off x="643298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1" name="Google Shape;961;p26"/>
                <p:cNvCxnSpPr/>
                <p:nvPr/>
              </p:nvCxnSpPr>
              <p:spPr>
                <a:xfrm>
                  <a:off x="7197544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2" name="Google Shape;962;p26"/>
                <p:cNvCxnSpPr/>
                <p:nvPr/>
              </p:nvCxnSpPr>
              <p:spPr>
                <a:xfrm>
                  <a:off x="8030067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3" name="Google Shape;963;p26"/>
                <p:cNvCxnSpPr/>
                <p:nvPr/>
              </p:nvCxnSpPr>
              <p:spPr>
                <a:xfrm>
                  <a:off x="8862589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4" name="Google Shape;964;p26"/>
                <p:cNvCxnSpPr/>
                <p:nvPr/>
              </p:nvCxnSpPr>
              <p:spPr>
                <a:xfrm>
                  <a:off x="974024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965" name="Google Shape;965;p26"/>
                <p:cNvSpPr txBox="1"/>
                <p:nvPr/>
              </p:nvSpPr>
              <p:spPr>
                <a:xfrm>
                  <a:off x="5844169" y="493780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26"/>
                <p:cNvSpPr txBox="1"/>
                <p:nvPr/>
              </p:nvSpPr>
              <p:spPr>
                <a:xfrm>
                  <a:off x="6676691" y="490595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22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26"/>
                <p:cNvSpPr txBox="1"/>
                <p:nvPr/>
              </p:nvSpPr>
              <p:spPr>
                <a:xfrm>
                  <a:off x="7486383" y="481760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26"/>
                <p:cNvSpPr txBox="1"/>
                <p:nvPr/>
              </p:nvSpPr>
              <p:spPr>
                <a:xfrm>
                  <a:off x="8378374" y="490595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24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26"/>
                <p:cNvSpPr txBox="1"/>
                <p:nvPr/>
              </p:nvSpPr>
              <p:spPr>
                <a:xfrm>
                  <a:off x="9176918" y="505799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25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26"/>
                <p:cNvSpPr txBox="1"/>
                <p:nvPr/>
              </p:nvSpPr>
              <p:spPr>
                <a:xfrm>
                  <a:off x="9864595" y="506773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26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971" name="Google Shape;971;p26"/>
                <p:cNvCxnSpPr/>
                <p:nvPr/>
              </p:nvCxnSpPr>
              <p:spPr>
                <a:xfrm>
                  <a:off x="10340318" y="25843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72" name="Google Shape;972;p26"/>
                <p:cNvCxnSpPr/>
                <p:nvPr/>
              </p:nvCxnSpPr>
              <p:spPr>
                <a:xfrm>
                  <a:off x="10997543" y="25494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73" name="Google Shape;973;p26"/>
                <p:cNvCxnSpPr/>
                <p:nvPr/>
              </p:nvCxnSpPr>
              <p:spPr>
                <a:xfrm>
                  <a:off x="1162619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974" name="Google Shape;974;p26"/>
                <p:cNvSpPr txBox="1"/>
                <p:nvPr/>
              </p:nvSpPr>
              <p:spPr>
                <a:xfrm>
                  <a:off x="10520428" y="506515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27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26"/>
                <p:cNvSpPr txBox="1"/>
                <p:nvPr/>
              </p:nvSpPr>
              <p:spPr>
                <a:xfrm>
                  <a:off x="11093254" y="481760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28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76" name="Google Shape;976;p26"/>
              <p:cNvSpPr txBox="1"/>
              <p:nvPr/>
            </p:nvSpPr>
            <p:spPr>
              <a:xfrm>
                <a:off x="10655537" y="3212653"/>
                <a:ext cx="6078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29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7" name="Google Shape;977;p26"/>
            <p:cNvGrpSpPr/>
            <p:nvPr/>
          </p:nvGrpSpPr>
          <p:grpSpPr>
            <a:xfrm>
              <a:off x="6413670" y="4079810"/>
              <a:ext cx="5611655" cy="456258"/>
              <a:chOff x="5668422" y="3718686"/>
              <a:chExt cx="5611655" cy="456258"/>
            </a:xfrm>
          </p:grpSpPr>
          <p:grpSp>
            <p:nvGrpSpPr>
              <p:cNvPr id="978" name="Google Shape;978;p26"/>
              <p:cNvGrpSpPr/>
              <p:nvPr/>
            </p:nvGrpSpPr>
            <p:grpSpPr>
              <a:xfrm>
                <a:off x="5668422" y="3718686"/>
                <a:ext cx="5491301" cy="424689"/>
                <a:chOff x="5668420" y="254945"/>
                <a:chExt cx="6589290" cy="706194"/>
              </a:xfrm>
            </p:grpSpPr>
            <p:sp>
              <p:nvSpPr>
                <p:cNvPr id="979" name="Google Shape;979;p26"/>
                <p:cNvSpPr/>
                <p:nvPr/>
              </p:nvSpPr>
              <p:spPr>
                <a:xfrm>
                  <a:off x="5668420" y="266986"/>
                  <a:ext cx="6589290" cy="694153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980" name="Google Shape;980;p26"/>
                <p:cNvCxnSpPr/>
                <p:nvPr/>
              </p:nvCxnSpPr>
              <p:spPr>
                <a:xfrm>
                  <a:off x="643298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81" name="Google Shape;981;p26"/>
                <p:cNvCxnSpPr/>
                <p:nvPr/>
              </p:nvCxnSpPr>
              <p:spPr>
                <a:xfrm>
                  <a:off x="7197544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82" name="Google Shape;982;p26"/>
                <p:cNvCxnSpPr/>
                <p:nvPr/>
              </p:nvCxnSpPr>
              <p:spPr>
                <a:xfrm>
                  <a:off x="8030067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83" name="Google Shape;983;p26"/>
                <p:cNvCxnSpPr/>
                <p:nvPr/>
              </p:nvCxnSpPr>
              <p:spPr>
                <a:xfrm>
                  <a:off x="8862589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84" name="Google Shape;984;p26"/>
                <p:cNvCxnSpPr/>
                <p:nvPr/>
              </p:nvCxnSpPr>
              <p:spPr>
                <a:xfrm>
                  <a:off x="974024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985" name="Google Shape;985;p26"/>
                <p:cNvSpPr txBox="1"/>
                <p:nvPr/>
              </p:nvSpPr>
              <p:spPr>
                <a:xfrm>
                  <a:off x="5844169" y="493780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26"/>
                <p:cNvSpPr txBox="1"/>
                <p:nvPr/>
              </p:nvSpPr>
              <p:spPr>
                <a:xfrm>
                  <a:off x="6676691" y="490595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32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26"/>
                <p:cNvSpPr txBox="1"/>
                <p:nvPr/>
              </p:nvSpPr>
              <p:spPr>
                <a:xfrm>
                  <a:off x="7486383" y="481760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26"/>
                <p:cNvSpPr txBox="1"/>
                <p:nvPr/>
              </p:nvSpPr>
              <p:spPr>
                <a:xfrm>
                  <a:off x="8378374" y="490595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34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26"/>
                <p:cNvSpPr txBox="1"/>
                <p:nvPr/>
              </p:nvSpPr>
              <p:spPr>
                <a:xfrm>
                  <a:off x="9176918" y="505799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35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26"/>
                <p:cNvSpPr txBox="1"/>
                <p:nvPr/>
              </p:nvSpPr>
              <p:spPr>
                <a:xfrm>
                  <a:off x="9864595" y="506773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36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991" name="Google Shape;991;p26"/>
                <p:cNvCxnSpPr/>
                <p:nvPr/>
              </p:nvCxnSpPr>
              <p:spPr>
                <a:xfrm>
                  <a:off x="10340318" y="25843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92" name="Google Shape;992;p26"/>
                <p:cNvCxnSpPr/>
                <p:nvPr/>
              </p:nvCxnSpPr>
              <p:spPr>
                <a:xfrm>
                  <a:off x="10997543" y="25494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93" name="Google Shape;993;p26"/>
                <p:cNvCxnSpPr/>
                <p:nvPr/>
              </p:nvCxnSpPr>
              <p:spPr>
                <a:xfrm>
                  <a:off x="1162619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994" name="Google Shape;994;p26"/>
                <p:cNvSpPr txBox="1"/>
                <p:nvPr/>
              </p:nvSpPr>
              <p:spPr>
                <a:xfrm>
                  <a:off x="10520428" y="506515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37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26"/>
                <p:cNvSpPr txBox="1"/>
                <p:nvPr/>
              </p:nvSpPr>
              <p:spPr>
                <a:xfrm>
                  <a:off x="11093254" y="481760"/>
                  <a:ext cx="475723" cy="3693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38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96" name="Google Shape;996;p26"/>
              <p:cNvSpPr txBox="1"/>
              <p:nvPr/>
            </p:nvSpPr>
            <p:spPr>
              <a:xfrm>
                <a:off x="10672261" y="3805612"/>
                <a:ext cx="6078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39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7" name="Google Shape;997;p26"/>
          <p:cNvGrpSpPr/>
          <p:nvPr/>
        </p:nvGrpSpPr>
        <p:grpSpPr>
          <a:xfrm>
            <a:off x="3792068" y="3881193"/>
            <a:ext cx="5232156" cy="1239499"/>
            <a:chOff x="4926072" y="5052935"/>
            <a:chExt cx="7155538" cy="1661372"/>
          </a:xfrm>
        </p:grpSpPr>
        <p:sp>
          <p:nvSpPr>
            <p:cNvPr id="998" name="Google Shape;998;p26"/>
            <p:cNvSpPr txBox="1"/>
            <p:nvPr/>
          </p:nvSpPr>
          <p:spPr>
            <a:xfrm>
              <a:off x="4969306" y="5129810"/>
              <a:ext cx="18032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 1 BRAM</a:t>
              </a:r>
              <a:endParaRPr sz="1050"/>
            </a:p>
          </p:txBody>
        </p:sp>
        <p:sp>
          <p:nvSpPr>
            <p:cNvPr id="999" name="Google Shape;999;p26"/>
            <p:cNvSpPr txBox="1"/>
            <p:nvPr/>
          </p:nvSpPr>
          <p:spPr>
            <a:xfrm>
              <a:off x="4949174" y="5725257"/>
              <a:ext cx="1627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 2 BRAM</a:t>
              </a:r>
              <a:endParaRPr sz="1050"/>
            </a:p>
          </p:txBody>
        </p:sp>
        <p:sp>
          <p:nvSpPr>
            <p:cNvPr id="1000" name="Google Shape;1000;p26"/>
            <p:cNvSpPr txBox="1"/>
            <p:nvPr/>
          </p:nvSpPr>
          <p:spPr>
            <a:xfrm>
              <a:off x="4926072" y="6304842"/>
              <a:ext cx="19765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 3 BRAM</a:t>
              </a:r>
              <a:endParaRPr sz="1050"/>
            </a:p>
          </p:txBody>
        </p:sp>
        <p:grpSp>
          <p:nvGrpSpPr>
            <p:cNvPr id="1001" name="Google Shape;1001;p26"/>
            <p:cNvGrpSpPr/>
            <p:nvPr/>
          </p:nvGrpSpPr>
          <p:grpSpPr>
            <a:xfrm>
              <a:off x="6413670" y="5052935"/>
              <a:ext cx="5655832" cy="520190"/>
              <a:chOff x="5681138" y="4605738"/>
              <a:chExt cx="5655832" cy="520190"/>
            </a:xfrm>
          </p:grpSpPr>
          <p:grpSp>
            <p:nvGrpSpPr>
              <p:cNvPr id="1002" name="Google Shape;1002;p26"/>
              <p:cNvGrpSpPr/>
              <p:nvPr/>
            </p:nvGrpSpPr>
            <p:grpSpPr>
              <a:xfrm>
                <a:off x="5681138" y="4605738"/>
                <a:ext cx="5478582" cy="424689"/>
                <a:chOff x="5668420" y="254945"/>
                <a:chExt cx="6574028" cy="706194"/>
              </a:xfrm>
            </p:grpSpPr>
            <p:sp>
              <p:nvSpPr>
                <p:cNvPr id="1003" name="Google Shape;1003;p26"/>
                <p:cNvSpPr/>
                <p:nvPr/>
              </p:nvSpPr>
              <p:spPr>
                <a:xfrm>
                  <a:off x="5668420" y="266986"/>
                  <a:ext cx="6574028" cy="694153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04" name="Google Shape;1004;p26"/>
                <p:cNvCxnSpPr/>
                <p:nvPr/>
              </p:nvCxnSpPr>
              <p:spPr>
                <a:xfrm>
                  <a:off x="643298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05" name="Google Shape;1005;p26"/>
                <p:cNvCxnSpPr/>
                <p:nvPr/>
              </p:nvCxnSpPr>
              <p:spPr>
                <a:xfrm>
                  <a:off x="7197544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06" name="Google Shape;1006;p26"/>
                <p:cNvCxnSpPr/>
                <p:nvPr/>
              </p:nvCxnSpPr>
              <p:spPr>
                <a:xfrm>
                  <a:off x="8030067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07" name="Google Shape;1007;p26"/>
                <p:cNvCxnSpPr/>
                <p:nvPr/>
              </p:nvCxnSpPr>
              <p:spPr>
                <a:xfrm>
                  <a:off x="8862589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08" name="Google Shape;1008;p26"/>
                <p:cNvCxnSpPr/>
                <p:nvPr/>
              </p:nvCxnSpPr>
              <p:spPr>
                <a:xfrm>
                  <a:off x="974024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009" name="Google Shape;1009;p26"/>
                <p:cNvSpPr txBox="1"/>
                <p:nvPr/>
              </p:nvSpPr>
              <p:spPr>
                <a:xfrm>
                  <a:off x="5844169" y="493780"/>
                  <a:ext cx="475723" cy="24693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26"/>
                <p:cNvSpPr txBox="1"/>
                <p:nvPr/>
              </p:nvSpPr>
              <p:spPr>
                <a:xfrm>
                  <a:off x="6676691" y="490595"/>
                  <a:ext cx="475723" cy="24693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26"/>
                <p:cNvSpPr txBox="1"/>
                <p:nvPr/>
              </p:nvSpPr>
              <p:spPr>
                <a:xfrm>
                  <a:off x="7486383" y="481760"/>
                  <a:ext cx="475723" cy="24693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26"/>
                <p:cNvSpPr txBox="1"/>
                <p:nvPr/>
              </p:nvSpPr>
              <p:spPr>
                <a:xfrm>
                  <a:off x="8378374" y="490595"/>
                  <a:ext cx="475723" cy="24693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14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26"/>
                <p:cNvSpPr txBox="1"/>
                <p:nvPr/>
              </p:nvSpPr>
              <p:spPr>
                <a:xfrm>
                  <a:off x="9176918" y="505799"/>
                  <a:ext cx="475723" cy="24693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15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26"/>
                <p:cNvSpPr txBox="1"/>
                <p:nvPr/>
              </p:nvSpPr>
              <p:spPr>
                <a:xfrm>
                  <a:off x="9864595" y="506773"/>
                  <a:ext cx="475723" cy="24693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16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5" name="Google Shape;1015;p26"/>
                <p:cNvCxnSpPr/>
                <p:nvPr/>
              </p:nvCxnSpPr>
              <p:spPr>
                <a:xfrm>
                  <a:off x="10340318" y="25843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16" name="Google Shape;1016;p26"/>
                <p:cNvCxnSpPr/>
                <p:nvPr/>
              </p:nvCxnSpPr>
              <p:spPr>
                <a:xfrm>
                  <a:off x="10997543" y="25494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17" name="Google Shape;1017;p26"/>
                <p:cNvCxnSpPr/>
                <p:nvPr/>
              </p:nvCxnSpPr>
              <p:spPr>
                <a:xfrm>
                  <a:off x="1162619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018" name="Google Shape;1018;p26"/>
                <p:cNvSpPr txBox="1"/>
                <p:nvPr/>
              </p:nvSpPr>
              <p:spPr>
                <a:xfrm>
                  <a:off x="10520428" y="506515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17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26"/>
                <p:cNvSpPr txBox="1"/>
                <p:nvPr/>
              </p:nvSpPr>
              <p:spPr>
                <a:xfrm>
                  <a:off x="11093254" y="481760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20" name="Google Shape;1020;p26"/>
              <p:cNvSpPr txBox="1"/>
              <p:nvPr/>
            </p:nvSpPr>
            <p:spPr>
              <a:xfrm>
                <a:off x="10729154" y="4756596"/>
                <a:ext cx="6078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19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1" name="Google Shape;1021;p26"/>
            <p:cNvGrpSpPr/>
            <p:nvPr/>
          </p:nvGrpSpPr>
          <p:grpSpPr>
            <a:xfrm>
              <a:off x="6413670" y="5677141"/>
              <a:ext cx="5628678" cy="476843"/>
              <a:chOff x="5681138" y="5313661"/>
              <a:chExt cx="5628678" cy="476843"/>
            </a:xfrm>
          </p:grpSpPr>
          <p:grpSp>
            <p:nvGrpSpPr>
              <p:cNvPr id="1022" name="Google Shape;1022;p26"/>
              <p:cNvGrpSpPr/>
              <p:nvPr/>
            </p:nvGrpSpPr>
            <p:grpSpPr>
              <a:xfrm>
                <a:off x="5681138" y="5313661"/>
                <a:ext cx="5478581" cy="424689"/>
                <a:chOff x="5668420" y="254945"/>
                <a:chExt cx="6574027" cy="706194"/>
              </a:xfrm>
            </p:grpSpPr>
            <p:sp>
              <p:nvSpPr>
                <p:cNvPr id="1023" name="Google Shape;1023;p26"/>
                <p:cNvSpPr/>
                <p:nvPr/>
              </p:nvSpPr>
              <p:spPr>
                <a:xfrm>
                  <a:off x="5668420" y="266986"/>
                  <a:ext cx="6574027" cy="694153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24" name="Google Shape;1024;p26"/>
                <p:cNvCxnSpPr/>
                <p:nvPr/>
              </p:nvCxnSpPr>
              <p:spPr>
                <a:xfrm>
                  <a:off x="643298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25" name="Google Shape;1025;p26"/>
                <p:cNvCxnSpPr/>
                <p:nvPr/>
              </p:nvCxnSpPr>
              <p:spPr>
                <a:xfrm>
                  <a:off x="7197544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26" name="Google Shape;1026;p26"/>
                <p:cNvCxnSpPr/>
                <p:nvPr/>
              </p:nvCxnSpPr>
              <p:spPr>
                <a:xfrm>
                  <a:off x="8030067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27" name="Google Shape;1027;p26"/>
                <p:cNvCxnSpPr/>
                <p:nvPr/>
              </p:nvCxnSpPr>
              <p:spPr>
                <a:xfrm>
                  <a:off x="8862589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28" name="Google Shape;1028;p26"/>
                <p:cNvCxnSpPr/>
                <p:nvPr/>
              </p:nvCxnSpPr>
              <p:spPr>
                <a:xfrm>
                  <a:off x="974024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029" name="Google Shape;1029;p26"/>
                <p:cNvSpPr txBox="1"/>
                <p:nvPr/>
              </p:nvSpPr>
              <p:spPr>
                <a:xfrm>
                  <a:off x="5844169" y="493780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26"/>
                <p:cNvSpPr txBox="1"/>
                <p:nvPr/>
              </p:nvSpPr>
              <p:spPr>
                <a:xfrm>
                  <a:off x="6676691" y="490595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22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26"/>
                <p:cNvSpPr txBox="1"/>
                <p:nvPr/>
              </p:nvSpPr>
              <p:spPr>
                <a:xfrm>
                  <a:off x="7486383" y="481760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26"/>
                <p:cNvSpPr txBox="1"/>
                <p:nvPr/>
              </p:nvSpPr>
              <p:spPr>
                <a:xfrm>
                  <a:off x="8378374" y="490595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24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26"/>
                <p:cNvSpPr txBox="1"/>
                <p:nvPr/>
              </p:nvSpPr>
              <p:spPr>
                <a:xfrm>
                  <a:off x="9176918" y="505799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25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26"/>
                <p:cNvSpPr txBox="1"/>
                <p:nvPr/>
              </p:nvSpPr>
              <p:spPr>
                <a:xfrm>
                  <a:off x="9864595" y="506773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26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35" name="Google Shape;1035;p26"/>
                <p:cNvCxnSpPr/>
                <p:nvPr/>
              </p:nvCxnSpPr>
              <p:spPr>
                <a:xfrm>
                  <a:off x="10340318" y="25843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6" name="Google Shape;1036;p26"/>
                <p:cNvCxnSpPr/>
                <p:nvPr/>
              </p:nvCxnSpPr>
              <p:spPr>
                <a:xfrm>
                  <a:off x="10997543" y="25494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37" name="Google Shape;1037;p26"/>
                <p:cNvCxnSpPr/>
                <p:nvPr/>
              </p:nvCxnSpPr>
              <p:spPr>
                <a:xfrm>
                  <a:off x="1162619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038" name="Google Shape;1038;p26"/>
                <p:cNvSpPr txBox="1"/>
                <p:nvPr/>
              </p:nvSpPr>
              <p:spPr>
                <a:xfrm>
                  <a:off x="10520428" y="506515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27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1039;p26"/>
                <p:cNvSpPr txBox="1"/>
                <p:nvPr/>
              </p:nvSpPr>
              <p:spPr>
                <a:xfrm>
                  <a:off x="11093254" y="481760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28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40" name="Google Shape;1040;p26"/>
              <p:cNvSpPr txBox="1"/>
              <p:nvPr/>
            </p:nvSpPr>
            <p:spPr>
              <a:xfrm>
                <a:off x="10702000" y="5421172"/>
                <a:ext cx="6078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29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1" name="Google Shape;1041;p26"/>
            <p:cNvGrpSpPr/>
            <p:nvPr/>
          </p:nvGrpSpPr>
          <p:grpSpPr>
            <a:xfrm>
              <a:off x="6413670" y="6256726"/>
              <a:ext cx="5667940" cy="457581"/>
              <a:chOff x="5681138" y="5957949"/>
              <a:chExt cx="5667940" cy="457581"/>
            </a:xfrm>
          </p:grpSpPr>
          <p:grpSp>
            <p:nvGrpSpPr>
              <p:cNvPr id="1042" name="Google Shape;1042;p26"/>
              <p:cNvGrpSpPr/>
              <p:nvPr/>
            </p:nvGrpSpPr>
            <p:grpSpPr>
              <a:xfrm>
                <a:off x="5681138" y="5957949"/>
                <a:ext cx="5478581" cy="424689"/>
                <a:chOff x="5668420" y="254945"/>
                <a:chExt cx="6574027" cy="706194"/>
              </a:xfrm>
            </p:grpSpPr>
            <p:sp>
              <p:nvSpPr>
                <p:cNvPr id="1043" name="Google Shape;1043;p26"/>
                <p:cNvSpPr/>
                <p:nvPr/>
              </p:nvSpPr>
              <p:spPr>
                <a:xfrm>
                  <a:off x="5668420" y="266986"/>
                  <a:ext cx="6574027" cy="694153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44" name="Google Shape;1044;p26"/>
                <p:cNvCxnSpPr/>
                <p:nvPr/>
              </p:nvCxnSpPr>
              <p:spPr>
                <a:xfrm>
                  <a:off x="643298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45" name="Google Shape;1045;p26"/>
                <p:cNvCxnSpPr/>
                <p:nvPr/>
              </p:nvCxnSpPr>
              <p:spPr>
                <a:xfrm>
                  <a:off x="7197544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46" name="Google Shape;1046;p26"/>
                <p:cNvCxnSpPr/>
                <p:nvPr/>
              </p:nvCxnSpPr>
              <p:spPr>
                <a:xfrm>
                  <a:off x="8030067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47" name="Google Shape;1047;p26"/>
                <p:cNvCxnSpPr/>
                <p:nvPr/>
              </p:nvCxnSpPr>
              <p:spPr>
                <a:xfrm>
                  <a:off x="8862589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48" name="Google Shape;1048;p26"/>
                <p:cNvCxnSpPr/>
                <p:nvPr/>
              </p:nvCxnSpPr>
              <p:spPr>
                <a:xfrm>
                  <a:off x="974024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049" name="Google Shape;1049;p26"/>
                <p:cNvSpPr txBox="1"/>
                <p:nvPr/>
              </p:nvSpPr>
              <p:spPr>
                <a:xfrm>
                  <a:off x="5844169" y="493780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31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26"/>
                <p:cNvSpPr txBox="1"/>
                <p:nvPr/>
              </p:nvSpPr>
              <p:spPr>
                <a:xfrm>
                  <a:off x="6676691" y="490595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32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26"/>
                <p:cNvSpPr txBox="1"/>
                <p:nvPr/>
              </p:nvSpPr>
              <p:spPr>
                <a:xfrm>
                  <a:off x="7486383" y="481760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33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26"/>
                <p:cNvSpPr txBox="1"/>
                <p:nvPr/>
              </p:nvSpPr>
              <p:spPr>
                <a:xfrm>
                  <a:off x="8378374" y="490595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34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26"/>
                <p:cNvSpPr txBox="1"/>
                <p:nvPr/>
              </p:nvSpPr>
              <p:spPr>
                <a:xfrm>
                  <a:off x="9176918" y="505799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35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26"/>
                <p:cNvSpPr txBox="1"/>
                <p:nvPr/>
              </p:nvSpPr>
              <p:spPr>
                <a:xfrm>
                  <a:off x="9864595" y="506773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36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55" name="Google Shape;1055;p26"/>
                <p:cNvCxnSpPr/>
                <p:nvPr/>
              </p:nvCxnSpPr>
              <p:spPr>
                <a:xfrm>
                  <a:off x="10340318" y="25843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56" name="Google Shape;1056;p26"/>
                <p:cNvCxnSpPr/>
                <p:nvPr/>
              </p:nvCxnSpPr>
              <p:spPr>
                <a:xfrm>
                  <a:off x="10997543" y="254945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57" name="Google Shape;1057;p26"/>
                <p:cNvCxnSpPr/>
                <p:nvPr/>
              </p:nvCxnSpPr>
              <p:spPr>
                <a:xfrm>
                  <a:off x="11626193" y="266986"/>
                  <a:ext cx="0" cy="69415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058" name="Google Shape;1058;p26"/>
                <p:cNvSpPr txBox="1"/>
                <p:nvPr/>
              </p:nvSpPr>
              <p:spPr>
                <a:xfrm>
                  <a:off x="10520428" y="506515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37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26"/>
                <p:cNvSpPr txBox="1"/>
                <p:nvPr/>
              </p:nvSpPr>
              <p:spPr>
                <a:xfrm>
                  <a:off x="11093254" y="481760"/>
                  <a:ext cx="475723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38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60" name="Google Shape;1060;p26"/>
              <p:cNvSpPr txBox="1"/>
              <p:nvPr/>
            </p:nvSpPr>
            <p:spPr>
              <a:xfrm>
                <a:off x="10741262" y="6046198"/>
                <a:ext cx="6078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39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1" name="Google Shape;1061;p26"/>
          <p:cNvSpPr txBox="1"/>
          <p:nvPr/>
        </p:nvSpPr>
        <p:spPr>
          <a:xfrm>
            <a:off x="50006" y="114301"/>
            <a:ext cx="8586221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 a single BRAM array of Image</a:t>
            </a:r>
            <a:endParaRPr sz="10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7"/>
          <p:cNvSpPr txBox="1"/>
          <p:nvPr/>
        </p:nvSpPr>
        <p:spPr>
          <a:xfrm>
            <a:off x="171450" y="242888"/>
            <a:ext cx="535066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a single  PE</a:t>
            </a:r>
            <a:endParaRPr sz="1050"/>
          </a:p>
        </p:txBody>
      </p:sp>
      <p:grpSp>
        <p:nvGrpSpPr>
          <p:cNvPr id="1067" name="Google Shape;1067;p27"/>
          <p:cNvGrpSpPr/>
          <p:nvPr/>
        </p:nvGrpSpPr>
        <p:grpSpPr>
          <a:xfrm>
            <a:off x="360376" y="1773473"/>
            <a:ext cx="554111" cy="361026"/>
            <a:chOff x="480501" y="2364631"/>
            <a:chExt cx="738815" cy="481368"/>
          </a:xfrm>
        </p:grpSpPr>
        <p:grpSp>
          <p:nvGrpSpPr>
            <p:cNvPr id="1068" name="Google Shape;1068;p27"/>
            <p:cNvGrpSpPr/>
            <p:nvPr/>
          </p:nvGrpSpPr>
          <p:grpSpPr>
            <a:xfrm>
              <a:off x="480501" y="2364631"/>
              <a:ext cx="733188" cy="481368"/>
              <a:chOff x="790793" y="1717460"/>
              <a:chExt cx="733188" cy="481368"/>
            </a:xfrm>
          </p:grpSpPr>
          <p:sp>
            <p:nvSpPr>
              <p:cNvPr id="1069" name="Google Shape;1069;p27"/>
              <p:cNvSpPr/>
              <p:nvPr/>
            </p:nvSpPr>
            <p:spPr>
              <a:xfrm>
                <a:off x="790793" y="1717460"/>
                <a:ext cx="250265" cy="481368"/>
              </a:xfrm>
              <a:prstGeom prst="rect">
                <a:avLst/>
              </a:prstGeom>
              <a:solidFill>
                <a:srgbClr val="FF000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7"/>
              <p:cNvSpPr/>
              <p:nvPr/>
            </p:nvSpPr>
            <p:spPr>
              <a:xfrm>
                <a:off x="1028821" y="1717460"/>
                <a:ext cx="252946" cy="481368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7"/>
              <p:cNvSpPr/>
              <p:nvPr/>
            </p:nvSpPr>
            <p:spPr>
              <a:xfrm>
                <a:off x="1271035" y="1717460"/>
                <a:ext cx="252946" cy="481368"/>
              </a:xfrm>
              <a:prstGeom prst="rect">
                <a:avLst/>
              </a:prstGeom>
              <a:solidFill>
                <a:srgbClr val="00B0F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2" name="Google Shape;1072;p27"/>
            <p:cNvSpPr txBox="1"/>
            <p:nvPr/>
          </p:nvSpPr>
          <p:spPr>
            <a:xfrm>
              <a:off x="640852" y="2432428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3" name="Google Shape;1073;p27"/>
          <p:cNvSpPr/>
          <p:nvPr/>
        </p:nvSpPr>
        <p:spPr>
          <a:xfrm rot="-5400000">
            <a:off x="876582" y="1462367"/>
            <a:ext cx="1092653" cy="983240"/>
          </a:xfrm>
          <a:prstGeom prst="triangle">
            <a:avLst>
              <a:gd name="adj" fmla="val 50000"/>
            </a:avLst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7"/>
          <p:cNvSpPr/>
          <p:nvPr/>
        </p:nvSpPr>
        <p:spPr>
          <a:xfrm>
            <a:off x="4141455" y="1092994"/>
            <a:ext cx="1052052" cy="507206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7"/>
          <p:cNvSpPr/>
          <p:nvPr/>
        </p:nvSpPr>
        <p:spPr>
          <a:xfrm>
            <a:off x="5822156" y="1114423"/>
            <a:ext cx="1052052" cy="507206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7"/>
          <p:cNvSpPr/>
          <p:nvPr/>
        </p:nvSpPr>
        <p:spPr>
          <a:xfrm>
            <a:off x="7493794" y="1114423"/>
            <a:ext cx="983240" cy="50720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7"/>
          <p:cNvSpPr txBox="1"/>
          <p:nvPr/>
        </p:nvSpPr>
        <p:spPr>
          <a:xfrm>
            <a:off x="4566778" y="1233487"/>
            <a:ext cx="433848" cy="16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7"/>
          <p:cNvSpPr txBox="1"/>
          <p:nvPr/>
        </p:nvSpPr>
        <p:spPr>
          <a:xfrm>
            <a:off x="6184566" y="1263677"/>
            <a:ext cx="433848" cy="16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7"/>
          <p:cNvSpPr txBox="1"/>
          <p:nvPr/>
        </p:nvSpPr>
        <p:spPr>
          <a:xfrm>
            <a:off x="7751519" y="1233487"/>
            <a:ext cx="433848" cy="16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7"/>
          <p:cNvSpPr txBox="1"/>
          <p:nvPr/>
        </p:nvSpPr>
        <p:spPr>
          <a:xfrm>
            <a:off x="4238991" y="801191"/>
            <a:ext cx="1213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 Register</a:t>
            </a:r>
            <a:endParaRPr sz="1050"/>
          </a:p>
        </p:txBody>
      </p:sp>
      <p:sp>
        <p:nvSpPr>
          <p:cNvPr id="1081" name="Google Shape;1081;p27"/>
          <p:cNvSpPr/>
          <p:nvPr/>
        </p:nvSpPr>
        <p:spPr>
          <a:xfrm>
            <a:off x="4662258" y="1607968"/>
            <a:ext cx="242888" cy="571277"/>
          </a:xfrm>
          <a:prstGeom prst="down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7"/>
          <p:cNvSpPr/>
          <p:nvPr/>
        </p:nvSpPr>
        <p:spPr>
          <a:xfrm>
            <a:off x="6348183" y="1607967"/>
            <a:ext cx="270232" cy="571277"/>
          </a:xfrm>
          <a:prstGeom prst="down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7"/>
          <p:cNvSpPr/>
          <p:nvPr/>
        </p:nvSpPr>
        <p:spPr>
          <a:xfrm>
            <a:off x="7968443" y="1607968"/>
            <a:ext cx="216924" cy="571277"/>
          </a:xfrm>
          <a:prstGeom prst="down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7"/>
          <p:cNvSpPr txBox="1"/>
          <p:nvPr/>
        </p:nvSpPr>
        <p:spPr>
          <a:xfrm>
            <a:off x="5851971" y="803493"/>
            <a:ext cx="1213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 Register</a:t>
            </a:r>
            <a:endParaRPr sz="1050"/>
          </a:p>
        </p:txBody>
      </p:sp>
      <p:sp>
        <p:nvSpPr>
          <p:cNvPr id="1085" name="Google Shape;1085;p27"/>
          <p:cNvSpPr txBox="1"/>
          <p:nvPr/>
        </p:nvSpPr>
        <p:spPr>
          <a:xfrm>
            <a:off x="7501279" y="833988"/>
            <a:ext cx="12137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 Register</a:t>
            </a:r>
            <a:endParaRPr sz="1050"/>
          </a:p>
        </p:txBody>
      </p:sp>
      <p:grpSp>
        <p:nvGrpSpPr>
          <p:cNvPr id="1086" name="Google Shape;1086;p27"/>
          <p:cNvGrpSpPr/>
          <p:nvPr/>
        </p:nvGrpSpPr>
        <p:grpSpPr>
          <a:xfrm>
            <a:off x="3466581" y="2093744"/>
            <a:ext cx="4935841" cy="932903"/>
            <a:chOff x="4602422" y="2986471"/>
            <a:chExt cx="6581121" cy="1243870"/>
          </a:xfrm>
        </p:grpSpPr>
        <p:grpSp>
          <p:nvGrpSpPr>
            <p:cNvPr id="1087" name="Google Shape;1087;p27"/>
            <p:cNvGrpSpPr/>
            <p:nvPr/>
          </p:nvGrpSpPr>
          <p:grpSpPr>
            <a:xfrm>
              <a:off x="5981239" y="3173491"/>
              <a:ext cx="794057" cy="689310"/>
              <a:chOff x="6216343" y="3163135"/>
              <a:chExt cx="794057" cy="689310"/>
            </a:xfrm>
          </p:grpSpPr>
          <p:sp>
            <p:nvSpPr>
              <p:cNvPr id="1088" name="Google Shape;1088;p27"/>
              <p:cNvSpPr/>
              <p:nvPr/>
            </p:nvSpPr>
            <p:spPr>
              <a:xfrm>
                <a:off x="6216343" y="3163135"/>
                <a:ext cx="794057" cy="676275"/>
              </a:xfrm>
              <a:prstGeom prst="ellipse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7"/>
              <p:cNvSpPr/>
              <p:nvPr/>
            </p:nvSpPr>
            <p:spPr>
              <a:xfrm>
                <a:off x="6263510" y="3176170"/>
                <a:ext cx="746890" cy="676275"/>
              </a:xfrm>
              <a:prstGeom prst="mathMultiply">
                <a:avLst>
                  <a:gd name="adj1" fmla="val 23520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0" name="Google Shape;1090;p27"/>
            <p:cNvSpPr/>
            <p:nvPr/>
          </p:nvSpPr>
          <p:spPr>
            <a:xfrm>
              <a:off x="5028739" y="3333751"/>
              <a:ext cx="952500" cy="2762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1" name="Google Shape;1091;p27"/>
            <p:cNvGrpSpPr/>
            <p:nvPr/>
          </p:nvGrpSpPr>
          <p:grpSpPr>
            <a:xfrm>
              <a:off x="8214763" y="3125867"/>
              <a:ext cx="794057" cy="689310"/>
              <a:chOff x="6216343" y="3163135"/>
              <a:chExt cx="794057" cy="689310"/>
            </a:xfrm>
          </p:grpSpPr>
          <p:sp>
            <p:nvSpPr>
              <p:cNvPr id="1092" name="Google Shape;1092;p27"/>
              <p:cNvSpPr/>
              <p:nvPr/>
            </p:nvSpPr>
            <p:spPr>
              <a:xfrm>
                <a:off x="6216343" y="3163135"/>
                <a:ext cx="794057" cy="676275"/>
              </a:xfrm>
              <a:prstGeom prst="ellipse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>
                <a:off x="6263510" y="3176170"/>
                <a:ext cx="746890" cy="676275"/>
              </a:xfrm>
              <a:prstGeom prst="mathMultiply">
                <a:avLst>
                  <a:gd name="adj1" fmla="val 23520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4" name="Google Shape;1094;p27"/>
            <p:cNvGrpSpPr/>
            <p:nvPr/>
          </p:nvGrpSpPr>
          <p:grpSpPr>
            <a:xfrm>
              <a:off x="10389486" y="3074733"/>
              <a:ext cx="794057" cy="689310"/>
              <a:chOff x="6216343" y="3163135"/>
              <a:chExt cx="794057" cy="689310"/>
            </a:xfrm>
          </p:grpSpPr>
          <p:sp>
            <p:nvSpPr>
              <p:cNvPr id="1095" name="Google Shape;1095;p27"/>
              <p:cNvSpPr/>
              <p:nvPr/>
            </p:nvSpPr>
            <p:spPr>
              <a:xfrm>
                <a:off x="6216343" y="3163135"/>
                <a:ext cx="794057" cy="676275"/>
              </a:xfrm>
              <a:prstGeom prst="ellipse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6263510" y="3176170"/>
                <a:ext cx="746890" cy="676275"/>
              </a:xfrm>
              <a:prstGeom prst="mathMultiply">
                <a:avLst>
                  <a:gd name="adj1" fmla="val 23520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" name="Google Shape;1097;p27"/>
            <p:cNvSpPr/>
            <p:nvPr/>
          </p:nvSpPr>
          <p:spPr>
            <a:xfrm>
              <a:off x="7250629" y="3357054"/>
              <a:ext cx="952500" cy="2762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9436986" y="3274757"/>
              <a:ext cx="952500" cy="2762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7"/>
            <p:cNvSpPr txBox="1"/>
            <p:nvPr/>
          </p:nvSpPr>
          <p:spPr>
            <a:xfrm>
              <a:off x="5183794" y="3015308"/>
              <a:ext cx="5784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7"/>
            <p:cNvSpPr txBox="1"/>
            <p:nvPr/>
          </p:nvSpPr>
          <p:spPr>
            <a:xfrm>
              <a:off x="7461095" y="3012759"/>
              <a:ext cx="5784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7"/>
            <p:cNvSpPr txBox="1"/>
            <p:nvPr/>
          </p:nvSpPr>
          <p:spPr>
            <a:xfrm>
              <a:off x="9612734" y="2986471"/>
              <a:ext cx="5784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7"/>
            <p:cNvSpPr txBox="1"/>
            <p:nvPr/>
          </p:nvSpPr>
          <p:spPr>
            <a:xfrm>
              <a:off x="4602422" y="3584010"/>
              <a:ext cx="16183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 BRAM</a:t>
              </a:r>
              <a:endParaRPr sz="1050"/>
            </a:p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port</a:t>
              </a:r>
              <a:endParaRPr sz="1050"/>
            </a:p>
          </p:txBody>
        </p:sp>
      </p:grpSp>
      <p:cxnSp>
        <p:nvCxnSpPr>
          <p:cNvPr id="1103" name="Google Shape;1103;p27"/>
          <p:cNvCxnSpPr>
            <a:stCxn id="1088" idx="4"/>
          </p:cNvCxnSpPr>
          <p:nvPr/>
        </p:nvCxnSpPr>
        <p:spPr>
          <a:xfrm>
            <a:off x="4798464" y="2741216"/>
            <a:ext cx="1657350" cy="6477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4" name="Google Shape;1104;p27"/>
          <p:cNvCxnSpPr/>
          <p:nvPr/>
        </p:nvCxnSpPr>
        <p:spPr>
          <a:xfrm flipH="1">
            <a:off x="6558491" y="2610690"/>
            <a:ext cx="1394082" cy="7545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5" name="Google Shape;1105;p27"/>
          <p:cNvCxnSpPr/>
          <p:nvPr/>
        </p:nvCxnSpPr>
        <p:spPr>
          <a:xfrm flipH="1">
            <a:off x="6483298" y="2696045"/>
            <a:ext cx="7997" cy="6115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106" name="Google Shape;1106;p27"/>
          <p:cNvGrpSpPr/>
          <p:nvPr/>
        </p:nvGrpSpPr>
        <p:grpSpPr>
          <a:xfrm>
            <a:off x="6260719" y="3379180"/>
            <a:ext cx="595543" cy="507206"/>
            <a:chOff x="8305199" y="4920915"/>
            <a:chExt cx="794057" cy="676275"/>
          </a:xfrm>
        </p:grpSpPr>
        <p:sp>
          <p:nvSpPr>
            <p:cNvPr id="1107" name="Google Shape;1107;p27"/>
            <p:cNvSpPr/>
            <p:nvPr/>
          </p:nvSpPr>
          <p:spPr>
            <a:xfrm>
              <a:off x="8305199" y="4920915"/>
              <a:ext cx="794057" cy="676275"/>
            </a:xfrm>
            <a:prstGeom prst="ellipse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8363798" y="4972539"/>
              <a:ext cx="676857" cy="568071"/>
            </a:xfrm>
            <a:prstGeom prst="mathPlus">
              <a:avLst>
                <a:gd name="adj1" fmla="val 23520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9" name="Google Shape;1109;p27"/>
          <p:cNvSpPr/>
          <p:nvPr/>
        </p:nvSpPr>
        <p:spPr>
          <a:xfrm>
            <a:off x="6459097" y="3896162"/>
            <a:ext cx="281324" cy="494884"/>
          </a:xfrm>
          <a:prstGeom prst="down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0" name="Google Shape;1110;p27"/>
          <p:cNvGrpSpPr/>
          <p:nvPr/>
        </p:nvGrpSpPr>
        <p:grpSpPr>
          <a:xfrm>
            <a:off x="6196028" y="4401216"/>
            <a:ext cx="901343" cy="336832"/>
            <a:chOff x="8123184" y="6266016"/>
            <a:chExt cx="1201791" cy="449109"/>
          </a:xfrm>
        </p:grpSpPr>
        <p:sp>
          <p:nvSpPr>
            <p:cNvPr id="1111" name="Google Shape;1111;p27"/>
            <p:cNvSpPr/>
            <p:nvPr/>
          </p:nvSpPr>
          <p:spPr>
            <a:xfrm>
              <a:off x="8123184" y="6266016"/>
              <a:ext cx="1201791" cy="449109"/>
            </a:xfrm>
            <a:prstGeom prst="rect">
              <a:avLst/>
            </a:prstGeom>
            <a:solidFill>
              <a:srgbClr val="DBDB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7"/>
            <p:cNvSpPr txBox="1"/>
            <p:nvPr/>
          </p:nvSpPr>
          <p:spPr>
            <a:xfrm>
              <a:off x="8520792" y="6344745"/>
              <a:ext cx="578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3" name="Google Shape;1113;p27"/>
          <p:cNvSpPr txBox="1"/>
          <p:nvPr/>
        </p:nvSpPr>
        <p:spPr>
          <a:xfrm>
            <a:off x="7181044" y="4309513"/>
            <a:ext cx="174981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Sum register</a:t>
            </a:r>
            <a:endParaRPr sz="1050"/>
          </a:p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(inside PE)</a:t>
            </a:r>
            <a:endParaRPr sz="1050"/>
          </a:p>
        </p:txBody>
      </p:sp>
      <p:sp>
        <p:nvSpPr>
          <p:cNvPr id="1114" name="Google Shape;1114;p27"/>
          <p:cNvSpPr txBox="1"/>
          <p:nvPr/>
        </p:nvSpPr>
        <p:spPr>
          <a:xfrm>
            <a:off x="1914529" y="4401216"/>
            <a:ext cx="42370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register also pipelines the complete O</a:t>
            </a:r>
            <a:r>
              <a:rPr lang="en-IN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</a:t>
            </a:r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</a:t>
            </a:r>
            <a:endParaRPr sz="1050"/>
          </a:p>
        </p:txBody>
      </p:sp>
      <p:sp>
        <p:nvSpPr>
          <p:cNvPr id="1115" name="Google Shape;1115;p27"/>
          <p:cNvSpPr txBox="1"/>
          <p:nvPr/>
        </p:nvSpPr>
        <p:spPr>
          <a:xfrm>
            <a:off x="320813" y="1061411"/>
            <a:ext cx="24438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Processing Element</a:t>
            </a:r>
            <a:endParaRPr sz="1050"/>
          </a:p>
        </p:txBody>
      </p:sp>
      <p:sp>
        <p:nvSpPr>
          <p:cNvPr id="1116" name="Google Shape;1116;p27"/>
          <p:cNvSpPr txBox="1"/>
          <p:nvPr/>
        </p:nvSpPr>
        <p:spPr>
          <a:xfrm>
            <a:off x="205178" y="3259527"/>
            <a:ext cx="4152663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PE in the systolic array stores 3 kernel weights(1 for each channel) and 1 partial sum.</a:t>
            </a:r>
            <a:endParaRPr sz="1050"/>
          </a:p>
        </p:txBody>
      </p:sp>
      <p:sp>
        <p:nvSpPr>
          <p:cNvPr id="1117" name="Google Shape;1117;p27"/>
          <p:cNvSpPr txBox="1"/>
          <p:nvPr/>
        </p:nvSpPr>
        <p:spPr>
          <a:xfrm>
            <a:off x="5175712" y="2497389"/>
            <a:ext cx="1213745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BRAM port</a:t>
            </a:r>
            <a:endParaRPr sz="1050"/>
          </a:p>
        </p:txBody>
      </p:sp>
      <p:sp>
        <p:nvSpPr>
          <p:cNvPr id="1118" name="Google Shape;1118;p27"/>
          <p:cNvSpPr txBox="1"/>
          <p:nvPr/>
        </p:nvSpPr>
        <p:spPr>
          <a:xfrm>
            <a:off x="6860674" y="2548201"/>
            <a:ext cx="1213745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BRAM port</a:t>
            </a:r>
            <a:endParaRPr sz="10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28"/>
          <p:cNvGrpSpPr/>
          <p:nvPr/>
        </p:nvGrpSpPr>
        <p:grpSpPr>
          <a:xfrm>
            <a:off x="257644" y="572220"/>
            <a:ext cx="2940181" cy="2162658"/>
            <a:chOff x="285750" y="1773419"/>
            <a:chExt cx="4343400" cy="2866081"/>
          </a:xfrm>
        </p:grpSpPr>
        <p:grpSp>
          <p:nvGrpSpPr>
            <p:cNvPr id="1124" name="Google Shape;1124;p28"/>
            <p:cNvGrpSpPr/>
            <p:nvPr/>
          </p:nvGrpSpPr>
          <p:grpSpPr>
            <a:xfrm>
              <a:off x="463203" y="2318802"/>
              <a:ext cx="3780098" cy="2157811"/>
              <a:chOff x="790793" y="1690453"/>
              <a:chExt cx="3780098" cy="2157811"/>
            </a:xfrm>
          </p:grpSpPr>
          <p:cxnSp>
            <p:nvCxnSpPr>
              <p:cNvPr id="1125" name="Google Shape;1125;p28"/>
              <p:cNvCxnSpPr/>
              <p:nvPr/>
            </p:nvCxnSpPr>
            <p:spPr>
              <a:xfrm>
                <a:off x="1633110" y="1958144"/>
                <a:ext cx="634634" cy="0"/>
              </a:xfrm>
              <a:prstGeom prst="straightConnector1">
                <a:avLst/>
              </a:prstGeom>
              <a:solidFill>
                <a:srgbClr val="92D050"/>
              </a:soli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6" name="Google Shape;1126;p28"/>
              <p:cNvCxnSpPr/>
              <p:nvPr/>
            </p:nvCxnSpPr>
            <p:spPr>
              <a:xfrm>
                <a:off x="3127358" y="1958144"/>
                <a:ext cx="634634" cy="0"/>
              </a:xfrm>
              <a:prstGeom prst="straightConnector1">
                <a:avLst/>
              </a:prstGeom>
              <a:solidFill>
                <a:srgbClr val="92D050"/>
              </a:soli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7" name="Google Shape;1127;p28"/>
              <p:cNvCxnSpPr/>
              <p:nvPr/>
            </p:nvCxnSpPr>
            <p:spPr>
              <a:xfrm>
                <a:off x="1633110" y="2749373"/>
                <a:ext cx="634634" cy="0"/>
              </a:xfrm>
              <a:prstGeom prst="straightConnector1">
                <a:avLst/>
              </a:prstGeom>
              <a:solidFill>
                <a:srgbClr val="92D050"/>
              </a:soli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8" name="Google Shape;1128;p28"/>
              <p:cNvCxnSpPr/>
              <p:nvPr/>
            </p:nvCxnSpPr>
            <p:spPr>
              <a:xfrm>
                <a:off x="3127358" y="2727864"/>
                <a:ext cx="634634" cy="0"/>
              </a:xfrm>
              <a:prstGeom prst="straightConnector1">
                <a:avLst/>
              </a:prstGeom>
              <a:solidFill>
                <a:srgbClr val="92D050"/>
              </a:soli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9" name="Google Shape;1129;p28"/>
              <p:cNvCxnSpPr/>
              <p:nvPr/>
            </p:nvCxnSpPr>
            <p:spPr>
              <a:xfrm>
                <a:off x="1633110" y="3501249"/>
                <a:ext cx="634634" cy="0"/>
              </a:xfrm>
              <a:prstGeom prst="straightConnector1">
                <a:avLst/>
              </a:prstGeom>
              <a:solidFill>
                <a:srgbClr val="92D050"/>
              </a:soli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30" name="Google Shape;1130;p28"/>
              <p:cNvCxnSpPr/>
              <p:nvPr/>
            </p:nvCxnSpPr>
            <p:spPr>
              <a:xfrm>
                <a:off x="3127358" y="3483545"/>
                <a:ext cx="634634" cy="0"/>
              </a:xfrm>
              <a:prstGeom prst="straightConnector1">
                <a:avLst/>
              </a:prstGeom>
              <a:solidFill>
                <a:srgbClr val="92D050"/>
              </a:soli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131" name="Google Shape;1131;p28"/>
              <p:cNvGrpSpPr/>
              <p:nvPr/>
            </p:nvGrpSpPr>
            <p:grpSpPr>
              <a:xfrm>
                <a:off x="790793" y="1717460"/>
                <a:ext cx="761217" cy="481368"/>
                <a:chOff x="790793" y="1717460"/>
                <a:chExt cx="761217" cy="481368"/>
              </a:xfrm>
            </p:grpSpPr>
            <p:sp>
              <p:nvSpPr>
                <p:cNvPr id="1132" name="Google Shape;1132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5" name="Google Shape;1135;p28"/>
              <p:cNvGrpSpPr/>
              <p:nvPr/>
            </p:nvGrpSpPr>
            <p:grpSpPr>
              <a:xfrm>
                <a:off x="2304873" y="1690453"/>
                <a:ext cx="761217" cy="481368"/>
                <a:chOff x="790793" y="1717460"/>
                <a:chExt cx="761217" cy="481368"/>
              </a:xfrm>
            </p:grpSpPr>
            <p:sp>
              <p:nvSpPr>
                <p:cNvPr id="1136" name="Google Shape;1136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9" name="Google Shape;1139;p28"/>
              <p:cNvGrpSpPr/>
              <p:nvPr/>
            </p:nvGrpSpPr>
            <p:grpSpPr>
              <a:xfrm>
                <a:off x="3770421" y="1710075"/>
                <a:ext cx="761217" cy="481368"/>
                <a:chOff x="790793" y="1717460"/>
                <a:chExt cx="761217" cy="481368"/>
              </a:xfrm>
            </p:grpSpPr>
            <p:sp>
              <p:nvSpPr>
                <p:cNvPr id="1140" name="Google Shape;1140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3" name="Google Shape;1143;p28"/>
              <p:cNvGrpSpPr/>
              <p:nvPr/>
            </p:nvGrpSpPr>
            <p:grpSpPr>
              <a:xfrm>
                <a:off x="838688" y="2587166"/>
                <a:ext cx="761217" cy="481368"/>
                <a:chOff x="790793" y="1717460"/>
                <a:chExt cx="761217" cy="481368"/>
              </a:xfrm>
            </p:grpSpPr>
            <p:sp>
              <p:nvSpPr>
                <p:cNvPr id="1144" name="Google Shape;1144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7" name="Google Shape;1147;p28"/>
              <p:cNvGrpSpPr/>
              <p:nvPr/>
            </p:nvGrpSpPr>
            <p:grpSpPr>
              <a:xfrm>
                <a:off x="2305137" y="2562196"/>
                <a:ext cx="761217" cy="481368"/>
                <a:chOff x="790793" y="1717460"/>
                <a:chExt cx="761217" cy="481368"/>
              </a:xfrm>
            </p:grpSpPr>
            <p:sp>
              <p:nvSpPr>
                <p:cNvPr id="1148" name="Google Shape;1148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51" name="Google Shape;1151;p28"/>
              <p:cNvGrpSpPr/>
              <p:nvPr/>
            </p:nvGrpSpPr>
            <p:grpSpPr>
              <a:xfrm>
                <a:off x="3809674" y="2562196"/>
                <a:ext cx="761217" cy="481368"/>
                <a:chOff x="790793" y="1717460"/>
                <a:chExt cx="761217" cy="481368"/>
              </a:xfrm>
            </p:grpSpPr>
            <p:sp>
              <p:nvSpPr>
                <p:cNvPr id="1152" name="Google Shape;1152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55" name="Google Shape;1155;p28"/>
              <p:cNvGrpSpPr/>
              <p:nvPr/>
            </p:nvGrpSpPr>
            <p:grpSpPr>
              <a:xfrm>
                <a:off x="875875" y="3335608"/>
                <a:ext cx="761217" cy="481368"/>
                <a:chOff x="790793" y="1717460"/>
                <a:chExt cx="761217" cy="481368"/>
              </a:xfrm>
            </p:grpSpPr>
            <p:sp>
              <p:nvSpPr>
                <p:cNvPr id="1156" name="Google Shape;1156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Google Shape;1157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Google Shape;1158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59" name="Google Shape;1159;p28"/>
              <p:cNvGrpSpPr/>
              <p:nvPr/>
            </p:nvGrpSpPr>
            <p:grpSpPr>
              <a:xfrm>
                <a:off x="2304873" y="3366896"/>
                <a:ext cx="761217" cy="481368"/>
                <a:chOff x="790793" y="1717460"/>
                <a:chExt cx="761217" cy="481368"/>
              </a:xfrm>
            </p:grpSpPr>
            <p:sp>
              <p:nvSpPr>
                <p:cNvPr id="1160" name="Google Shape;1160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3" name="Google Shape;1163;p28"/>
              <p:cNvGrpSpPr/>
              <p:nvPr/>
            </p:nvGrpSpPr>
            <p:grpSpPr>
              <a:xfrm>
                <a:off x="3789776" y="3311923"/>
                <a:ext cx="761217" cy="481368"/>
                <a:chOff x="790793" y="1717460"/>
                <a:chExt cx="761217" cy="481368"/>
              </a:xfrm>
            </p:grpSpPr>
            <p:sp>
              <p:nvSpPr>
                <p:cNvPr id="1164" name="Google Shape;1164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67" name="Google Shape;1167;p28"/>
              <p:cNvSpPr txBox="1"/>
              <p:nvPr/>
            </p:nvSpPr>
            <p:spPr>
              <a:xfrm>
                <a:off x="951144" y="1785257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28"/>
              <p:cNvSpPr txBox="1"/>
              <p:nvPr/>
            </p:nvSpPr>
            <p:spPr>
              <a:xfrm>
                <a:off x="2472050" y="1761296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28"/>
              <p:cNvSpPr txBox="1"/>
              <p:nvPr/>
            </p:nvSpPr>
            <p:spPr>
              <a:xfrm>
                <a:off x="3966118" y="1761990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28"/>
              <p:cNvSpPr txBox="1"/>
              <p:nvPr/>
            </p:nvSpPr>
            <p:spPr>
              <a:xfrm>
                <a:off x="980688" y="2640050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28"/>
              <p:cNvSpPr txBox="1"/>
              <p:nvPr/>
            </p:nvSpPr>
            <p:spPr>
              <a:xfrm>
                <a:off x="2470664" y="2606732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28"/>
              <p:cNvSpPr txBox="1"/>
              <p:nvPr/>
            </p:nvSpPr>
            <p:spPr>
              <a:xfrm>
                <a:off x="3943018" y="2593595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28"/>
              <p:cNvSpPr txBox="1"/>
              <p:nvPr/>
            </p:nvSpPr>
            <p:spPr>
              <a:xfrm>
                <a:off x="999511" y="3399197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28"/>
              <p:cNvSpPr txBox="1"/>
              <p:nvPr/>
            </p:nvSpPr>
            <p:spPr>
              <a:xfrm>
                <a:off x="2470664" y="3399197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28"/>
              <p:cNvSpPr txBox="1"/>
              <p:nvPr/>
            </p:nvSpPr>
            <p:spPr>
              <a:xfrm>
                <a:off x="3947760" y="3342293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6" name="Google Shape;1176;p28"/>
            <p:cNvSpPr/>
            <p:nvPr/>
          </p:nvSpPr>
          <p:spPr>
            <a:xfrm>
              <a:off x="285750" y="2106481"/>
              <a:ext cx="4343400" cy="2533019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lg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8"/>
            <p:cNvSpPr txBox="1"/>
            <p:nvPr/>
          </p:nvSpPr>
          <p:spPr>
            <a:xfrm>
              <a:off x="320106" y="1773419"/>
              <a:ext cx="6819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M=1</a:t>
              </a:r>
              <a:endParaRPr sz="1050"/>
            </a:p>
          </p:txBody>
        </p:sp>
      </p:grpSp>
      <p:sp>
        <p:nvSpPr>
          <p:cNvPr id="1178" name="Google Shape;1178;p28"/>
          <p:cNvSpPr txBox="1"/>
          <p:nvPr/>
        </p:nvSpPr>
        <p:spPr>
          <a:xfrm>
            <a:off x="71772" y="20566"/>
            <a:ext cx="474658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of Systolic Array of PEs</a:t>
            </a:r>
            <a:endParaRPr sz="1050"/>
          </a:p>
        </p:txBody>
      </p:sp>
      <p:grpSp>
        <p:nvGrpSpPr>
          <p:cNvPr id="1179" name="Google Shape;1179;p28"/>
          <p:cNvGrpSpPr/>
          <p:nvPr/>
        </p:nvGrpSpPr>
        <p:grpSpPr>
          <a:xfrm>
            <a:off x="3939894" y="337188"/>
            <a:ext cx="5252681" cy="4605751"/>
            <a:chOff x="5028725" y="686588"/>
            <a:chExt cx="7003574" cy="6141001"/>
          </a:xfrm>
        </p:grpSpPr>
        <p:grpSp>
          <p:nvGrpSpPr>
            <p:cNvPr id="1180" name="Google Shape;1180;p28"/>
            <p:cNvGrpSpPr/>
            <p:nvPr/>
          </p:nvGrpSpPr>
          <p:grpSpPr>
            <a:xfrm>
              <a:off x="5028725" y="686588"/>
              <a:ext cx="6912954" cy="1877184"/>
              <a:chOff x="4960113" y="696017"/>
              <a:chExt cx="7011849" cy="1635845"/>
            </a:xfrm>
          </p:grpSpPr>
          <p:sp>
            <p:nvSpPr>
              <p:cNvPr id="1181" name="Google Shape;1181;p28"/>
              <p:cNvSpPr txBox="1"/>
              <p:nvPr/>
            </p:nvSpPr>
            <p:spPr>
              <a:xfrm>
                <a:off x="5006508" y="805474"/>
                <a:ext cx="18456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Row 1 BRAM </a:t>
                </a:r>
                <a:endParaRPr sz="1050"/>
              </a:p>
            </p:txBody>
          </p:sp>
          <p:sp>
            <p:nvSpPr>
              <p:cNvPr id="1182" name="Google Shape;1182;p28"/>
              <p:cNvSpPr txBox="1"/>
              <p:nvPr/>
            </p:nvSpPr>
            <p:spPr>
              <a:xfrm>
                <a:off x="4960113" y="1395088"/>
                <a:ext cx="16660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Row  2 BRAM</a:t>
                </a:r>
                <a:endParaRPr sz="1050"/>
              </a:p>
            </p:txBody>
          </p:sp>
          <p:grpSp>
            <p:nvGrpSpPr>
              <p:cNvPr id="1183" name="Google Shape;1183;p28"/>
              <p:cNvGrpSpPr/>
              <p:nvPr/>
            </p:nvGrpSpPr>
            <p:grpSpPr>
              <a:xfrm>
                <a:off x="6438328" y="696017"/>
                <a:ext cx="5529799" cy="438435"/>
                <a:chOff x="5668421" y="135466"/>
                <a:chExt cx="5529799" cy="438435"/>
              </a:xfrm>
            </p:grpSpPr>
            <p:grpSp>
              <p:nvGrpSpPr>
                <p:cNvPr id="1184" name="Google Shape;1184;p28"/>
                <p:cNvGrpSpPr/>
                <p:nvPr/>
              </p:nvGrpSpPr>
              <p:grpSpPr>
                <a:xfrm>
                  <a:off x="5668421" y="135466"/>
                  <a:ext cx="5491304" cy="438435"/>
                  <a:chOff x="5668420" y="254945"/>
                  <a:chExt cx="6437849" cy="706194"/>
                </a:xfrm>
              </p:grpSpPr>
              <p:sp>
                <p:nvSpPr>
                  <p:cNvPr id="1185" name="Google Shape;1185;p28"/>
                  <p:cNvSpPr/>
                  <p:nvPr/>
                </p:nvSpPr>
                <p:spPr>
                  <a:xfrm>
                    <a:off x="5668420" y="266986"/>
                    <a:ext cx="6437849" cy="69415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186" name="Google Shape;1186;p28"/>
                  <p:cNvCxnSpPr/>
                  <p:nvPr/>
                </p:nvCxnSpPr>
                <p:spPr>
                  <a:xfrm>
                    <a:off x="643298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87" name="Google Shape;1187;p28"/>
                  <p:cNvCxnSpPr/>
                  <p:nvPr/>
                </p:nvCxnSpPr>
                <p:spPr>
                  <a:xfrm>
                    <a:off x="7197544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88" name="Google Shape;1188;p28"/>
                  <p:cNvCxnSpPr/>
                  <p:nvPr/>
                </p:nvCxnSpPr>
                <p:spPr>
                  <a:xfrm>
                    <a:off x="8030067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89" name="Google Shape;1189;p28"/>
                  <p:cNvCxnSpPr/>
                  <p:nvPr/>
                </p:nvCxnSpPr>
                <p:spPr>
                  <a:xfrm>
                    <a:off x="8862589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90" name="Google Shape;1190;p28"/>
                  <p:cNvCxnSpPr/>
                  <p:nvPr/>
                </p:nvCxnSpPr>
                <p:spPr>
                  <a:xfrm>
                    <a:off x="974024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191" name="Google Shape;1191;p28"/>
                  <p:cNvSpPr txBox="1"/>
                  <p:nvPr/>
                </p:nvSpPr>
                <p:spPr>
                  <a:xfrm>
                    <a:off x="5844169" y="493780"/>
                    <a:ext cx="475723" cy="2469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11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2" name="Google Shape;1192;p28"/>
                  <p:cNvSpPr txBox="1"/>
                  <p:nvPr/>
                </p:nvSpPr>
                <p:spPr>
                  <a:xfrm>
                    <a:off x="6676691" y="490595"/>
                    <a:ext cx="475723" cy="2469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3" name="Google Shape;1193;p28"/>
                  <p:cNvSpPr txBox="1"/>
                  <p:nvPr/>
                </p:nvSpPr>
                <p:spPr>
                  <a:xfrm>
                    <a:off x="7486383" y="481760"/>
                    <a:ext cx="475723" cy="2469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13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4" name="Google Shape;1194;p28"/>
                  <p:cNvSpPr txBox="1"/>
                  <p:nvPr/>
                </p:nvSpPr>
                <p:spPr>
                  <a:xfrm>
                    <a:off x="8378374" y="490595"/>
                    <a:ext cx="475723" cy="2469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14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5" name="Google Shape;1195;p28"/>
                  <p:cNvSpPr txBox="1"/>
                  <p:nvPr/>
                </p:nvSpPr>
                <p:spPr>
                  <a:xfrm>
                    <a:off x="9176918" y="505799"/>
                    <a:ext cx="475723" cy="2469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15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28"/>
                  <p:cNvSpPr txBox="1"/>
                  <p:nvPr/>
                </p:nvSpPr>
                <p:spPr>
                  <a:xfrm>
                    <a:off x="9864595" y="506773"/>
                    <a:ext cx="475723" cy="24693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16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197" name="Google Shape;1197;p28"/>
                  <p:cNvCxnSpPr/>
                  <p:nvPr/>
                </p:nvCxnSpPr>
                <p:spPr>
                  <a:xfrm>
                    <a:off x="10340318" y="25843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98" name="Google Shape;1198;p28"/>
                  <p:cNvCxnSpPr/>
                  <p:nvPr/>
                </p:nvCxnSpPr>
                <p:spPr>
                  <a:xfrm>
                    <a:off x="10997543" y="25494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99" name="Google Shape;1199;p28"/>
                  <p:cNvCxnSpPr/>
                  <p:nvPr/>
                </p:nvCxnSpPr>
                <p:spPr>
                  <a:xfrm>
                    <a:off x="1162619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200" name="Google Shape;1200;p28"/>
                  <p:cNvSpPr txBox="1"/>
                  <p:nvPr/>
                </p:nvSpPr>
                <p:spPr>
                  <a:xfrm>
                    <a:off x="10520428" y="506515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17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28"/>
                  <p:cNvSpPr txBox="1"/>
                  <p:nvPr/>
                </p:nvSpPr>
                <p:spPr>
                  <a:xfrm>
                    <a:off x="11093254" y="481760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18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02" name="Google Shape;1202;p28"/>
                <p:cNvSpPr txBox="1"/>
                <p:nvPr/>
              </p:nvSpPr>
              <p:spPr>
                <a:xfrm>
                  <a:off x="10792442" y="291206"/>
                  <a:ext cx="405778" cy="2292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19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3" name="Google Shape;1203;p28"/>
              <p:cNvSpPr txBox="1"/>
              <p:nvPr/>
            </p:nvSpPr>
            <p:spPr>
              <a:xfrm>
                <a:off x="4987870" y="1955054"/>
                <a:ext cx="20230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Row 3 BRAM</a:t>
                </a:r>
                <a:endParaRPr sz="1050"/>
              </a:p>
            </p:txBody>
          </p:sp>
          <p:grpSp>
            <p:nvGrpSpPr>
              <p:cNvPr id="1204" name="Google Shape;1204;p28"/>
              <p:cNvGrpSpPr/>
              <p:nvPr/>
            </p:nvGrpSpPr>
            <p:grpSpPr>
              <a:xfrm>
                <a:off x="6435566" y="1305473"/>
                <a:ext cx="5520425" cy="438435"/>
                <a:chOff x="5668421" y="866300"/>
                <a:chExt cx="5520425" cy="438435"/>
              </a:xfrm>
            </p:grpSpPr>
            <p:grpSp>
              <p:nvGrpSpPr>
                <p:cNvPr id="1205" name="Google Shape;1205;p28"/>
                <p:cNvGrpSpPr/>
                <p:nvPr/>
              </p:nvGrpSpPr>
              <p:grpSpPr>
                <a:xfrm>
                  <a:off x="5668421" y="866300"/>
                  <a:ext cx="5491304" cy="438435"/>
                  <a:chOff x="5668420" y="254945"/>
                  <a:chExt cx="6437849" cy="706194"/>
                </a:xfrm>
              </p:grpSpPr>
              <p:sp>
                <p:nvSpPr>
                  <p:cNvPr id="1206" name="Google Shape;1206;p28"/>
                  <p:cNvSpPr/>
                  <p:nvPr/>
                </p:nvSpPr>
                <p:spPr>
                  <a:xfrm>
                    <a:off x="5668420" y="266986"/>
                    <a:ext cx="6437849" cy="69415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07" name="Google Shape;1207;p28"/>
                  <p:cNvCxnSpPr/>
                  <p:nvPr/>
                </p:nvCxnSpPr>
                <p:spPr>
                  <a:xfrm>
                    <a:off x="643298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08" name="Google Shape;1208;p28"/>
                  <p:cNvCxnSpPr/>
                  <p:nvPr/>
                </p:nvCxnSpPr>
                <p:spPr>
                  <a:xfrm>
                    <a:off x="7197544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09" name="Google Shape;1209;p28"/>
                  <p:cNvCxnSpPr/>
                  <p:nvPr/>
                </p:nvCxnSpPr>
                <p:spPr>
                  <a:xfrm>
                    <a:off x="8030067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10" name="Google Shape;1210;p28"/>
                  <p:cNvCxnSpPr/>
                  <p:nvPr/>
                </p:nvCxnSpPr>
                <p:spPr>
                  <a:xfrm>
                    <a:off x="8862589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11" name="Google Shape;1211;p28"/>
                  <p:cNvCxnSpPr/>
                  <p:nvPr/>
                </p:nvCxnSpPr>
                <p:spPr>
                  <a:xfrm>
                    <a:off x="974024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212" name="Google Shape;1212;p28"/>
                  <p:cNvSpPr txBox="1"/>
                  <p:nvPr/>
                </p:nvSpPr>
                <p:spPr>
                  <a:xfrm>
                    <a:off x="5844169" y="493780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21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3" name="Google Shape;1213;p28"/>
                  <p:cNvSpPr txBox="1"/>
                  <p:nvPr/>
                </p:nvSpPr>
                <p:spPr>
                  <a:xfrm>
                    <a:off x="6676691" y="490595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4" name="Google Shape;1214;p28"/>
                  <p:cNvSpPr txBox="1"/>
                  <p:nvPr/>
                </p:nvSpPr>
                <p:spPr>
                  <a:xfrm>
                    <a:off x="7486383" y="481760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23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28"/>
                  <p:cNvSpPr txBox="1"/>
                  <p:nvPr/>
                </p:nvSpPr>
                <p:spPr>
                  <a:xfrm>
                    <a:off x="8378374" y="490595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24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6" name="Google Shape;1216;p28"/>
                  <p:cNvSpPr txBox="1"/>
                  <p:nvPr/>
                </p:nvSpPr>
                <p:spPr>
                  <a:xfrm>
                    <a:off x="9176918" y="505799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25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7" name="Google Shape;1217;p28"/>
                  <p:cNvSpPr txBox="1"/>
                  <p:nvPr/>
                </p:nvSpPr>
                <p:spPr>
                  <a:xfrm>
                    <a:off x="9864595" y="506773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26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18" name="Google Shape;1218;p28"/>
                  <p:cNvCxnSpPr/>
                  <p:nvPr/>
                </p:nvCxnSpPr>
                <p:spPr>
                  <a:xfrm>
                    <a:off x="10340318" y="25843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19" name="Google Shape;1219;p28"/>
                  <p:cNvCxnSpPr/>
                  <p:nvPr/>
                </p:nvCxnSpPr>
                <p:spPr>
                  <a:xfrm>
                    <a:off x="10997543" y="25494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20" name="Google Shape;1220;p28"/>
                  <p:cNvCxnSpPr/>
                  <p:nvPr/>
                </p:nvCxnSpPr>
                <p:spPr>
                  <a:xfrm>
                    <a:off x="1162619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221" name="Google Shape;1221;p28"/>
                  <p:cNvSpPr txBox="1"/>
                  <p:nvPr/>
                </p:nvSpPr>
                <p:spPr>
                  <a:xfrm>
                    <a:off x="10520428" y="506515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27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28"/>
                  <p:cNvSpPr txBox="1"/>
                  <p:nvPr/>
                </p:nvSpPr>
                <p:spPr>
                  <a:xfrm>
                    <a:off x="11093254" y="481760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28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" name="Google Shape;1223;p28"/>
                <p:cNvSpPr txBox="1"/>
                <p:nvPr/>
              </p:nvSpPr>
              <p:spPr>
                <a:xfrm>
                  <a:off x="10783068" y="1007117"/>
                  <a:ext cx="405778" cy="2292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29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4" name="Google Shape;1224;p28"/>
              <p:cNvGrpSpPr/>
              <p:nvPr/>
            </p:nvGrpSpPr>
            <p:grpSpPr>
              <a:xfrm>
                <a:off x="6435566" y="1893427"/>
                <a:ext cx="5536396" cy="438435"/>
                <a:chOff x="5668421" y="1531441"/>
                <a:chExt cx="5536396" cy="438435"/>
              </a:xfrm>
            </p:grpSpPr>
            <p:grpSp>
              <p:nvGrpSpPr>
                <p:cNvPr id="1225" name="Google Shape;1225;p28"/>
                <p:cNvGrpSpPr/>
                <p:nvPr/>
              </p:nvGrpSpPr>
              <p:grpSpPr>
                <a:xfrm>
                  <a:off x="5668421" y="1531441"/>
                  <a:ext cx="5491304" cy="438435"/>
                  <a:chOff x="5668420" y="254945"/>
                  <a:chExt cx="6437849" cy="706194"/>
                </a:xfrm>
              </p:grpSpPr>
              <p:sp>
                <p:nvSpPr>
                  <p:cNvPr id="1226" name="Google Shape;1226;p28"/>
                  <p:cNvSpPr/>
                  <p:nvPr/>
                </p:nvSpPr>
                <p:spPr>
                  <a:xfrm>
                    <a:off x="5668420" y="266986"/>
                    <a:ext cx="6437849" cy="69415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7" name="Google Shape;1227;p28"/>
                  <p:cNvCxnSpPr/>
                  <p:nvPr/>
                </p:nvCxnSpPr>
                <p:spPr>
                  <a:xfrm>
                    <a:off x="643298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28" name="Google Shape;1228;p28"/>
                  <p:cNvCxnSpPr/>
                  <p:nvPr/>
                </p:nvCxnSpPr>
                <p:spPr>
                  <a:xfrm>
                    <a:off x="7197544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29" name="Google Shape;1229;p28"/>
                  <p:cNvCxnSpPr/>
                  <p:nvPr/>
                </p:nvCxnSpPr>
                <p:spPr>
                  <a:xfrm>
                    <a:off x="8030067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30" name="Google Shape;1230;p28"/>
                  <p:cNvCxnSpPr/>
                  <p:nvPr/>
                </p:nvCxnSpPr>
                <p:spPr>
                  <a:xfrm>
                    <a:off x="8862589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31" name="Google Shape;1231;p28"/>
                  <p:cNvCxnSpPr/>
                  <p:nvPr/>
                </p:nvCxnSpPr>
                <p:spPr>
                  <a:xfrm>
                    <a:off x="974024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232" name="Google Shape;1232;p28"/>
                  <p:cNvSpPr txBox="1"/>
                  <p:nvPr/>
                </p:nvSpPr>
                <p:spPr>
                  <a:xfrm>
                    <a:off x="5844169" y="493780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31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3" name="Google Shape;1233;p28"/>
                  <p:cNvSpPr txBox="1"/>
                  <p:nvPr/>
                </p:nvSpPr>
                <p:spPr>
                  <a:xfrm>
                    <a:off x="6676691" y="490595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4" name="Google Shape;1234;p28"/>
                  <p:cNvSpPr txBox="1"/>
                  <p:nvPr/>
                </p:nvSpPr>
                <p:spPr>
                  <a:xfrm>
                    <a:off x="7486383" y="481760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33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5" name="Google Shape;1235;p28"/>
                  <p:cNvSpPr txBox="1"/>
                  <p:nvPr/>
                </p:nvSpPr>
                <p:spPr>
                  <a:xfrm>
                    <a:off x="8500231" y="489853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34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6" name="Google Shape;1236;p28"/>
                  <p:cNvSpPr txBox="1"/>
                  <p:nvPr/>
                </p:nvSpPr>
                <p:spPr>
                  <a:xfrm>
                    <a:off x="9176918" y="505799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35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7" name="Google Shape;1237;p28"/>
                  <p:cNvSpPr txBox="1"/>
                  <p:nvPr/>
                </p:nvSpPr>
                <p:spPr>
                  <a:xfrm>
                    <a:off x="9864595" y="506773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36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38" name="Google Shape;1238;p28"/>
                  <p:cNvCxnSpPr/>
                  <p:nvPr/>
                </p:nvCxnSpPr>
                <p:spPr>
                  <a:xfrm>
                    <a:off x="10340318" y="25843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39" name="Google Shape;1239;p28"/>
                  <p:cNvCxnSpPr/>
                  <p:nvPr/>
                </p:nvCxnSpPr>
                <p:spPr>
                  <a:xfrm>
                    <a:off x="10997543" y="25494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40" name="Google Shape;1240;p28"/>
                  <p:cNvCxnSpPr/>
                  <p:nvPr/>
                </p:nvCxnSpPr>
                <p:spPr>
                  <a:xfrm>
                    <a:off x="1162619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241" name="Google Shape;1241;p28"/>
                  <p:cNvSpPr txBox="1"/>
                  <p:nvPr/>
                </p:nvSpPr>
                <p:spPr>
                  <a:xfrm>
                    <a:off x="10520428" y="506515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37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" name="Google Shape;1242;p28"/>
                  <p:cNvSpPr txBox="1"/>
                  <p:nvPr/>
                </p:nvSpPr>
                <p:spPr>
                  <a:xfrm>
                    <a:off x="11093254" y="481760"/>
                    <a:ext cx="4757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38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" name="Google Shape;1243;p28"/>
                <p:cNvSpPr txBox="1"/>
                <p:nvPr/>
              </p:nvSpPr>
              <p:spPr>
                <a:xfrm>
                  <a:off x="10799039" y="1672258"/>
                  <a:ext cx="405778" cy="2292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825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39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44" name="Google Shape;1244;p28"/>
            <p:cNvGrpSpPr/>
            <p:nvPr/>
          </p:nvGrpSpPr>
          <p:grpSpPr>
            <a:xfrm>
              <a:off x="5067072" y="2974313"/>
              <a:ext cx="6937297" cy="1895578"/>
              <a:chOff x="4960357" y="2859945"/>
              <a:chExt cx="7064968" cy="1676123"/>
            </a:xfrm>
          </p:grpSpPr>
          <p:sp>
            <p:nvSpPr>
              <p:cNvPr id="1245" name="Google Shape;1245;p28"/>
              <p:cNvSpPr txBox="1"/>
              <p:nvPr/>
            </p:nvSpPr>
            <p:spPr>
              <a:xfrm>
                <a:off x="4991437" y="3022362"/>
                <a:ext cx="18032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Row 1 BRAM</a:t>
                </a:r>
                <a:endParaRPr sz="1050"/>
              </a:p>
            </p:txBody>
          </p:sp>
          <p:sp>
            <p:nvSpPr>
              <p:cNvPr id="1246" name="Google Shape;1246;p28"/>
              <p:cNvSpPr txBox="1"/>
              <p:nvPr/>
            </p:nvSpPr>
            <p:spPr>
              <a:xfrm>
                <a:off x="4996133" y="3635871"/>
                <a:ext cx="16277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Row  2 BRAM</a:t>
                </a:r>
                <a:endParaRPr sz="1050"/>
              </a:p>
            </p:txBody>
          </p:sp>
          <p:sp>
            <p:nvSpPr>
              <p:cNvPr id="1247" name="Google Shape;1247;p28"/>
              <p:cNvSpPr txBox="1"/>
              <p:nvPr/>
            </p:nvSpPr>
            <p:spPr>
              <a:xfrm>
                <a:off x="4960357" y="4153725"/>
                <a:ext cx="1976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Row 3 BRAM</a:t>
                </a:r>
                <a:endParaRPr sz="1050"/>
              </a:p>
            </p:txBody>
          </p:sp>
          <p:grpSp>
            <p:nvGrpSpPr>
              <p:cNvPr id="1248" name="Google Shape;1248;p28"/>
              <p:cNvGrpSpPr/>
              <p:nvPr/>
            </p:nvGrpSpPr>
            <p:grpSpPr>
              <a:xfrm>
                <a:off x="6423054" y="2859945"/>
                <a:ext cx="5585547" cy="490964"/>
                <a:chOff x="5668422" y="2366475"/>
                <a:chExt cx="5585547" cy="490964"/>
              </a:xfrm>
            </p:grpSpPr>
            <p:grpSp>
              <p:nvGrpSpPr>
                <p:cNvPr id="1249" name="Google Shape;1249;p28"/>
                <p:cNvGrpSpPr/>
                <p:nvPr/>
              </p:nvGrpSpPr>
              <p:grpSpPr>
                <a:xfrm>
                  <a:off x="5668422" y="2366475"/>
                  <a:ext cx="5491302" cy="424689"/>
                  <a:chOff x="5668420" y="254945"/>
                  <a:chExt cx="6589291" cy="706194"/>
                </a:xfrm>
              </p:grpSpPr>
              <p:sp>
                <p:nvSpPr>
                  <p:cNvPr id="1250" name="Google Shape;1250;p28"/>
                  <p:cNvSpPr/>
                  <p:nvPr/>
                </p:nvSpPr>
                <p:spPr>
                  <a:xfrm>
                    <a:off x="5668420" y="266986"/>
                    <a:ext cx="6589291" cy="694153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51" name="Google Shape;1251;p28"/>
                  <p:cNvCxnSpPr/>
                  <p:nvPr/>
                </p:nvCxnSpPr>
                <p:spPr>
                  <a:xfrm>
                    <a:off x="643298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52" name="Google Shape;1252;p28"/>
                  <p:cNvCxnSpPr/>
                  <p:nvPr/>
                </p:nvCxnSpPr>
                <p:spPr>
                  <a:xfrm>
                    <a:off x="7197544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53" name="Google Shape;1253;p28"/>
                  <p:cNvCxnSpPr/>
                  <p:nvPr/>
                </p:nvCxnSpPr>
                <p:spPr>
                  <a:xfrm>
                    <a:off x="8030067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54" name="Google Shape;1254;p28"/>
                  <p:cNvCxnSpPr/>
                  <p:nvPr/>
                </p:nvCxnSpPr>
                <p:spPr>
                  <a:xfrm>
                    <a:off x="8862589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55" name="Google Shape;1255;p28"/>
                  <p:cNvCxnSpPr/>
                  <p:nvPr/>
                </p:nvCxnSpPr>
                <p:spPr>
                  <a:xfrm>
                    <a:off x="974024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256" name="Google Shape;1256;p28"/>
                  <p:cNvSpPr txBox="1"/>
                  <p:nvPr/>
                </p:nvSpPr>
                <p:spPr>
                  <a:xfrm>
                    <a:off x="5844169" y="493780"/>
                    <a:ext cx="475723" cy="24693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11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7" name="Google Shape;1257;p28"/>
                  <p:cNvSpPr txBox="1"/>
                  <p:nvPr/>
                </p:nvSpPr>
                <p:spPr>
                  <a:xfrm>
                    <a:off x="6676691" y="490595"/>
                    <a:ext cx="475723" cy="24693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8" name="Google Shape;1258;p28"/>
                  <p:cNvSpPr txBox="1"/>
                  <p:nvPr/>
                </p:nvSpPr>
                <p:spPr>
                  <a:xfrm>
                    <a:off x="7486383" y="481760"/>
                    <a:ext cx="475723" cy="24693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13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9" name="Google Shape;1259;p28"/>
                  <p:cNvSpPr txBox="1"/>
                  <p:nvPr/>
                </p:nvSpPr>
                <p:spPr>
                  <a:xfrm>
                    <a:off x="8378374" y="490595"/>
                    <a:ext cx="475723" cy="24693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14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0" name="Google Shape;1260;p28"/>
                  <p:cNvSpPr txBox="1"/>
                  <p:nvPr/>
                </p:nvSpPr>
                <p:spPr>
                  <a:xfrm>
                    <a:off x="9176918" y="505799"/>
                    <a:ext cx="475723" cy="24693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15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1" name="Google Shape;1261;p28"/>
                  <p:cNvSpPr txBox="1"/>
                  <p:nvPr/>
                </p:nvSpPr>
                <p:spPr>
                  <a:xfrm>
                    <a:off x="9864595" y="506773"/>
                    <a:ext cx="475723" cy="24693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16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62" name="Google Shape;1262;p28"/>
                  <p:cNvCxnSpPr/>
                  <p:nvPr/>
                </p:nvCxnSpPr>
                <p:spPr>
                  <a:xfrm>
                    <a:off x="10340318" y="25843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63" name="Google Shape;1263;p28"/>
                  <p:cNvCxnSpPr/>
                  <p:nvPr/>
                </p:nvCxnSpPr>
                <p:spPr>
                  <a:xfrm>
                    <a:off x="10997543" y="25494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64" name="Google Shape;1264;p28"/>
                  <p:cNvCxnSpPr/>
                  <p:nvPr/>
                </p:nvCxnSpPr>
                <p:spPr>
                  <a:xfrm>
                    <a:off x="1162619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265" name="Google Shape;1265;p28"/>
                  <p:cNvSpPr txBox="1"/>
                  <p:nvPr/>
                </p:nvSpPr>
                <p:spPr>
                  <a:xfrm>
                    <a:off x="10520428" y="506515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17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6" name="Google Shape;1266;p28"/>
                  <p:cNvSpPr txBox="1"/>
                  <p:nvPr/>
                </p:nvSpPr>
                <p:spPr>
                  <a:xfrm>
                    <a:off x="11093254" y="481760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18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7" name="Google Shape;1267;p28"/>
                <p:cNvSpPr txBox="1"/>
                <p:nvPr/>
              </p:nvSpPr>
              <p:spPr>
                <a:xfrm>
                  <a:off x="10646153" y="2488107"/>
                  <a:ext cx="60781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19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68" name="Google Shape;1268;p28"/>
              <p:cNvGrpSpPr/>
              <p:nvPr/>
            </p:nvGrpSpPr>
            <p:grpSpPr>
              <a:xfrm>
                <a:off x="6413670" y="3502921"/>
                <a:ext cx="5594931" cy="507587"/>
                <a:chOff x="5668422" y="3074398"/>
                <a:chExt cx="5594931" cy="507587"/>
              </a:xfrm>
            </p:grpSpPr>
            <p:grpSp>
              <p:nvGrpSpPr>
                <p:cNvPr id="1269" name="Google Shape;1269;p28"/>
                <p:cNvGrpSpPr/>
                <p:nvPr/>
              </p:nvGrpSpPr>
              <p:grpSpPr>
                <a:xfrm>
                  <a:off x="5668422" y="3074398"/>
                  <a:ext cx="5491302" cy="424689"/>
                  <a:chOff x="5668420" y="254945"/>
                  <a:chExt cx="6589291" cy="706194"/>
                </a:xfrm>
              </p:grpSpPr>
              <p:sp>
                <p:nvSpPr>
                  <p:cNvPr id="1270" name="Google Shape;1270;p28"/>
                  <p:cNvSpPr/>
                  <p:nvPr/>
                </p:nvSpPr>
                <p:spPr>
                  <a:xfrm>
                    <a:off x="5668420" y="266986"/>
                    <a:ext cx="6589291" cy="694153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71" name="Google Shape;1271;p28"/>
                  <p:cNvCxnSpPr/>
                  <p:nvPr/>
                </p:nvCxnSpPr>
                <p:spPr>
                  <a:xfrm>
                    <a:off x="643298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72" name="Google Shape;1272;p28"/>
                  <p:cNvCxnSpPr/>
                  <p:nvPr/>
                </p:nvCxnSpPr>
                <p:spPr>
                  <a:xfrm>
                    <a:off x="7197544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73" name="Google Shape;1273;p28"/>
                  <p:cNvCxnSpPr/>
                  <p:nvPr/>
                </p:nvCxnSpPr>
                <p:spPr>
                  <a:xfrm>
                    <a:off x="8030067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74" name="Google Shape;1274;p28"/>
                  <p:cNvCxnSpPr/>
                  <p:nvPr/>
                </p:nvCxnSpPr>
                <p:spPr>
                  <a:xfrm>
                    <a:off x="8862589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75" name="Google Shape;1275;p28"/>
                  <p:cNvCxnSpPr/>
                  <p:nvPr/>
                </p:nvCxnSpPr>
                <p:spPr>
                  <a:xfrm>
                    <a:off x="974024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276" name="Google Shape;1276;p28"/>
                  <p:cNvSpPr txBox="1"/>
                  <p:nvPr/>
                </p:nvSpPr>
                <p:spPr>
                  <a:xfrm>
                    <a:off x="5844169" y="493780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21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7" name="Google Shape;1277;p28"/>
                  <p:cNvSpPr txBox="1"/>
                  <p:nvPr/>
                </p:nvSpPr>
                <p:spPr>
                  <a:xfrm>
                    <a:off x="6676691" y="490595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8" name="Google Shape;1278;p28"/>
                  <p:cNvSpPr txBox="1"/>
                  <p:nvPr/>
                </p:nvSpPr>
                <p:spPr>
                  <a:xfrm>
                    <a:off x="7486383" y="481760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23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9" name="Google Shape;1279;p28"/>
                  <p:cNvSpPr txBox="1"/>
                  <p:nvPr/>
                </p:nvSpPr>
                <p:spPr>
                  <a:xfrm>
                    <a:off x="8378374" y="490595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24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0" name="Google Shape;1280;p28"/>
                  <p:cNvSpPr txBox="1"/>
                  <p:nvPr/>
                </p:nvSpPr>
                <p:spPr>
                  <a:xfrm>
                    <a:off x="9176918" y="505799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25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1" name="Google Shape;1281;p28"/>
                  <p:cNvSpPr txBox="1"/>
                  <p:nvPr/>
                </p:nvSpPr>
                <p:spPr>
                  <a:xfrm>
                    <a:off x="9864595" y="506773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26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82" name="Google Shape;1282;p28"/>
                  <p:cNvCxnSpPr/>
                  <p:nvPr/>
                </p:nvCxnSpPr>
                <p:spPr>
                  <a:xfrm>
                    <a:off x="10340318" y="25843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83" name="Google Shape;1283;p28"/>
                  <p:cNvCxnSpPr/>
                  <p:nvPr/>
                </p:nvCxnSpPr>
                <p:spPr>
                  <a:xfrm>
                    <a:off x="10997543" y="25494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84" name="Google Shape;1284;p28"/>
                  <p:cNvCxnSpPr/>
                  <p:nvPr/>
                </p:nvCxnSpPr>
                <p:spPr>
                  <a:xfrm>
                    <a:off x="1162619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285" name="Google Shape;1285;p28"/>
                  <p:cNvSpPr txBox="1"/>
                  <p:nvPr/>
                </p:nvSpPr>
                <p:spPr>
                  <a:xfrm>
                    <a:off x="10520428" y="506515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27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6" name="Google Shape;1286;p28"/>
                  <p:cNvSpPr txBox="1"/>
                  <p:nvPr/>
                </p:nvSpPr>
                <p:spPr>
                  <a:xfrm>
                    <a:off x="11093254" y="481760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28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7" name="Google Shape;1287;p28"/>
                <p:cNvSpPr txBox="1"/>
                <p:nvPr/>
              </p:nvSpPr>
              <p:spPr>
                <a:xfrm>
                  <a:off x="10655537" y="3212653"/>
                  <a:ext cx="60781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29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8" name="Google Shape;1288;p28"/>
              <p:cNvGrpSpPr/>
              <p:nvPr/>
            </p:nvGrpSpPr>
            <p:grpSpPr>
              <a:xfrm>
                <a:off x="6413670" y="4079810"/>
                <a:ext cx="5611655" cy="456258"/>
                <a:chOff x="5668422" y="3718686"/>
                <a:chExt cx="5611655" cy="456258"/>
              </a:xfrm>
            </p:grpSpPr>
            <p:grpSp>
              <p:nvGrpSpPr>
                <p:cNvPr id="1289" name="Google Shape;1289;p28"/>
                <p:cNvGrpSpPr/>
                <p:nvPr/>
              </p:nvGrpSpPr>
              <p:grpSpPr>
                <a:xfrm>
                  <a:off x="5668422" y="3718686"/>
                  <a:ext cx="5491301" cy="424689"/>
                  <a:chOff x="5668420" y="254945"/>
                  <a:chExt cx="6589290" cy="706194"/>
                </a:xfrm>
              </p:grpSpPr>
              <p:sp>
                <p:nvSpPr>
                  <p:cNvPr id="1290" name="Google Shape;1290;p28"/>
                  <p:cNvSpPr/>
                  <p:nvPr/>
                </p:nvSpPr>
                <p:spPr>
                  <a:xfrm>
                    <a:off x="5668420" y="266986"/>
                    <a:ext cx="6589290" cy="694153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91" name="Google Shape;1291;p28"/>
                  <p:cNvCxnSpPr/>
                  <p:nvPr/>
                </p:nvCxnSpPr>
                <p:spPr>
                  <a:xfrm>
                    <a:off x="643298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92" name="Google Shape;1292;p28"/>
                  <p:cNvCxnSpPr/>
                  <p:nvPr/>
                </p:nvCxnSpPr>
                <p:spPr>
                  <a:xfrm>
                    <a:off x="7197544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93" name="Google Shape;1293;p28"/>
                  <p:cNvCxnSpPr/>
                  <p:nvPr/>
                </p:nvCxnSpPr>
                <p:spPr>
                  <a:xfrm>
                    <a:off x="8030067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94" name="Google Shape;1294;p28"/>
                  <p:cNvCxnSpPr/>
                  <p:nvPr/>
                </p:nvCxnSpPr>
                <p:spPr>
                  <a:xfrm>
                    <a:off x="8862589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95" name="Google Shape;1295;p28"/>
                  <p:cNvCxnSpPr/>
                  <p:nvPr/>
                </p:nvCxnSpPr>
                <p:spPr>
                  <a:xfrm>
                    <a:off x="974024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296" name="Google Shape;1296;p28"/>
                  <p:cNvSpPr txBox="1"/>
                  <p:nvPr/>
                </p:nvSpPr>
                <p:spPr>
                  <a:xfrm>
                    <a:off x="5844169" y="493780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31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28"/>
                  <p:cNvSpPr txBox="1"/>
                  <p:nvPr/>
                </p:nvSpPr>
                <p:spPr>
                  <a:xfrm>
                    <a:off x="6676691" y="490595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28"/>
                  <p:cNvSpPr txBox="1"/>
                  <p:nvPr/>
                </p:nvSpPr>
                <p:spPr>
                  <a:xfrm>
                    <a:off x="7486383" y="481760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33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9" name="Google Shape;1299;p28"/>
                  <p:cNvSpPr txBox="1"/>
                  <p:nvPr/>
                </p:nvSpPr>
                <p:spPr>
                  <a:xfrm>
                    <a:off x="8378374" y="490595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34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0" name="Google Shape;1300;p28"/>
                  <p:cNvSpPr txBox="1"/>
                  <p:nvPr/>
                </p:nvSpPr>
                <p:spPr>
                  <a:xfrm>
                    <a:off x="9176918" y="505799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35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1" name="Google Shape;1301;p28"/>
                  <p:cNvSpPr txBox="1"/>
                  <p:nvPr/>
                </p:nvSpPr>
                <p:spPr>
                  <a:xfrm>
                    <a:off x="9864595" y="506773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36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302" name="Google Shape;1302;p28"/>
                  <p:cNvCxnSpPr/>
                  <p:nvPr/>
                </p:nvCxnSpPr>
                <p:spPr>
                  <a:xfrm>
                    <a:off x="10340318" y="25843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03" name="Google Shape;1303;p28"/>
                  <p:cNvCxnSpPr/>
                  <p:nvPr/>
                </p:nvCxnSpPr>
                <p:spPr>
                  <a:xfrm>
                    <a:off x="10997543" y="25494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04" name="Google Shape;1304;p28"/>
                  <p:cNvCxnSpPr/>
                  <p:nvPr/>
                </p:nvCxnSpPr>
                <p:spPr>
                  <a:xfrm>
                    <a:off x="1162619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305" name="Google Shape;1305;p28"/>
                  <p:cNvSpPr txBox="1"/>
                  <p:nvPr/>
                </p:nvSpPr>
                <p:spPr>
                  <a:xfrm>
                    <a:off x="10520428" y="506515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37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6" name="Google Shape;1306;p28"/>
                  <p:cNvSpPr txBox="1"/>
                  <p:nvPr/>
                </p:nvSpPr>
                <p:spPr>
                  <a:xfrm>
                    <a:off x="11093254" y="481760"/>
                    <a:ext cx="475723" cy="3693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38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07" name="Google Shape;1307;p28"/>
                <p:cNvSpPr txBox="1"/>
                <p:nvPr/>
              </p:nvSpPr>
              <p:spPr>
                <a:xfrm>
                  <a:off x="10672261" y="3805612"/>
                  <a:ext cx="60781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39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08" name="Google Shape;1308;p28"/>
            <p:cNvGrpSpPr/>
            <p:nvPr/>
          </p:nvGrpSpPr>
          <p:grpSpPr>
            <a:xfrm>
              <a:off x="5056091" y="5174924"/>
              <a:ext cx="6976208" cy="1652665"/>
              <a:chOff x="4926072" y="5052935"/>
              <a:chExt cx="7155538" cy="1661372"/>
            </a:xfrm>
          </p:grpSpPr>
          <p:sp>
            <p:nvSpPr>
              <p:cNvPr id="1309" name="Google Shape;1309;p28"/>
              <p:cNvSpPr txBox="1"/>
              <p:nvPr/>
            </p:nvSpPr>
            <p:spPr>
              <a:xfrm>
                <a:off x="4969306" y="5129810"/>
                <a:ext cx="18032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Row 1 BRAM</a:t>
                </a:r>
                <a:endParaRPr sz="1050"/>
              </a:p>
            </p:txBody>
          </p:sp>
          <p:sp>
            <p:nvSpPr>
              <p:cNvPr id="1310" name="Google Shape;1310;p28"/>
              <p:cNvSpPr txBox="1"/>
              <p:nvPr/>
            </p:nvSpPr>
            <p:spPr>
              <a:xfrm>
                <a:off x="4949174" y="5725257"/>
                <a:ext cx="16277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Row 2 BRAM</a:t>
                </a:r>
                <a:endParaRPr sz="1050"/>
              </a:p>
            </p:txBody>
          </p:sp>
          <p:sp>
            <p:nvSpPr>
              <p:cNvPr id="1311" name="Google Shape;1311;p28"/>
              <p:cNvSpPr txBox="1"/>
              <p:nvPr/>
            </p:nvSpPr>
            <p:spPr>
              <a:xfrm>
                <a:off x="4926072" y="6304842"/>
                <a:ext cx="1976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Row 3 BRAM</a:t>
                </a:r>
                <a:endParaRPr sz="1050"/>
              </a:p>
            </p:txBody>
          </p:sp>
          <p:grpSp>
            <p:nvGrpSpPr>
              <p:cNvPr id="1312" name="Google Shape;1312;p28"/>
              <p:cNvGrpSpPr/>
              <p:nvPr/>
            </p:nvGrpSpPr>
            <p:grpSpPr>
              <a:xfrm>
                <a:off x="6413670" y="5052935"/>
                <a:ext cx="5655832" cy="520190"/>
                <a:chOff x="5681138" y="4605738"/>
                <a:chExt cx="5655832" cy="520190"/>
              </a:xfrm>
            </p:grpSpPr>
            <p:grpSp>
              <p:nvGrpSpPr>
                <p:cNvPr id="1313" name="Google Shape;1313;p28"/>
                <p:cNvGrpSpPr/>
                <p:nvPr/>
              </p:nvGrpSpPr>
              <p:grpSpPr>
                <a:xfrm>
                  <a:off x="5681138" y="4605738"/>
                  <a:ext cx="5478582" cy="424689"/>
                  <a:chOff x="5668420" y="254945"/>
                  <a:chExt cx="6574028" cy="706194"/>
                </a:xfrm>
              </p:grpSpPr>
              <p:sp>
                <p:nvSpPr>
                  <p:cNvPr id="1314" name="Google Shape;1314;p28"/>
                  <p:cNvSpPr/>
                  <p:nvPr/>
                </p:nvSpPr>
                <p:spPr>
                  <a:xfrm>
                    <a:off x="5668420" y="266986"/>
                    <a:ext cx="6574028" cy="694153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315" name="Google Shape;1315;p28"/>
                  <p:cNvCxnSpPr/>
                  <p:nvPr/>
                </p:nvCxnSpPr>
                <p:spPr>
                  <a:xfrm>
                    <a:off x="643298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16" name="Google Shape;1316;p28"/>
                  <p:cNvCxnSpPr/>
                  <p:nvPr/>
                </p:nvCxnSpPr>
                <p:spPr>
                  <a:xfrm>
                    <a:off x="7197544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17" name="Google Shape;1317;p28"/>
                  <p:cNvCxnSpPr/>
                  <p:nvPr/>
                </p:nvCxnSpPr>
                <p:spPr>
                  <a:xfrm>
                    <a:off x="8030067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18" name="Google Shape;1318;p28"/>
                  <p:cNvCxnSpPr/>
                  <p:nvPr/>
                </p:nvCxnSpPr>
                <p:spPr>
                  <a:xfrm>
                    <a:off x="8862589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19" name="Google Shape;1319;p28"/>
                  <p:cNvCxnSpPr/>
                  <p:nvPr/>
                </p:nvCxnSpPr>
                <p:spPr>
                  <a:xfrm>
                    <a:off x="974024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320" name="Google Shape;1320;p28"/>
                  <p:cNvSpPr txBox="1"/>
                  <p:nvPr/>
                </p:nvSpPr>
                <p:spPr>
                  <a:xfrm>
                    <a:off x="5844169" y="493780"/>
                    <a:ext cx="475723" cy="246934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11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1" name="Google Shape;1321;p28"/>
                  <p:cNvSpPr txBox="1"/>
                  <p:nvPr/>
                </p:nvSpPr>
                <p:spPr>
                  <a:xfrm>
                    <a:off x="6676691" y="490595"/>
                    <a:ext cx="475723" cy="246934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28"/>
                  <p:cNvSpPr txBox="1"/>
                  <p:nvPr/>
                </p:nvSpPr>
                <p:spPr>
                  <a:xfrm>
                    <a:off x="7486383" y="481760"/>
                    <a:ext cx="475723" cy="246934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13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28"/>
                  <p:cNvSpPr txBox="1"/>
                  <p:nvPr/>
                </p:nvSpPr>
                <p:spPr>
                  <a:xfrm>
                    <a:off x="8378374" y="490595"/>
                    <a:ext cx="475723" cy="246934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14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28"/>
                  <p:cNvSpPr txBox="1"/>
                  <p:nvPr/>
                </p:nvSpPr>
                <p:spPr>
                  <a:xfrm>
                    <a:off x="9176918" y="505799"/>
                    <a:ext cx="475723" cy="246934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15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5" name="Google Shape;1325;p28"/>
                  <p:cNvSpPr txBox="1"/>
                  <p:nvPr/>
                </p:nvSpPr>
                <p:spPr>
                  <a:xfrm>
                    <a:off x="9864595" y="506773"/>
                    <a:ext cx="475723" cy="246934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16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326" name="Google Shape;1326;p28"/>
                  <p:cNvCxnSpPr/>
                  <p:nvPr/>
                </p:nvCxnSpPr>
                <p:spPr>
                  <a:xfrm>
                    <a:off x="10340318" y="25843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27" name="Google Shape;1327;p28"/>
                  <p:cNvCxnSpPr/>
                  <p:nvPr/>
                </p:nvCxnSpPr>
                <p:spPr>
                  <a:xfrm>
                    <a:off x="10997543" y="25494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28" name="Google Shape;1328;p28"/>
                  <p:cNvCxnSpPr/>
                  <p:nvPr/>
                </p:nvCxnSpPr>
                <p:spPr>
                  <a:xfrm>
                    <a:off x="1162619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329" name="Google Shape;1329;p28"/>
                  <p:cNvSpPr txBox="1"/>
                  <p:nvPr/>
                </p:nvSpPr>
                <p:spPr>
                  <a:xfrm>
                    <a:off x="10520428" y="506515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17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0" name="Google Shape;1330;p28"/>
                  <p:cNvSpPr txBox="1"/>
                  <p:nvPr/>
                </p:nvSpPr>
                <p:spPr>
                  <a:xfrm>
                    <a:off x="11093254" y="481760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18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1" name="Google Shape;1331;p28"/>
                <p:cNvSpPr txBox="1"/>
                <p:nvPr/>
              </p:nvSpPr>
              <p:spPr>
                <a:xfrm>
                  <a:off x="10729154" y="4756596"/>
                  <a:ext cx="60781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19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2" name="Google Shape;1332;p28"/>
              <p:cNvGrpSpPr/>
              <p:nvPr/>
            </p:nvGrpSpPr>
            <p:grpSpPr>
              <a:xfrm>
                <a:off x="6413670" y="5677141"/>
                <a:ext cx="5628678" cy="476843"/>
                <a:chOff x="5681138" y="5313661"/>
                <a:chExt cx="5628678" cy="476843"/>
              </a:xfrm>
            </p:grpSpPr>
            <p:grpSp>
              <p:nvGrpSpPr>
                <p:cNvPr id="1333" name="Google Shape;1333;p28"/>
                <p:cNvGrpSpPr/>
                <p:nvPr/>
              </p:nvGrpSpPr>
              <p:grpSpPr>
                <a:xfrm>
                  <a:off x="5681138" y="5313661"/>
                  <a:ext cx="5478581" cy="424689"/>
                  <a:chOff x="5668420" y="254945"/>
                  <a:chExt cx="6574027" cy="706194"/>
                </a:xfrm>
              </p:grpSpPr>
              <p:sp>
                <p:nvSpPr>
                  <p:cNvPr id="1334" name="Google Shape;1334;p28"/>
                  <p:cNvSpPr/>
                  <p:nvPr/>
                </p:nvSpPr>
                <p:spPr>
                  <a:xfrm>
                    <a:off x="5668420" y="266986"/>
                    <a:ext cx="6574027" cy="694153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335" name="Google Shape;1335;p28"/>
                  <p:cNvCxnSpPr/>
                  <p:nvPr/>
                </p:nvCxnSpPr>
                <p:spPr>
                  <a:xfrm>
                    <a:off x="643298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36" name="Google Shape;1336;p28"/>
                  <p:cNvCxnSpPr/>
                  <p:nvPr/>
                </p:nvCxnSpPr>
                <p:spPr>
                  <a:xfrm>
                    <a:off x="7197544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37" name="Google Shape;1337;p28"/>
                  <p:cNvCxnSpPr/>
                  <p:nvPr/>
                </p:nvCxnSpPr>
                <p:spPr>
                  <a:xfrm>
                    <a:off x="8030067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38" name="Google Shape;1338;p28"/>
                  <p:cNvCxnSpPr/>
                  <p:nvPr/>
                </p:nvCxnSpPr>
                <p:spPr>
                  <a:xfrm>
                    <a:off x="8862589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39" name="Google Shape;1339;p28"/>
                  <p:cNvCxnSpPr/>
                  <p:nvPr/>
                </p:nvCxnSpPr>
                <p:spPr>
                  <a:xfrm>
                    <a:off x="974024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340" name="Google Shape;1340;p28"/>
                  <p:cNvSpPr txBox="1"/>
                  <p:nvPr/>
                </p:nvSpPr>
                <p:spPr>
                  <a:xfrm>
                    <a:off x="5844169" y="493780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21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1" name="Google Shape;1341;p28"/>
                  <p:cNvSpPr txBox="1"/>
                  <p:nvPr/>
                </p:nvSpPr>
                <p:spPr>
                  <a:xfrm>
                    <a:off x="6676691" y="490595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2" name="Google Shape;1342;p28"/>
                  <p:cNvSpPr txBox="1"/>
                  <p:nvPr/>
                </p:nvSpPr>
                <p:spPr>
                  <a:xfrm>
                    <a:off x="7486383" y="481760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23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3" name="Google Shape;1343;p28"/>
                  <p:cNvSpPr txBox="1"/>
                  <p:nvPr/>
                </p:nvSpPr>
                <p:spPr>
                  <a:xfrm>
                    <a:off x="8378374" y="490595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24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4" name="Google Shape;1344;p28"/>
                  <p:cNvSpPr txBox="1"/>
                  <p:nvPr/>
                </p:nvSpPr>
                <p:spPr>
                  <a:xfrm>
                    <a:off x="9176918" y="505799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25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5" name="Google Shape;1345;p28"/>
                  <p:cNvSpPr txBox="1"/>
                  <p:nvPr/>
                </p:nvSpPr>
                <p:spPr>
                  <a:xfrm>
                    <a:off x="9864595" y="506773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26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346" name="Google Shape;1346;p28"/>
                  <p:cNvCxnSpPr/>
                  <p:nvPr/>
                </p:nvCxnSpPr>
                <p:spPr>
                  <a:xfrm>
                    <a:off x="10340318" y="25843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47" name="Google Shape;1347;p28"/>
                  <p:cNvCxnSpPr/>
                  <p:nvPr/>
                </p:nvCxnSpPr>
                <p:spPr>
                  <a:xfrm>
                    <a:off x="10997543" y="25494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48" name="Google Shape;1348;p28"/>
                  <p:cNvCxnSpPr/>
                  <p:nvPr/>
                </p:nvCxnSpPr>
                <p:spPr>
                  <a:xfrm>
                    <a:off x="1162619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349" name="Google Shape;1349;p28"/>
                  <p:cNvSpPr txBox="1"/>
                  <p:nvPr/>
                </p:nvSpPr>
                <p:spPr>
                  <a:xfrm>
                    <a:off x="10520428" y="506515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27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0" name="Google Shape;1350;p28"/>
                  <p:cNvSpPr txBox="1"/>
                  <p:nvPr/>
                </p:nvSpPr>
                <p:spPr>
                  <a:xfrm>
                    <a:off x="11093254" y="481760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28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1" name="Google Shape;1351;p28"/>
                <p:cNvSpPr txBox="1"/>
                <p:nvPr/>
              </p:nvSpPr>
              <p:spPr>
                <a:xfrm>
                  <a:off x="10702000" y="5421172"/>
                  <a:ext cx="60781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29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2" name="Google Shape;1352;p28"/>
              <p:cNvGrpSpPr/>
              <p:nvPr/>
            </p:nvGrpSpPr>
            <p:grpSpPr>
              <a:xfrm>
                <a:off x="6413670" y="6256726"/>
                <a:ext cx="5667940" cy="457581"/>
                <a:chOff x="5681138" y="5957949"/>
                <a:chExt cx="5667940" cy="457581"/>
              </a:xfrm>
            </p:grpSpPr>
            <p:grpSp>
              <p:nvGrpSpPr>
                <p:cNvPr id="1353" name="Google Shape;1353;p28"/>
                <p:cNvGrpSpPr/>
                <p:nvPr/>
              </p:nvGrpSpPr>
              <p:grpSpPr>
                <a:xfrm>
                  <a:off x="5681138" y="5957949"/>
                  <a:ext cx="5478581" cy="424689"/>
                  <a:chOff x="5668420" y="254945"/>
                  <a:chExt cx="6574027" cy="706194"/>
                </a:xfrm>
              </p:grpSpPr>
              <p:sp>
                <p:nvSpPr>
                  <p:cNvPr id="1354" name="Google Shape;1354;p28"/>
                  <p:cNvSpPr/>
                  <p:nvPr/>
                </p:nvSpPr>
                <p:spPr>
                  <a:xfrm>
                    <a:off x="5668420" y="266986"/>
                    <a:ext cx="6574027" cy="694153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69" tIns="34275" rIns="68569" bIns="34275" anchor="ctr" anchorCtr="0">
                    <a:noAutofit/>
                  </a:bodyPr>
                  <a:lstStyle/>
                  <a:p>
                    <a:pPr algn="ctr"/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355" name="Google Shape;1355;p28"/>
                  <p:cNvCxnSpPr/>
                  <p:nvPr/>
                </p:nvCxnSpPr>
                <p:spPr>
                  <a:xfrm>
                    <a:off x="643298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56" name="Google Shape;1356;p28"/>
                  <p:cNvCxnSpPr/>
                  <p:nvPr/>
                </p:nvCxnSpPr>
                <p:spPr>
                  <a:xfrm>
                    <a:off x="7197544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57" name="Google Shape;1357;p28"/>
                  <p:cNvCxnSpPr/>
                  <p:nvPr/>
                </p:nvCxnSpPr>
                <p:spPr>
                  <a:xfrm>
                    <a:off x="8030067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58" name="Google Shape;1358;p28"/>
                  <p:cNvCxnSpPr/>
                  <p:nvPr/>
                </p:nvCxnSpPr>
                <p:spPr>
                  <a:xfrm>
                    <a:off x="8862589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59" name="Google Shape;1359;p28"/>
                  <p:cNvCxnSpPr/>
                  <p:nvPr/>
                </p:nvCxnSpPr>
                <p:spPr>
                  <a:xfrm>
                    <a:off x="974024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360" name="Google Shape;1360;p28"/>
                  <p:cNvSpPr txBox="1"/>
                  <p:nvPr/>
                </p:nvSpPr>
                <p:spPr>
                  <a:xfrm>
                    <a:off x="5844169" y="493780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31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1" name="Google Shape;1361;p28"/>
                  <p:cNvSpPr txBox="1"/>
                  <p:nvPr/>
                </p:nvSpPr>
                <p:spPr>
                  <a:xfrm>
                    <a:off x="6676691" y="490595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32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2" name="Google Shape;1362;p28"/>
                  <p:cNvSpPr txBox="1"/>
                  <p:nvPr/>
                </p:nvSpPr>
                <p:spPr>
                  <a:xfrm>
                    <a:off x="7486383" y="481760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33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3" name="Google Shape;1363;p28"/>
                  <p:cNvSpPr txBox="1"/>
                  <p:nvPr/>
                </p:nvSpPr>
                <p:spPr>
                  <a:xfrm>
                    <a:off x="8378374" y="490595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34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4" name="Google Shape;1364;p28"/>
                  <p:cNvSpPr txBox="1"/>
                  <p:nvPr/>
                </p:nvSpPr>
                <p:spPr>
                  <a:xfrm>
                    <a:off x="9176918" y="505799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35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5" name="Google Shape;1365;p28"/>
                  <p:cNvSpPr txBox="1"/>
                  <p:nvPr/>
                </p:nvSpPr>
                <p:spPr>
                  <a:xfrm>
                    <a:off x="9864595" y="506773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36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366" name="Google Shape;1366;p28"/>
                  <p:cNvCxnSpPr/>
                  <p:nvPr/>
                </p:nvCxnSpPr>
                <p:spPr>
                  <a:xfrm>
                    <a:off x="10340318" y="25843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67" name="Google Shape;1367;p28"/>
                  <p:cNvCxnSpPr/>
                  <p:nvPr/>
                </p:nvCxnSpPr>
                <p:spPr>
                  <a:xfrm>
                    <a:off x="10997543" y="254945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368" name="Google Shape;1368;p28"/>
                  <p:cNvCxnSpPr/>
                  <p:nvPr/>
                </p:nvCxnSpPr>
                <p:spPr>
                  <a:xfrm>
                    <a:off x="11626193" y="266986"/>
                    <a:ext cx="0" cy="69415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1369" name="Google Shape;1369;p28"/>
                  <p:cNvSpPr txBox="1"/>
                  <p:nvPr/>
                </p:nvSpPr>
                <p:spPr>
                  <a:xfrm>
                    <a:off x="10520428" y="506515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37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0" name="Google Shape;1370;p28"/>
                  <p:cNvSpPr txBox="1"/>
                  <p:nvPr/>
                </p:nvSpPr>
                <p:spPr>
                  <a:xfrm>
                    <a:off x="11093254" y="481760"/>
                    <a:ext cx="4757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r>
                      <a:rPr lang="en-IN"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</a:t>
                    </a:r>
                    <a:r>
                      <a:rPr lang="en-IN" sz="825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38</a:t>
                    </a:r>
                    <a:endParaRPr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71" name="Google Shape;1371;p28"/>
                <p:cNvSpPr txBox="1"/>
                <p:nvPr/>
              </p:nvSpPr>
              <p:spPr>
                <a:xfrm>
                  <a:off x="10741262" y="6046198"/>
                  <a:ext cx="60781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34275" rIns="68569" bIns="34275" anchor="t" anchorCtr="0">
                  <a:noAutofit/>
                </a:bodyPr>
                <a:lstStyle/>
                <a:p>
                  <a:r>
                    <a:rPr lang="en-IN" sz="13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r>
                    <a:rPr lang="en-IN"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39</a:t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372" name="Google Shape;1372;p28"/>
          <p:cNvGrpSpPr/>
          <p:nvPr/>
        </p:nvGrpSpPr>
        <p:grpSpPr>
          <a:xfrm>
            <a:off x="271729" y="3011364"/>
            <a:ext cx="2900277" cy="1931575"/>
            <a:chOff x="285750" y="1773419"/>
            <a:chExt cx="4343400" cy="2866081"/>
          </a:xfrm>
        </p:grpSpPr>
        <p:grpSp>
          <p:nvGrpSpPr>
            <p:cNvPr id="1373" name="Google Shape;1373;p28"/>
            <p:cNvGrpSpPr/>
            <p:nvPr/>
          </p:nvGrpSpPr>
          <p:grpSpPr>
            <a:xfrm>
              <a:off x="463203" y="2318802"/>
              <a:ext cx="3780098" cy="2157811"/>
              <a:chOff x="790793" y="1690453"/>
              <a:chExt cx="3780098" cy="2157811"/>
            </a:xfrm>
          </p:grpSpPr>
          <p:cxnSp>
            <p:nvCxnSpPr>
              <p:cNvPr id="1374" name="Google Shape;1374;p28"/>
              <p:cNvCxnSpPr/>
              <p:nvPr/>
            </p:nvCxnSpPr>
            <p:spPr>
              <a:xfrm>
                <a:off x="1633110" y="1958144"/>
                <a:ext cx="634634" cy="0"/>
              </a:xfrm>
              <a:prstGeom prst="straightConnector1">
                <a:avLst/>
              </a:prstGeom>
              <a:solidFill>
                <a:srgbClr val="92D050"/>
              </a:soli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5" name="Google Shape;1375;p28"/>
              <p:cNvCxnSpPr/>
              <p:nvPr/>
            </p:nvCxnSpPr>
            <p:spPr>
              <a:xfrm>
                <a:off x="3127358" y="1958144"/>
                <a:ext cx="634634" cy="0"/>
              </a:xfrm>
              <a:prstGeom prst="straightConnector1">
                <a:avLst/>
              </a:prstGeom>
              <a:solidFill>
                <a:srgbClr val="92D050"/>
              </a:soli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6" name="Google Shape;1376;p28"/>
              <p:cNvCxnSpPr/>
              <p:nvPr/>
            </p:nvCxnSpPr>
            <p:spPr>
              <a:xfrm>
                <a:off x="1633110" y="2749373"/>
                <a:ext cx="634634" cy="0"/>
              </a:xfrm>
              <a:prstGeom prst="straightConnector1">
                <a:avLst/>
              </a:prstGeom>
              <a:solidFill>
                <a:srgbClr val="92D050"/>
              </a:soli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7" name="Google Shape;1377;p28"/>
              <p:cNvCxnSpPr/>
              <p:nvPr/>
            </p:nvCxnSpPr>
            <p:spPr>
              <a:xfrm>
                <a:off x="3127358" y="2727864"/>
                <a:ext cx="634634" cy="0"/>
              </a:xfrm>
              <a:prstGeom prst="straightConnector1">
                <a:avLst/>
              </a:prstGeom>
              <a:solidFill>
                <a:srgbClr val="92D050"/>
              </a:soli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8" name="Google Shape;1378;p28"/>
              <p:cNvCxnSpPr/>
              <p:nvPr/>
            </p:nvCxnSpPr>
            <p:spPr>
              <a:xfrm>
                <a:off x="1633110" y="3501249"/>
                <a:ext cx="634634" cy="0"/>
              </a:xfrm>
              <a:prstGeom prst="straightConnector1">
                <a:avLst/>
              </a:prstGeom>
              <a:solidFill>
                <a:srgbClr val="92D050"/>
              </a:soli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9" name="Google Shape;1379;p28"/>
              <p:cNvCxnSpPr/>
              <p:nvPr/>
            </p:nvCxnSpPr>
            <p:spPr>
              <a:xfrm>
                <a:off x="3127358" y="3483545"/>
                <a:ext cx="634634" cy="0"/>
              </a:xfrm>
              <a:prstGeom prst="straightConnector1">
                <a:avLst/>
              </a:prstGeom>
              <a:solidFill>
                <a:srgbClr val="92D050"/>
              </a:soli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80" name="Google Shape;1380;p28"/>
              <p:cNvGrpSpPr/>
              <p:nvPr/>
            </p:nvGrpSpPr>
            <p:grpSpPr>
              <a:xfrm>
                <a:off x="790793" y="1717460"/>
                <a:ext cx="761217" cy="481368"/>
                <a:chOff x="790793" y="1717460"/>
                <a:chExt cx="761217" cy="481368"/>
              </a:xfrm>
            </p:grpSpPr>
            <p:sp>
              <p:nvSpPr>
                <p:cNvPr id="1381" name="Google Shape;1381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84" name="Google Shape;1384;p28"/>
              <p:cNvGrpSpPr/>
              <p:nvPr/>
            </p:nvGrpSpPr>
            <p:grpSpPr>
              <a:xfrm>
                <a:off x="2304873" y="1690453"/>
                <a:ext cx="761217" cy="481368"/>
                <a:chOff x="790793" y="1717460"/>
                <a:chExt cx="761217" cy="481368"/>
              </a:xfrm>
            </p:grpSpPr>
            <p:sp>
              <p:nvSpPr>
                <p:cNvPr id="1385" name="Google Shape;1385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6" name="Google Shape;1386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7" name="Google Shape;1387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88" name="Google Shape;1388;p28"/>
              <p:cNvGrpSpPr/>
              <p:nvPr/>
            </p:nvGrpSpPr>
            <p:grpSpPr>
              <a:xfrm>
                <a:off x="3770421" y="1710075"/>
                <a:ext cx="761217" cy="481368"/>
                <a:chOff x="790793" y="1717460"/>
                <a:chExt cx="761217" cy="481368"/>
              </a:xfrm>
            </p:grpSpPr>
            <p:sp>
              <p:nvSpPr>
                <p:cNvPr id="1389" name="Google Shape;1389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0" name="Google Shape;1390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1" name="Google Shape;1391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92" name="Google Shape;1392;p28"/>
              <p:cNvGrpSpPr/>
              <p:nvPr/>
            </p:nvGrpSpPr>
            <p:grpSpPr>
              <a:xfrm>
                <a:off x="838688" y="2587166"/>
                <a:ext cx="761217" cy="481368"/>
                <a:chOff x="790793" y="1717460"/>
                <a:chExt cx="761217" cy="481368"/>
              </a:xfrm>
            </p:grpSpPr>
            <p:sp>
              <p:nvSpPr>
                <p:cNvPr id="1393" name="Google Shape;1393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4" name="Google Shape;1394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5" name="Google Shape;1395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96" name="Google Shape;1396;p28"/>
              <p:cNvGrpSpPr/>
              <p:nvPr/>
            </p:nvGrpSpPr>
            <p:grpSpPr>
              <a:xfrm>
                <a:off x="2305137" y="2562196"/>
                <a:ext cx="761217" cy="481368"/>
                <a:chOff x="790793" y="1717460"/>
                <a:chExt cx="761217" cy="481368"/>
              </a:xfrm>
            </p:grpSpPr>
            <p:sp>
              <p:nvSpPr>
                <p:cNvPr id="1397" name="Google Shape;1397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00" name="Google Shape;1400;p28"/>
              <p:cNvGrpSpPr/>
              <p:nvPr/>
            </p:nvGrpSpPr>
            <p:grpSpPr>
              <a:xfrm>
                <a:off x="3809674" y="2562196"/>
                <a:ext cx="761217" cy="481368"/>
                <a:chOff x="790793" y="1717460"/>
                <a:chExt cx="761217" cy="481368"/>
              </a:xfrm>
            </p:grpSpPr>
            <p:sp>
              <p:nvSpPr>
                <p:cNvPr id="1401" name="Google Shape;1401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04" name="Google Shape;1404;p28"/>
              <p:cNvGrpSpPr/>
              <p:nvPr/>
            </p:nvGrpSpPr>
            <p:grpSpPr>
              <a:xfrm>
                <a:off x="875875" y="3335608"/>
                <a:ext cx="761217" cy="481368"/>
                <a:chOff x="790793" y="1717460"/>
                <a:chExt cx="761217" cy="481368"/>
              </a:xfrm>
            </p:grpSpPr>
            <p:sp>
              <p:nvSpPr>
                <p:cNvPr id="1405" name="Google Shape;1405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7" name="Google Shape;1407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08" name="Google Shape;1408;p28"/>
              <p:cNvGrpSpPr/>
              <p:nvPr/>
            </p:nvGrpSpPr>
            <p:grpSpPr>
              <a:xfrm>
                <a:off x="2304873" y="3366896"/>
                <a:ext cx="761217" cy="481368"/>
                <a:chOff x="790793" y="1717460"/>
                <a:chExt cx="761217" cy="481368"/>
              </a:xfrm>
            </p:grpSpPr>
            <p:sp>
              <p:nvSpPr>
                <p:cNvPr id="1409" name="Google Shape;1409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12" name="Google Shape;1412;p28"/>
              <p:cNvGrpSpPr/>
              <p:nvPr/>
            </p:nvGrpSpPr>
            <p:grpSpPr>
              <a:xfrm>
                <a:off x="3789776" y="3311923"/>
                <a:ext cx="761217" cy="481368"/>
                <a:chOff x="790793" y="1717460"/>
                <a:chExt cx="761217" cy="481368"/>
              </a:xfrm>
            </p:grpSpPr>
            <p:sp>
              <p:nvSpPr>
                <p:cNvPr id="1413" name="Google Shape;1413;p28"/>
                <p:cNvSpPr/>
                <p:nvPr/>
              </p:nvSpPr>
              <p:spPr>
                <a:xfrm>
                  <a:off x="790793" y="1717460"/>
                  <a:ext cx="250265" cy="481368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4" name="Google Shape;1414;p28"/>
                <p:cNvSpPr/>
                <p:nvPr/>
              </p:nvSpPr>
              <p:spPr>
                <a:xfrm>
                  <a:off x="1028821" y="1717460"/>
                  <a:ext cx="252946" cy="481368"/>
                </a:xfrm>
                <a:prstGeom prst="rect">
                  <a:avLst/>
                </a:prstGeom>
                <a:solidFill>
                  <a:srgbClr val="92D05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5" name="Google Shape;1415;p28"/>
                <p:cNvSpPr/>
                <p:nvPr/>
              </p:nvSpPr>
              <p:spPr>
                <a:xfrm>
                  <a:off x="1299064" y="1717460"/>
                  <a:ext cx="252946" cy="481368"/>
                </a:xfrm>
                <a:prstGeom prst="rect">
                  <a:avLst/>
                </a:prstGeom>
                <a:solidFill>
                  <a:srgbClr val="00B0F0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16" name="Google Shape;1416;p28"/>
              <p:cNvSpPr txBox="1"/>
              <p:nvPr/>
            </p:nvSpPr>
            <p:spPr>
              <a:xfrm>
                <a:off x="951144" y="1785257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8"/>
              <p:cNvSpPr txBox="1"/>
              <p:nvPr/>
            </p:nvSpPr>
            <p:spPr>
              <a:xfrm>
                <a:off x="2472050" y="1761296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8"/>
              <p:cNvSpPr txBox="1"/>
              <p:nvPr/>
            </p:nvSpPr>
            <p:spPr>
              <a:xfrm>
                <a:off x="3966118" y="1761990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8"/>
              <p:cNvSpPr txBox="1"/>
              <p:nvPr/>
            </p:nvSpPr>
            <p:spPr>
              <a:xfrm>
                <a:off x="980688" y="2640050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8"/>
              <p:cNvSpPr txBox="1"/>
              <p:nvPr/>
            </p:nvSpPr>
            <p:spPr>
              <a:xfrm>
                <a:off x="2470664" y="2606732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28"/>
              <p:cNvSpPr txBox="1"/>
              <p:nvPr/>
            </p:nvSpPr>
            <p:spPr>
              <a:xfrm>
                <a:off x="3943018" y="2593595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8"/>
              <p:cNvSpPr txBox="1"/>
              <p:nvPr/>
            </p:nvSpPr>
            <p:spPr>
              <a:xfrm>
                <a:off x="999511" y="3399197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8"/>
              <p:cNvSpPr txBox="1"/>
              <p:nvPr/>
            </p:nvSpPr>
            <p:spPr>
              <a:xfrm>
                <a:off x="2470664" y="3399197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8"/>
              <p:cNvSpPr txBox="1"/>
              <p:nvPr/>
            </p:nvSpPr>
            <p:spPr>
              <a:xfrm>
                <a:off x="3947760" y="3342293"/>
                <a:ext cx="578464" cy="221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5" name="Google Shape;1425;p28"/>
            <p:cNvSpPr/>
            <p:nvPr/>
          </p:nvSpPr>
          <p:spPr>
            <a:xfrm>
              <a:off x="285750" y="2106481"/>
              <a:ext cx="4343400" cy="2533019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lg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28"/>
            <p:cNvSpPr txBox="1"/>
            <p:nvPr/>
          </p:nvSpPr>
          <p:spPr>
            <a:xfrm>
              <a:off x="320106" y="1773419"/>
              <a:ext cx="1259609" cy="411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M=2</a:t>
              </a:r>
              <a:endParaRPr sz="1050"/>
            </a:p>
          </p:txBody>
        </p:sp>
      </p:grpSp>
      <p:cxnSp>
        <p:nvCxnSpPr>
          <p:cNvPr id="1427" name="Google Shape;1427;p28"/>
          <p:cNvCxnSpPr>
            <a:stCxn id="1185" idx="1"/>
            <a:endCxn id="1169" idx="3"/>
          </p:cNvCxnSpPr>
          <p:nvPr/>
        </p:nvCxnSpPr>
        <p:spPr>
          <a:xfrm flipH="1">
            <a:off x="2918819" y="529073"/>
            <a:ext cx="2114100" cy="5919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8" name="Google Shape;1428;p28"/>
          <p:cNvCxnSpPr>
            <a:endCxn id="1418" idx="3"/>
          </p:cNvCxnSpPr>
          <p:nvPr/>
        </p:nvCxnSpPr>
        <p:spPr>
          <a:xfrm flipH="1">
            <a:off x="2896790" y="546943"/>
            <a:ext cx="2160900" cy="295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9" name="Google Shape;1429;p28"/>
          <p:cNvCxnSpPr>
            <a:endCxn id="1154" idx="3"/>
          </p:cNvCxnSpPr>
          <p:nvPr/>
        </p:nvCxnSpPr>
        <p:spPr>
          <a:xfrm flipH="1">
            <a:off x="2936632" y="1074578"/>
            <a:ext cx="2011950" cy="7485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0" name="Google Shape;1430;p28"/>
          <p:cNvCxnSpPr>
            <a:endCxn id="1403" idx="3"/>
          </p:cNvCxnSpPr>
          <p:nvPr/>
        </p:nvCxnSpPr>
        <p:spPr>
          <a:xfrm flipH="1">
            <a:off x="2914358" y="1009232"/>
            <a:ext cx="2116575" cy="311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1" name="Google Shape;1431;p28"/>
          <p:cNvCxnSpPr/>
          <p:nvPr/>
        </p:nvCxnSpPr>
        <p:spPr>
          <a:xfrm flipH="1">
            <a:off x="3008592" y="1624190"/>
            <a:ext cx="2011952" cy="7486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2" name="Google Shape;1432;p28"/>
          <p:cNvCxnSpPr/>
          <p:nvPr/>
        </p:nvCxnSpPr>
        <p:spPr>
          <a:xfrm flipH="1">
            <a:off x="2937093" y="1622104"/>
            <a:ext cx="2115701" cy="30357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9"/>
          <p:cNvSpPr txBox="1"/>
          <p:nvPr/>
        </p:nvSpPr>
        <p:spPr>
          <a:xfrm>
            <a:off x="71772" y="20566"/>
            <a:ext cx="7600616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Dataflow for computation of output for M=0, C = 1</a:t>
            </a:r>
            <a:endParaRPr sz="1050"/>
          </a:p>
        </p:txBody>
      </p:sp>
      <p:grpSp>
        <p:nvGrpSpPr>
          <p:cNvPr id="1438" name="Google Shape;1438;p29"/>
          <p:cNvGrpSpPr/>
          <p:nvPr/>
        </p:nvGrpSpPr>
        <p:grpSpPr>
          <a:xfrm>
            <a:off x="546040" y="1483812"/>
            <a:ext cx="2367500" cy="1628219"/>
            <a:chOff x="1028821" y="1690453"/>
            <a:chExt cx="3497403" cy="2157811"/>
          </a:xfrm>
        </p:grpSpPr>
        <p:cxnSp>
          <p:nvCxnSpPr>
            <p:cNvPr id="1439" name="Google Shape;1439;p29"/>
            <p:cNvCxnSpPr/>
            <p:nvPr/>
          </p:nvCxnSpPr>
          <p:spPr>
            <a:xfrm>
              <a:off x="1633110" y="195814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" name="Google Shape;1440;p29"/>
            <p:cNvCxnSpPr/>
            <p:nvPr/>
          </p:nvCxnSpPr>
          <p:spPr>
            <a:xfrm>
              <a:off x="3127358" y="195814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" name="Google Shape;1441;p29"/>
            <p:cNvCxnSpPr/>
            <p:nvPr/>
          </p:nvCxnSpPr>
          <p:spPr>
            <a:xfrm>
              <a:off x="1633110" y="2749373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" name="Google Shape;1442;p29"/>
            <p:cNvCxnSpPr/>
            <p:nvPr/>
          </p:nvCxnSpPr>
          <p:spPr>
            <a:xfrm>
              <a:off x="3127358" y="272786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" name="Google Shape;1443;p29"/>
            <p:cNvCxnSpPr/>
            <p:nvPr/>
          </p:nvCxnSpPr>
          <p:spPr>
            <a:xfrm>
              <a:off x="1633110" y="3501249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" name="Google Shape;1444;p29"/>
            <p:cNvCxnSpPr/>
            <p:nvPr/>
          </p:nvCxnSpPr>
          <p:spPr>
            <a:xfrm>
              <a:off x="3127358" y="3483545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5" name="Google Shape;1445;p29"/>
            <p:cNvSpPr/>
            <p:nvPr/>
          </p:nvSpPr>
          <p:spPr>
            <a:xfrm>
              <a:off x="1028821" y="1717460"/>
              <a:ext cx="63463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2356016" y="1690453"/>
              <a:ext cx="72570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3786863" y="1710075"/>
              <a:ext cx="680270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1076716" y="2587166"/>
              <a:ext cx="628578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2317914" y="2562196"/>
              <a:ext cx="777957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3761991" y="2562196"/>
              <a:ext cx="680269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1113903" y="3335608"/>
              <a:ext cx="57846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2309367" y="3366896"/>
              <a:ext cx="755311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3754271" y="3311923"/>
              <a:ext cx="671116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29"/>
            <p:cNvSpPr txBox="1"/>
            <p:nvPr/>
          </p:nvSpPr>
          <p:spPr>
            <a:xfrm>
              <a:off x="1077487" y="1820577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29"/>
            <p:cNvSpPr txBox="1"/>
            <p:nvPr/>
          </p:nvSpPr>
          <p:spPr>
            <a:xfrm>
              <a:off x="2465396" y="1782036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29"/>
            <p:cNvSpPr txBox="1"/>
            <p:nvPr/>
          </p:nvSpPr>
          <p:spPr>
            <a:xfrm>
              <a:off x="3882280" y="1782035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29"/>
            <p:cNvSpPr txBox="1"/>
            <p:nvPr/>
          </p:nvSpPr>
          <p:spPr>
            <a:xfrm>
              <a:off x="1113902" y="2689352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29"/>
            <p:cNvSpPr txBox="1"/>
            <p:nvPr/>
          </p:nvSpPr>
          <p:spPr>
            <a:xfrm>
              <a:off x="2423838" y="2689352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29"/>
            <p:cNvSpPr txBox="1"/>
            <p:nvPr/>
          </p:nvSpPr>
          <p:spPr>
            <a:xfrm>
              <a:off x="3844902" y="2606171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29"/>
            <p:cNvSpPr txBox="1"/>
            <p:nvPr/>
          </p:nvSpPr>
          <p:spPr>
            <a:xfrm>
              <a:off x="1061133" y="3405554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29"/>
            <p:cNvSpPr txBox="1"/>
            <p:nvPr/>
          </p:nvSpPr>
          <p:spPr>
            <a:xfrm>
              <a:off x="2470664" y="3399197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29"/>
            <p:cNvSpPr txBox="1"/>
            <p:nvPr/>
          </p:nvSpPr>
          <p:spPr>
            <a:xfrm>
              <a:off x="3947760" y="3342293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3" name="Google Shape;1463;p29"/>
          <p:cNvSpPr/>
          <p:nvPr/>
        </p:nvSpPr>
        <p:spPr>
          <a:xfrm>
            <a:off x="264788" y="1323601"/>
            <a:ext cx="2940181" cy="191133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29"/>
          <p:cNvSpPr txBox="1"/>
          <p:nvPr/>
        </p:nvSpPr>
        <p:spPr>
          <a:xfrm>
            <a:off x="288045" y="1072282"/>
            <a:ext cx="461644" cy="27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M=1</a:t>
            </a:r>
            <a:endParaRPr sz="1050"/>
          </a:p>
        </p:txBody>
      </p:sp>
      <p:sp>
        <p:nvSpPr>
          <p:cNvPr id="1465" name="Google Shape;1465;p29"/>
          <p:cNvSpPr txBox="1"/>
          <p:nvPr/>
        </p:nvSpPr>
        <p:spPr>
          <a:xfrm>
            <a:off x="8158611" y="1558841"/>
            <a:ext cx="1350936" cy="3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1 BRAM </a:t>
            </a:r>
            <a:endParaRPr sz="1050"/>
          </a:p>
        </p:txBody>
      </p:sp>
      <p:sp>
        <p:nvSpPr>
          <p:cNvPr id="1466" name="Google Shape;1466;p29"/>
          <p:cNvSpPr txBox="1"/>
          <p:nvPr/>
        </p:nvSpPr>
        <p:spPr>
          <a:xfrm>
            <a:off x="8105213" y="2130923"/>
            <a:ext cx="1219457" cy="3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  2 BRAM</a:t>
            </a:r>
            <a:endParaRPr sz="1050"/>
          </a:p>
        </p:txBody>
      </p:sp>
      <p:grpSp>
        <p:nvGrpSpPr>
          <p:cNvPr id="1467" name="Google Shape;1467;p29"/>
          <p:cNvGrpSpPr/>
          <p:nvPr/>
        </p:nvGrpSpPr>
        <p:grpSpPr>
          <a:xfrm>
            <a:off x="4117311" y="1474297"/>
            <a:ext cx="4047470" cy="398030"/>
            <a:chOff x="5668421" y="135466"/>
            <a:chExt cx="5529799" cy="438435"/>
          </a:xfrm>
        </p:grpSpPr>
        <p:grpSp>
          <p:nvGrpSpPr>
            <p:cNvPr id="1468" name="Google Shape;1468;p29"/>
            <p:cNvGrpSpPr/>
            <p:nvPr/>
          </p:nvGrpSpPr>
          <p:grpSpPr>
            <a:xfrm>
              <a:off x="5668421" y="135466"/>
              <a:ext cx="5491304" cy="438435"/>
              <a:chOff x="5668420" y="254945"/>
              <a:chExt cx="6437849" cy="706194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8420" y="266986"/>
                <a:ext cx="6437849" cy="694153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70" name="Google Shape;1470;p29"/>
              <p:cNvCxnSpPr/>
              <p:nvPr/>
            </p:nvCxnSpPr>
            <p:spPr>
              <a:xfrm>
                <a:off x="643298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71" name="Google Shape;1471;p29"/>
              <p:cNvCxnSpPr/>
              <p:nvPr/>
            </p:nvCxnSpPr>
            <p:spPr>
              <a:xfrm>
                <a:off x="7197544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72" name="Google Shape;1472;p29"/>
              <p:cNvCxnSpPr/>
              <p:nvPr/>
            </p:nvCxnSpPr>
            <p:spPr>
              <a:xfrm>
                <a:off x="8030067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73" name="Google Shape;1473;p29"/>
              <p:cNvCxnSpPr/>
              <p:nvPr/>
            </p:nvCxnSpPr>
            <p:spPr>
              <a:xfrm>
                <a:off x="8862589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74" name="Google Shape;1474;p29"/>
              <p:cNvCxnSpPr/>
              <p:nvPr/>
            </p:nvCxnSpPr>
            <p:spPr>
              <a:xfrm>
                <a:off x="974024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75" name="Google Shape;1475;p29"/>
              <p:cNvSpPr txBox="1"/>
              <p:nvPr/>
            </p:nvSpPr>
            <p:spPr>
              <a:xfrm>
                <a:off x="5844169" y="493780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9"/>
              <p:cNvSpPr txBox="1"/>
              <p:nvPr/>
            </p:nvSpPr>
            <p:spPr>
              <a:xfrm>
                <a:off x="6676691" y="490595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9"/>
              <p:cNvSpPr txBox="1"/>
              <p:nvPr/>
            </p:nvSpPr>
            <p:spPr>
              <a:xfrm>
                <a:off x="7486383" y="481760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9"/>
              <p:cNvSpPr txBox="1"/>
              <p:nvPr/>
            </p:nvSpPr>
            <p:spPr>
              <a:xfrm>
                <a:off x="8378374" y="490595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9"/>
              <p:cNvSpPr txBox="1"/>
              <p:nvPr/>
            </p:nvSpPr>
            <p:spPr>
              <a:xfrm>
                <a:off x="9176918" y="505799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9"/>
              <p:cNvSpPr txBox="1"/>
              <p:nvPr/>
            </p:nvSpPr>
            <p:spPr>
              <a:xfrm>
                <a:off x="9864595" y="506773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81" name="Google Shape;1481;p29"/>
              <p:cNvCxnSpPr/>
              <p:nvPr/>
            </p:nvCxnSpPr>
            <p:spPr>
              <a:xfrm>
                <a:off x="10340318" y="25843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82" name="Google Shape;1482;p29"/>
              <p:cNvCxnSpPr/>
              <p:nvPr/>
            </p:nvCxnSpPr>
            <p:spPr>
              <a:xfrm>
                <a:off x="10997543" y="25494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83" name="Google Shape;1483;p29"/>
              <p:cNvCxnSpPr/>
              <p:nvPr/>
            </p:nvCxnSpPr>
            <p:spPr>
              <a:xfrm>
                <a:off x="1162619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84" name="Google Shape;1484;p29"/>
              <p:cNvSpPr txBox="1"/>
              <p:nvPr/>
            </p:nvSpPr>
            <p:spPr>
              <a:xfrm>
                <a:off x="10520428" y="50651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17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9"/>
              <p:cNvSpPr txBox="1"/>
              <p:nvPr/>
            </p:nvSpPr>
            <p:spPr>
              <a:xfrm>
                <a:off x="11093254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86" name="Google Shape;1486;p29"/>
            <p:cNvSpPr txBox="1"/>
            <p:nvPr/>
          </p:nvSpPr>
          <p:spPr>
            <a:xfrm>
              <a:off x="10792442" y="291206"/>
              <a:ext cx="405778" cy="2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7" name="Google Shape;1487;p29"/>
          <p:cNvSpPr txBox="1"/>
          <p:nvPr/>
        </p:nvSpPr>
        <p:spPr>
          <a:xfrm>
            <a:off x="8160412" y="2773179"/>
            <a:ext cx="1480736" cy="3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3 BRAM</a:t>
            </a:r>
            <a:endParaRPr sz="1050"/>
          </a:p>
        </p:txBody>
      </p:sp>
      <p:grpSp>
        <p:nvGrpSpPr>
          <p:cNvPr id="1488" name="Google Shape;1488;p29"/>
          <p:cNvGrpSpPr/>
          <p:nvPr/>
        </p:nvGrpSpPr>
        <p:grpSpPr>
          <a:xfrm>
            <a:off x="4120741" y="2096163"/>
            <a:ext cx="4040609" cy="398030"/>
            <a:chOff x="5668421" y="866300"/>
            <a:chExt cx="5520425" cy="438435"/>
          </a:xfrm>
        </p:grpSpPr>
        <p:grpSp>
          <p:nvGrpSpPr>
            <p:cNvPr id="1489" name="Google Shape;1489;p29"/>
            <p:cNvGrpSpPr/>
            <p:nvPr/>
          </p:nvGrpSpPr>
          <p:grpSpPr>
            <a:xfrm>
              <a:off x="5668421" y="866300"/>
              <a:ext cx="5491304" cy="438435"/>
              <a:chOff x="5668420" y="254945"/>
              <a:chExt cx="6437849" cy="706194"/>
            </a:xfrm>
          </p:grpSpPr>
          <p:sp>
            <p:nvSpPr>
              <p:cNvPr id="1490" name="Google Shape;1490;p29"/>
              <p:cNvSpPr/>
              <p:nvPr/>
            </p:nvSpPr>
            <p:spPr>
              <a:xfrm>
                <a:off x="5668420" y="266986"/>
                <a:ext cx="6437849" cy="694152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91" name="Google Shape;1491;p29"/>
              <p:cNvCxnSpPr/>
              <p:nvPr/>
            </p:nvCxnSpPr>
            <p:spPr>
              <a:xfrm>
                <a:off x="643298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2" name="Google Shape;1492;p29"/>
              <p:cNvCxnSpPr/>
              <p:nvPr/>
            </p:nvCxnSpPr>
            <p:spPr>
              <a:xfrm>
                <a:off x="7197544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3" name="Google Shape;1493;p29"/>
              <p:cNvCxnSpPr/>
              <p:nvPr/>
            </p:nvCxnSpPr>
            <p:spPr>
              <a:xfrm>
                <a:off x="8030067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4" name="Google Shape;1494;p29"/>
              <p:cNvCxnSpPr/>
              <p:nvPr/>
            </p:nvCxnSpPr>
            <p:spPr>
              <a:xfrm>
                <a:off x="8862589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5" name="Google Shape;1495;p29"/>
              <p:cNvCxnSpPr/>
              <p:nvPr/>
            </p:nvCxnSpPr>
            <p:spPr>
              <a:xfrm>
                <a:off x="974024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6" name="Google Shape;1496;p29"/>
              <p:cNvSpPr txBox="1"/>
              <p:nvPr/>
            </p:nvSpPr>
            <p:spPr>
              <a:xfrm>
                <a:off x="5844169" y="49378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9"/>
              <p:cNvSpPr txBox="1"/>
              <p:nvPr/>
            </p:nvSpPr>
            <p:spPr>
              <a:xfrm>
                <a:off x="6676691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9"/>
              <p:cNvSpPr txBox="1"/>
              <p:nvPr/>
            </p:nvSpPr>
            <p:spPr>
              <a:xfrm>
                <a:off x="7486383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9"/>
              <p:cNvSpPr txBox="1"/>
              <p:nvPr/>
            </p:nvSpPr>
            <p:spPr>
              <a:xfrm>
                <a:off x="8378374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24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9"/>
              <p:cNvSpPr txBox="1"/>
              <p:nvPr/>
            </p:nvSpPr>
            <p:spPr>
              <a:xfrm>
                <a:off x="9176918" y="505799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9"/>
              <p:cNvSpPr txBox="1"/>
              <p:nvPr/>
            </p:nvSpPr>
            <p:spPr>
              <a:xfrm>
                <a:off x="9864595" y="506773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26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2" name="Google Shape;1502;p29"/>
              <p:cNvCxnSpPr/>
              <p:nvPr/>
            </p:nvCxnSpPr>
            <p:spPr>
              <a:xfrm>
                <a:off x="10340318" y="25843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3" name="Google Shape;1503;p29"/>
              <p:cNvCxnSpPr/>
              <p:nvPr/>
            </p:nvCxnSpPr>
            <p:spPr>
              <a:xfrm>
                <a:off x="10997543" y="25494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4" name="Google Shape;1504;p29"/>
              <p:cNvCxnSpPr/>
              <p:nvPr/>
            </p:nvCxnSpPr>
            <p:spPr>
              <a:xfrm>
                <a:off x="1162619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" name="Google Shape;1505;p29"/>
              <p:cNvSpPr txBox="1"/>
              <p:nvPr/>
            </p:nvSpPr>
            <p:spPr>
              <a:xfrm>
                <a:off x="10520428" y="50651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27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9"/>
              <p:cNvSpPr txBox="1"/>
              <p:nvPr/>
            </p:nvSpPr>
            <p:spPr>
              <a:xfrm>
                <a:off x="11093254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28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7" name="Google Shape;1507;p29"/>
            <p:cNvSpPr txBox="1"/>
            <p:nvPr/>
          </p:nvSpPr>
          <p:spPr>
            <a:xfrm>
              <a:off x="10783068" y="1007117"/>
              <a:ext cx="405778" cy="2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29"/>
          <p:cNvGrpSpPr/>
          <p:nvPr/>
        </p:nvGrpSpPr>
        <p:grpSpPr>
          <a:xfrm>
            <a:off x="4136600" y="2741013"/>
            <a:ext cx="4052298" cy="398030"/>
            <a:chOff x="5668421" y="1531441"/>
            <a:chExt cx="5536396" cy="438435"/>
          </a:xfrm>
        </p:grpSpPr>
        <p:grpSp>
          <p:nvGrpSpPr>
            <p:cNvPr id="1509" name="Google Shape;1509;p29"/>
            <p:cNvGrpSpPr/>
            <p:nvPr/>
          </p:nvGrpSpPr>
          <p:grpSpPr>
            <a:xfrm>
              <a:off x="5668421" y="1531441"/>
              <a:ext cx="5491304" cy="438435"/>
              <a:chOff x="5668420" y="254945"/>
              <a:chExt cx="6437849" cy="706194"/>
            </a:xfrm>
          </p:grpSpPr>
          <p:sp>
            <p:nvSpPr>
              <p:cNvPr id="1510" name="Google Shape;1510;p29"/>
              <p:cNvSpPr/>
              <p:nvPr/>
            </p:nvSpPr>
            <p:spPr>
              <a:xfrm>
                <a:off x="5668420" y="266986"/>
                <a:ext cx="6437849" cy="694153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1" name="Google Shape;1511;p29"/>
              <p:cNvCxnSpPr/>
              <p:nvPr/>
            </p:nvCxnSpPr>
            <p:spPr>
              <a:xfrm>
                <a:off x="643298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" name="Google Shape;1512;p29"/>
              <p:cNvCxnSpPr/>
              <p:nvPr/>
            </p:nvCxnSpPr>
            <p:spPr>
              <a:xfrm>
                <a:off x="7197544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3" name="Google Shape;1513;p29"/>
              <p:cNvCxnSpPr/>
              <p:nvPr/>
            </p:nvCxnSpPr>
            <p:spPr>
              <a:xfrm>
                <a:off x="8030067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" name="Google Shape;1514;p29"/>
              <p:cNvCxnSpPr/>
              <p:nvPr/>
            </p:nvCxnSpPr>
            <p:spPr>
              <a:xfrm>
                <a:off x="8862589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" name="Google Shape;1515;p29"/>
              <p:cNvCxnSpPr/>
              <p:nvPr/>
            </p:nvCxnSpPr>
            <p:spPr>
              <a:xfrm>
                <a:off x="974024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6" name="Google Shape;1516;p29"/>
              <p:cNvSpPr txBox="1"/>
              <p:nvPr/>
            </p:nvSpPr>
            <p:spPr>
              <a:xfrm>
                <a:off x="5844169" y="49378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9"/>
              <p:cNvSpPr txBox="1"/>
              <p:nvPr/>
            </p:nvSpPr>
            <p:spPr>
              <a:xfrm>
                <a:off x="6676691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9"/>
              <p:cNvSpPr txBox="1"/>
              <p:nvPr/>
            </p:nvSpPr>
            <p:spPr>
              <a:xfrm>
                <a:off x="7486383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9"/>
              <p:cNvSpPr txBox="1"/>
              <p:nvPr/>
            </p:nvSpPr>
            <p:spPr>
              <a:xfrm>
                <a:off x="8381468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34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9"/>
              <p:cNvSpPr txBox="1"/>
              <p:nvPr/>
            </p:nvSpPr>
            <p:spPr>
              <a:xfrm>
                <a:off x="9176918" y="505799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35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9"/>
              <p:cNvSpPr txBox="1"/>
              <p:nvPr/>
            </p:nvSpPr>
            <p:spPr>
              <a:xfrm>
                <a:off x="9864595" y="506773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22" name="Google Shape;1522;p29"/>
              <p:cNvCxnSpPr/>
              <p:nvPr/>
            </p:nvCxnSpPr>
            <p:spPr>
              <a:xfrm>
                <a:off x="10340318" y="25843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3" name="Google Shape;1523;p29"/>
              <p:cNvCxnSpPr/>
              <p:nvPr/>
            </p:nvCxnSpPr>
            <p:spPr>
              <a:xfrm>
                <a:off x="10997543" y="25494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4" name="Google Shape;1524;p29"/>
              <p:cNvCxnSpPr/>
              <p:nvPr/>
            </p:nvCxnSpPr>
            <p:spPr>
              <a:xfrm>
                <a:off x="1162619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5" name="Google Shape;1525;p29"/>
              <p:cNvSpPr txBox="1"/>
              <p:nvPr/>
            </p:nvSpPr>
            <p:spPr>
              <a:xfrm>
                <a:off x="10520428" y="50651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37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9"/>
              <p:cNvSpPr txBox="1"/>
              <p:nvPr/>
            </p:nvSpPr>
            <p:spPr>
              <a:xfrm>
                <a:off x="11093254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38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7" name="Google Shape;1527;p29"/>
            <p:cNvSpPr txBox="1"/>
            <p:nvPr/>
          </p:nvSpPr>
          <p:spPr>
            <a:xfrm>
              <a:off x="10799039" y="1672258"/>
              <a:ext cx="405778" cy="2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39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8" name="Google Shape;1528;p29"/>
          <p:cNvSpPr/>
          <p:nvPr/>
        </p:nvSpPr>
        <p:spPr>
          <a:xfrm>
            <a:off x="4307682" y="800100"/>
            <a:ext cx="216356" cy="67419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29"/>
          <p:cNvSpPr txBox="1"/>
          <p:nvPr/>
        </p:nvSpPr>
        <p:spPr>
          <a:xfrm>
            <a:off x="4006029" y="459147"/>
            <a:ext cx="15857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= Addr1</a:t>
            </a:r>
            <a:endParaRPr sz="1050"/>
          </a:p>
        </p:txBody>
      </p:sp>
      <p:sp>
        <p:nvSpPr>
          <p:cNvPr id="1530" name="Google Shape;1530;p29"/>
          <p:cNvSpPr/>
          <p:nvPr/>
        </p:nvSpPr>
        <p:spPr>
          <a:xfrm>
            <a:off x="2882269" y="1615684"/>
            <a:ext cx="1235042" cy="1040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29"/>
          <p:cNvSpPr/>
          <p:nvPr/>
        </p:nvSpPr>
        <p:spPr>
          <a:xfrm>
            <a:off x="2874134" y="2275058"/>
            <a:ext cx="1235042" cy="1040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29"/>
          <p:cNvSpPr/>
          <p:nvPr/>
        </p:nvSpPr>
        <p:spPr>
          <a:xfrm>
            <a:off x="2874134" y="2897089"/>
            <a:ext cx="1235042" cy="1040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29"/>
          <p:cNvSpPr txBox="1"/>
          <p:nvPr/>
        </p:nvSpPr>
        <p:spPr>
          <a:xfrm>
            <a:off x="3665668" y="3887221"/>
            <a:ext cx="91869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1</a:t>
            </a:r>
            <a:endParaRPr sz="1050"/>
          </a:p>
        </p:txBody>
      </p:sp>
      <p:sp>
        <p:nvSpPr>
          <p:cNvPr id="1534" name="Google Shape;1534;p29"/>
          <p:cNvSpPr txBox="1"/>
          <p:nvPr/>
        </p:nvSpPr>
        <p:spPr>
          <a:xfrm>
            <a:off x="2469628" y="1264639"/>
            <a:ext cx="297005" cy="13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29"/>
          <p:cNvSpPr txBox="1"/>
          <p:nvPr/>
        </p:nvSpPr>
        <p:spPr>
          <a:xfrm>
            <a:off x="2467417" y="1922261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29"/>
          <p:cNvSpPr txBox="1"/>
          <p:nvPr/>
        </p:nvSpPr>
        <p:spPr>
          <a:xfrm>
            <a:off x="2499619" y="2508959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p29"/>
          <p:cNvSpPr/>
          <p:nvPr/>
        </p:nvSpPr>
        <p:spPr>
          <a:xfrm>
            <a:off x="4006029" y="1350969"/>
            <a:ext cx="735467" cy="1920206"/>
          </a:xfrm>
          <a:prstGeom prst="rect">
            <a:avLst/>
          </a:prstGeom>
          <a:solidFill>
            <a:srgbClr val="FFFF00">
              <a:alpha val="2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30"/>
          <p:cNvSpPr txBox="1"/>
          <p:nvPr/>
        </p:nvSpPr>
        <p:spPr>
          <a:xfrm>
            <a:off x="71772" y="20566"/>
            <a:ext cx="7600616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Dataflow for computation of output for M=0, C = 1</a:t>
            </a:r>
            <a:endParaRPr sz="1050"/>
          </a:p>
        </p:txBody>
      </p:sp>
      <p:grpSp>
        <p:nvGrpSpPr>
          <p:cNvPr id="1543" name="Google Shape;1543;p30"/>
          <p:cNvGrpSpPr/>
          <p:nvPr/>
        </p:nvGrpSpPr>
        <p:grpSpPr>
          <a:xfrm>
            <a:off x="546040" y="1483812"/>
            <a:ext cx="2367500" cy="1628219"/>
            <a:chOff x="1028821" y="1690453"/>
            <a:chExt cx="3497403" cy="2157811"/>
          </a:xfrm>
        </p:grpSpPr>
        <p:cxnSp>
          <p:nvCxnSpPr>
            <p:cNvPr id="1544" name="Google Shape;1544;p30"/>
            <p:cNvCxnSpPr/>
            <p:nvPr/>
          </p:nvCxnSpPr>
          <p:spPr>
            <a:xfrm>
              <a:off x="1633110" y="195814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5" name="Google Shape;1545;p30"/>
            <p:cNvCxnSpPr/>
            <p:nvPr/>
          </p:nvCxnSpPr>
          <p:spPr>
            <a:xfrm>
              <a:off x="3127358" y="195814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546;p30"/>
            <p:cNvCxnSpPr/>
            <p:nvPr/>
          </p:nvCxnSpPr>
          <p:spPr>
            <a:xfrm>
              <a:off x="1633110" y="2749373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7" name="Google Shape;1547;p30"/>
            <p:cNvCxnSpPr/>
            <p:nvPr/>
          </p:nvCxnSpPr>
          <p:spPr>
            <a:xfrm>
              <a:off x="3127358" y="272786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8" name="Google Shape;1548;p30"/>
            <p:cNvCxnSpPr/>
            <p:nvPr/>
          </p:nvCxnSpPr>
          <p:spPr>
            <a:xfrm>
              <a:off x="1633110" y="3501249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9" name="Google Shape;1549;p30"/>
            <p:cNvCxnSpPr/>
            <p:nvPr/>
          </p:nvCxnSpPr>
          <p:spPr>
            <a:xfrm>
              <a:off x="3127358" y="3483545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50" name="Google Shape;1550;p30"/>
            <p:cNvSpPr/>
            <p:nvPr/>
          </p:nvSpPr>
          <p:spPr>
            <a:xfrm>
              <a:off x="1028821" y="1717460"/>
              <a:ext cx="63463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2356016" y="1690453"/>
              <a:ext cx="72570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3786863" y="1710075"/>
              <a:ext cx="680270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1076716" y="2587166"/>
              <a:ext cx="628578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2317914" y="2562196"/>
              <a:ext cx="777957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3761991" y="2562196"/>
              <a:ext cx="680269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1113903" y="3335608"/>
              <a:ext cx="57846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2309367" y="3366896"/>
              <a:ext cx="755311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3754271" y="3311923"/>
              <a:ext cx="671116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30"/>
            <p:cNvSpPr txBox="1"/>
            <p:nvPr/>
          </p:nvSpPr>
          <p:spPr>
            <a:xfrm>
              <a:off x="1077487" y="1820577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30"/>
            <p:cNvSpPr txBox="1"/>
            <p:nvPr/>
          </p:nvSpPr>
          <p:spPr>
            <a:xfrm>
              <a:off x="2465396" y="1782036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30"/>
            <p:cNvSpPr txBox="1"/>
            <p:nvPr/>
          </p:nvSpPr>
          <p:spPr>
            <a:xfrm>
              <a:off x="3882280" y="1782035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30"/>
            <p:cNvSpPr txBox="1"/>
            <p:nvPr/>
          </p:nvSpPr>
          <p:spPr>
            <a:xfrm>
              <a:off x="1113902" y="2689352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30"/>
            <p:cNvSpPr txBox="1"/>
            <p:nvPr/>
          </p:nvSpPr>
          <p:spPr>
            <a:xfrm>
              <a:off x="2423838" y="2689352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30"/>
            <p:cNvSpPr txBox="1"/>
            <p:nvPr/>
          </p:nvSpPr>
          <p:spPr>
            <a:xfrm>
              <a:off x="3844902" y="2606171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30"/>
            <p:cNvSpPr txBox="1"/>
            <p:nvPr/>
          </p:nvSpPr>
          <p:spPr>
            <a:xfrm>
              <a:off x="1061133" y="3405554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30"/>
            <p:cNvSpPr txBox="1"/>
            <p:nvPr/>
          </p:nvSpPr>
          <p:spPr>
            <a:xfrm>
              <a:off x="2470664" y="3399197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30"/>
            <p:cNvSpPr txBox="1"/>
            <p:nvPr/>
          </p:nvSpPr>
          <p:spPr>
            <a:xfrm>
              <a:off x="3947760" y="3342293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8" name="Google Shape;1568;p30"/>
          <p:cNvSpPr/>
          <p:nvPr/>
        </p:nvSpPr>
        <p:spPr>
          <a:xfrm>
            <a:off x="264788" y="1323601"/>
            <a:ext cx="2940181" cy="191133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30"/>
          <p:cNvSpPr txBox="1"/>
          <p:nvPr/>
        </p:nvSpPr>
        <p:spPr>
          <a:xfrm>
            <a:off x="288045" y="1072282"/>
            <a:ext cx="461644" cy="27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M=1</a:t>
            </a:r>
            <a:endParaRPr sz="1050"/>
          </a:p>
        </p:txBody>
      </p:sp>
      <p:sp>
        <p:nvSpPr>
          <p:cNvPr id="1570" name="Google Shape;1570;p30"/>
          <p:cNvSpPr txBox="1"/>
          <p:nvPr/>
        </p:nvSpPr>
        <p:spPr>
          <a:xfrm>
            <a:off x="8158611" y="1558841"/>
            <a:ext cx="1350936" cy="3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1 BRAM </a:t>
            </a:r>
            <a:endParaRPr sz="1050"/>
          </a:p>
        </p:txBody>
      </p:sp>
      <p:sp>
        <p:nvSpPr>
          <p:cNvPr id="1571" name="Google Shape;1571;p30"/>
          <p:cNvSpPr txBox="1"/>
          <p:nvPr/>
        </p:nvSpPr>
        <p:spPr>
          <a:xfrm>
            <a:off x="8105213" y="2130923"/>
            <a:ext cx="1219457" cy="3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  2 BRAM</a:t>
            </a:r>
            <a:endParaRPr sz="1050"/>
          </a:p>
        </p:txBody>
      </p:sp>
      <p:grpSp>
        <p:nvGrpSpPr>
          <p:cNvPr id="1572" name="Google Shape;1572;p30"/>
          <p:cNvGrpSpPr/>
          <p:nvPr/>
        </p:nvGrpSpPr>
        <p:grpSpPr>
          <a:xfrm>
            <a:off x="4117311" y="1474297"/>
            <a:ext cx="4047470" cy="398030"/>
            <a:chOff x="5668421" y="135466"/>
            <a:chExt cx="5529799" cy="438435"/>
          </a:xfrm>
        </p:grpSpPr>
        <p:grpSp>
          <p:nvGrpSpPr>
            <p:cNvPr id="1573" name="Google Shape;1573;p30"/>
            <p:cNvGrpSpPr/>
            <p:nvPr/>
          </p:nvGrpSpPr>
          <p:grpSpPr>
            <a:xfrm>
              <a:off x="5668421" y="135466"/>
              <a:ext cx="5491304" cy="438435"/>
              <a:chOff x="5668420" y="254945"/>
              <a:chExt cx="6437849" cy="706194"/>
            </a:xfrm>
          </p:grpSpPr>
          <p:sp>
            <p:nvSpPr>
              <p:cNvPr id="1574" name="Google Shape;1574;p30"/>
              <p:cNvSpPr/>
              <p:nvPr/>
            </p:nvSpPr>
            <p:spPr>
              <a:xfrm>
                <a:off x="5668420" y="266986"/>
                <a:ext cx="6437849" cy="694153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75" name="Google Shape;1575;p30"/>
              <p:cNvCxnSpPr/>
              <p:nvPr/>
            </p:nvCxnSpPr>
            <p:spPr>
              <a:xfrm>
                <a:off x="643298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6" name="Google Shape;1576;p30"/>
              <p:cNvCxnSpPr/>
              <p:nvPr/>
            </p:nvCxnSpPr>
            <p:spPr>
              <a:xfrm>
                <a:off x="7197544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7" name="Google Shape;1577;p30"/>
              <p:cNvCxnSpPr/>
              <p:nvPr/>
            </p:nvCxnSpPr>
            <p:spPr>
              <a:xfrm>
                <a:off x="8030067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8" name="Google Shape;1578;p30"/>
              <p:cNvCxnSpPr/>
              <p:nvPr/>
            </p:nvCxnSpPr>
            <p:spPr>
              <a:xfrm>
                <a:off x="8862589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9" name="Google Shape;1579;p30"/>
              <p:cNvCxnSpPr/>
              <p:nvPr/>
            </p:nvCxnSpPr>
            <p:spPr>
              <a:xfrm>
                <a:off x="974024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80" name="Google Shape;1580;p30"/>
              <p:cNvSpPr txBox="1"/>
              <p:nvPr/>
            </p:nvSpPr>
            <p:spPr>
              <a:xfrm>
                <a:off x="5844169" y="493780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30"/>
              <p:cNvSpPr txBox="1"/>
              <p:nvPr/>
            </p:nvSpPr>
            <p:spPr>
              <a:xfrm>
                <a:off x="6676691" y="490595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30"/>
              <p:cNvSpPr txBox="1"/>
              <p:nvPr/>
            </p:nvSpPr>
            <p:spPr>
              <a:xfrm>
                <a:off x="7486383" y="481760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30"/>
              <p:cNvSpPr txBox="1"/>
              <p:nvPr/>
            </p:nvSpPr>
            <p:spPr>
              <a:xfrm>
                <a:off x="8378374" y="490595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30"/>
              <p:cNvSpPr txBox="1"/>
              <p:nvPr/>
            </p:nvSpPr>
            <p:spPr>
              <a:xfrm>
                <a:off x="9176918" y="505799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30"/>
              <p:cNvSpPr txBox="1"/>
              <p:nvPr/>
            </p:nvSpPr>
            <p:spPr>
              <a:xfrm>
                <a:off x="9864595" y="506773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86" name="Google Shape;1586;p30"/>
              <p:cNvCxnSpPr/>
              <p:nvPr/>
            </p:nvCxnSpPr>
            <p:spPr>
              <a:xfrm>
                <a:off x="10340318" y="25843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87" name="Google Shape;1587;p30"/>
              <p:cNvCxnSpPr/>
              <p:nvPr/>
            </p:nvCxnSpPr>
            <p:spPr>
              <a:xfrm>
                <a:off x="10997543" y="25494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88" name="Google Shape;1588;p30"/>
              <p:cNvCxnSpPr/>
              <p:nvPr/>
            </p:nvCxnSpPr>
            <p:spPr>
              <a:xfrm>
                <a:off x="1162619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89" name="Google Shape;1589;p30"/>
              <p:cNvSpPr txBox="1"/>
              <p:nvPr/>
            </p:nvSpPr>
            <p:spPr>
              <a:xfrm>
                <a:off x="10520428" y="50651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17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30"/>
              <p:cNvSpPr txBox="1"/>
              <p:nvPr/>
            </p:nvSpPr>
            <p:spPr>
              <a:xfrm>
                <a:off x="11093254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1" name="Google Shape;1591;p30"/>
            <p:cNvSpPr txBox="1"/>
            <p:nvPr/>
          </p:nvSpPr>
          <p:spPr>
            <a:xfrm>
              <a:off x="10792442" y="291206"/>
              <a:ext cx="405778" cy="2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2" name="Google Shape;1592;p30"/>
          <p:cNvSpPr txBox="1"/>
          <p:nvPr/>
        </p:nvSpPr>
        <p:spPr>
          <a:xfrm>
            <a:off x="8160412" y="2773179"/>
            <a:ext cx="1480736" cy="3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3 BRAM</a:t>
            </a:r>
            <a:endParaRPr sz="1050"/>
          </a:p>
        </p:txBody>
      </p:sp>
      <p:grpSp>
        <p:nvGrpSpPr>
          <p:cNvPr id="1593" name="Google Shape;1593;p30"/>
          <p:cNvGrpSpPr/>
          <p:nvPr/>
        </p:nvGrpSpPr>
        <p:grpSpPr>
          <a:xfrm>
            <a:off x="4120741" y="2096163"/>
            <a:ext cx="4040609" cy="398030"/>
            <a:chOff x="5668421" y="866300"/>
            <a:chExt cx="5520425" cy="438435"/>
          </a:xfrm>
        </p:grpSpPr>
        <p:grpSp>
          <p:nvGrpSpPr>
            <p:cNvPr id="1594" name="Google Shape;1594;p30"/>
            <p:cNvGrpSpPr/>
            <p:nvPr/>
          </p:nvGrpSpPr>
          <p:grpSpPr>
            <a:xfrm>
              <a:off x="5668421" y="866300"/>
              <a:ext cx="5491304" cy="438435"/>
              <a:chOff x="5668420" y="254945"/>
              <a:chExt cx="6437849" cy="706194"/>
            </a:xfrm>
          </p:grpSpPr>
          <p:sp>
            <p:nvSpPr>
              <p:cNvPr id="1595" name="Google Shape;1595;p30"/>
              <p:cNvSpPr/>
              <p:nvPr/>
            </p:nvSpPr>
            <p:spPr>
              <a:xfrm>
                <a:off x="5668420" y="266986"/>
                <a:ext cx="6437849" cy="694152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96" name="Google Shape;1596;p30"/>
              <p:cNvCxnSpPr/>
              <p:nvPr/>
            </p:nvCxnSpPr>
            <p:spPr>
              <a:xfrm>
                <a:off x="643298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7" name="Google Shape;1597;p30"/>
              <p:cNvCxnSpPr/>
              <p:nvPr/>
            </p:nvCxnSpPr>
            <p:spPr>
              <a:xfrm>
                <a:off x="7197544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8" name="Google Shape;1598;p30"/>
              <p:cNvCxnSpPr/>
              <p:nvPr/>
            </p:nvCxnSpPr>
            <p:spPr>
              <a:xfrm>
                <a:off x="8030067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9" name="Google Shape;1599;p30"/>
              <p:cNvCxnSpPr/>
              <p:nvPr/>
            </p:nvCxnSpPr>
            <p:spPr>
              <a:xfrm>
                <a:off x="8862589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0" name="Google Shape;1600;p30"/>
              <p:cNvCxnSpPr/>
              <p:nvPr/>
            </p:nvCxnSpPr>
            <p:spPr>
              <a:xfrm>
                <a:off x="974024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601" name="Google Shape;1601;p30"/>
              <p:cNvSpPr txBox="1"/>
              <p:nvPr/>
            </p:nvSpPr>
            <p:spPr>
              <a:xfrm>
                <a:off x="5844169" y="49378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30"/>
              <p:cNvSpPr txBox="1"/>
              <p:nvPr/>
            </p:nvSpPr>
            <p:spPr>
              <a:xfrm>
                <a:off x="6676691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30"/>
              <p:cNvSpPr txBox="1"/>
              <p:nvPr/>
            </p:nvSpPr>
            <p:spPr>
              <a:xfrm>
                <a:off x="7486383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30"/>
              <p:cNvSpPr txBox="1"/>
              <p:nvPr/>
            </p:nvSpPr>
            <p:spPr>
              <a:xfrm>
                <a:off x="8378374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24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30"/>
              <p:cNvSpPr txBox="1"/>
              <p:nvPr/>
            </p:nvSpPr>
            <p:spPr>
              <a:xfrm>
                <a:off x="9176918" y="505799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30"/>
              <p:cNvSpPr txBox="1"/>
              <p:nvPr/>
            </p:nvSpPr>
            <p:spPr>
              <a:xfrm>
                <a:off x="9864595" y="506773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26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07" name="Google Shape;1607;p30"/>
              <p:cNvCxnSpPr/>
              <p:nvPr/>
            </p:nvCxnSpPr>
            <p:spPr>
              <a:xfrm>
                <a:off x="10340318" y="25843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8" name="Google Shape;1608;p30"/>
              <p:cNvCxnSpPr/>
              <p:nvPr/>
            </p:nvCxnSpPr>
            <p:spPr>
              <a:xfrm>
                <a:off x="10997543" y="25494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9" name="Google Shape;1609;p30"/>
              <p:cNvCxnSpPr/>
              <p:nvPr/>
            </p:nvCxnSpPr>
            <p:spPr>
              <a:xfrm>
                <a:off x="1162619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610" name="Google Shape;1610;p30"/>
              <p:cNvSpPr txBox="1"/>
              <p:nvPr/>
            </p:nvSpPr>
            <p:spPr>
              <a:xfrm>
                <a:off x="10520428" y="50651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27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30"/>
              <p:cNvSpPr txBox="1"/>
              <p:nvPr/>
            </p:nvSpPr>
            <p:spPr>
              <a:xfrm>
                <a:off x="11093254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28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2" name="Google Shape;1612;p30"/>
            <p:cNvSpPr txBox="1"/>
            <p:nvPr/>
          </p:nvSpPr>
          <p:spPr>
            <a:xfrm>
              <a:off x="10783068" y="1007117"/>
              <a:ext cx="405778" cy="2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3" name="Google Shape;1613;p30"/>
          <p:cNvGrpSpPr/>
          <p:nvPr/>
        </p:nvGrpSpPr>
        <p:grpSpPr>
          <a:xfrm>
            <a:off x="4136600" y="2741013"/>
            <a:ext cx="4052298" cy="398030"/>
            <a:chOff x="5668421" y="1531441"/>
            <a:chExt cx="5536396" cy="438435"/>
          </a:xfrm>
        </p:grpSpPr>
        <p:grpSp>
          <p:nvGrpSpPr>
            <p:cNvPr id="1614" name="Google Shape;1614;p30"/>
            <p:cNvGrpSpPr/>
            <p:nvPr/>
          </p:nvGrpSpPr>
          <p:grpSpPr>
            <a:xfrm>
              <a:off x="5668421" y="1531441"/>
              <a:ext cx="5491304" cy="438435"/>
              <a:chOff x="5668420" y="254945"/>
              <a:chExt cx="6437849" cy="706194"/>
            </a:xfrm>
          </p:grpSpPr>
          <p:sp>
            <p:nvSpPr>
              <p:cNvPr id="1615" name="Google Shape;1615;p30"/>
              <p:cNvSpPr/>
              <p:nvPr/>
            </p:nvSpPr>
            <p:spPr>
              <a:xfrm>
                <a:off x="5668420" y="266986"/>
                <a:ext cx="6437849" cy="694153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16" name="Google Shape;1616;p30"/>
              <p:cNvCxnSpPr/>
              <p:nvPr/>
            </p:nvCxnSpPr>
            <p:spPr>
              <a:xfrm>
                <a:off x="643298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7" name="Google Shape;1617;p30"/>
              <p:cNvCxnSpPr/>
              <p:nvPr/>
            </p:nvCxnSpPr>
            <p:spPr>
              <a:xfrm>
                <a:off x="7197544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8" name="Google Shape;1618;p30"/>
              <p:cNvCxnSpPr/>
              <p:nvPr/>
            </p:nvCxnSpPr>
            <p:spPr>
              <a:xfrm>
                <a:off x="8030067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9" name="Google Shape;1619;p30"/>
              <p:cNvCxnSpPr/>
              <p:nvPr/>
            </p:nvCxnSpPr>
            <p:spPr>
              <a:xfrm>
                <a:off x="8862589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0" name="Google Shape;1620;p30"/>
              <p:cNvCxnSpPr/>
              <p:nvPr/>
            </p:nvCxnSpPr>
            <p:spPr>
              <a:xfrm>
                <a:off x="974024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621" name="Google Shape;1621;p30"/>
              <p:cNvSpPr txBox="1"/>
              <p:nvPr/>
            </p:nvSpPr>
            <p:spPr>
              <a:xfrm>
                <a:off x="5844169" y="49378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30"/>
              <p:cNvSpPr txBox="1"/>
              <p:nvPr/>
            </p:nvSpPr>
            <p:spPr>
              <a:xfrm>
                <a:off x="6676691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30"/>
              <p:cNvSpPr txBox="1"/>
              <p:nvPr/>
            </p:nvSpPr>
            <p:spPr>
              <a:xfrm>
                <a:off x="7486383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30"/>
              <p:cNvSpPr txBox="1"/>
              <p:nvPr/>
            </p:nvSpPr>
            <p:spPr>
              <a:xfrm>
                <a:off x="8381468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34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30"/>
              <p:cNvSpPr txBox="1"/>
              <p:nvPr/>
            </p:nvSpPr>
            <p:spPr>
              <a:xfrm>
                <a:off x="9176918" y="505799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35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30"/>
              <p:cNvSpPr txBox="1"/>
              <p:nvPr/>
            </p:nvSpPr>
            <p:spPr>
              <a:xfrm>
                <a:off x="9864595" y="506773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27" name="Google Shape;1627;p30"/>
              <p:cNvCxnSpPr/>
              <p:nvPr/>
            </p:nvCxnSpPr>
            <p:spPr>
              <a:xfrm>
                <a:off x="10340318" y="25843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8" name="Google Shape;1628;p30"/>
              <p:cNvCxnSpPr/>
              <p:nvPr/>
            </p:nvCxnSpPr>
            <p:spPr>
              <a:xfrm>
                <a:off x="10997543" y="25494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9" name="Google Shape;1629;p30"/>
              <p:cNvCxnSpPr/>
              <p:nvPr/>
            </p:nvCxnSpPr>
            <p:spPr>
              <a:xfrm>
                <a:off x="1162619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630" name="Google Shape;1630;p30"/>
              <p:cNvSpPr txBox="1"/>
              <p:nvPr/>
            </p:nvSpPr>
            <p:spPr>
              <a:xfrm>
                <a:off x="10520428" y="50651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37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30"/>
              <p:cNvSpPr txBox="1"/>
              <p:nvPr/>
            </p:nvSpPr>
            <p:spPr>
              <a:xfrm>
                <a:off x="11093254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38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32" name="Google Shape;1632;p30"/>
            <p:cNvSpPr txBox="1"/>
            <p:nvPr/>
          </p:nvSpPr>
          <p:spPr>
            <a:xfrm>
              <a:off x="10799039" y="1672258"/>
              <a:ext cx="405778" cy="2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39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3" name="Google Shape;1633;p30"/>
          <p:cNvSpPr/>
          <p:nvPr/>
        </p:nvSpPr>
        <p:spPr>
          <a:xfrm>
            <a:off x="4724390" y="819063"/>
            <a:ext cx="216356" cy="67419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Google Shape;1634;p30"/>
          <p:cNvSpPr txBox="1"/>
          <p:nvPr/>
        </p:nvSpPr>
        <p:spPr>
          <a:xfrm>
            <a:off x="4006029" y="459147"/>
            <a:ext cx="15857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= Addr2</a:t>
            </a:r>
            <a:endParaRPr sz="1050"/>
          </a:p>
        </p:txBody>
      </p:sp>
      <p:sp>
        <p:nvSpPr>
          <p:cNvPr id="1635" name="Google Shape;1635;p30"/>
          <p:cNvSpPr/>
          <p:nvPr/>
        </p:nvSpPr>
        <p:spPr>
          <a:xfrm>
            <a:off x="2882269" y="1615684"/>
            <a:ext cx="1235042" cy="1040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p30"/>
          <p:cNvSpPr/>
          <p:nvPr/>
        </p:nvSpPr>
        <p:spPr>
          <a:xfrm>
            <a:off x="2874134" y="2275058"/>
            <a:ext cx="1235042" cy="1040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p30"/>
          <p:cNvSpPr/>
          <p:nvPr/>
        </p:nvSpPr>
        <p:spPr>
          <a:xfrm>
            <a:off x="2874134" y="2897089"/>
            <a:ext cx="1235042" cy="1040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30"/>
          <p:cNvSpPr txBox="1"/>
          <p:nvPr/>
        </p:nvSpPr>
        <p:spPr>
          <a:xfrm>
            <a:off x="3665668" y="3887221"/>
            <a:ext cx="91869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2</a:t>
            </a:r>
            <a:endParaRPr sz="1050"/>
          </a:p>
        </p:txBody>
      </p:sp>
      <p:sp>
        <p:nvSpPr>
          <p:cNvPr id="1639" name="Google Shape;1639;p30"/>
          <p:cNvSpPr txBox="1"/>
          <p:nvPr/>
        </p:nvSpPr>
        <p:spPr>
          <a:xfrm>
            <a:off x="2469628" y="1264639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p30"/>
          <p:cNvSpPr txBox="1"/>
          <p:nvPr/>
        </p:nvSpPr>
        <p:spPr>
          <a:xfrm>
            <a:off x="2491625" y="1905035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30"/>
          <p:cNvSpPr txBox="1"/>
          <p:nvPr/>
        </p:nvSpPr>
        <p:spPr>
          <a:xfrm>
            <a:off x="2499619" y="2508959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30"/>
          <p:cNvSpPr txBox="1"/>
          <p:nvPr/>
        </p:nvSpPr>
        <p:spPr>
          <a:xfrm>
            <a:off x="1541582" y="1216307"/>
            <a:ext cx="297005" cy="13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3" name="Google Shape;1643;p30"/>
          <p:cNvSpPr txBox="1"/>
          <p:nvPr/>
        </p:nvSpPr>
        <p:spPr>
          <a:xfrm>
            <a:off x="1538600" y="1877662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Google Shape;1644;p30"/>
          <p:cNvSpPr txBox="1"/>
          <p:nvPr/>
        </p:nvSpPr>
        <p:spPr>
          <a:xfrm>
            <a:off x="1537657" y="2537768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p30"/>
          <p:cNvSpPr/>
          <p:nvPr/>
        </p:nvSpPr>
        <p:spPr>
          <a:xfrm>
            <a:off x="4006029" y="1350969"/>
            <a:ext cx="1110965" cy="1920206"/>
          </a:xfrm>
          <a:prstGeom prst="rect">
            <a:avLst/>
          </a:prstGeom>
          <a:solidFill>
            <a:srgbClr val="FFFF00">
              <a:alpha val="2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31"/>
          <p:cNvSpPr txBox="1"/>
          <p:nvPr/>
        </p:nvSpPr>
        <p:spPr>
          <a:xfrm>
            <a:off x="71772" y="20566"/>
            <a:ext cx="7600616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Dataflow for computation of output for M=0, C = 1</a:t>
            </a:r>
            <a:endParaRPr sz="1050"/>
          </a:p>
        </p:txBody>
      </p:sp>
      <p:grpSp>
        <p:nvGrpSpPr>
          <p:cNvPr id="1651" name="Google Shape;1651;p31"/>
          <p:cNvGrpSpPr/>
          <p:nvPr/>
        </p:nvGrpSpPr>
        <p:grpSpPr>
          <a:xfrm>
            <a:off x="546040" y="1483812"/>
            <a:ext cx="2367500" cy="1628219"/>
            <a:chOff x="1028821" y="1690453"/>
            <a:chExt cx="3497403" cy="2157811"/>
          </a:xfrm>
        </p:grpSpPr>
        <p:cxnSp>
          <p:nvCxnSpPr>
            <p:cNvPr id="1652" name="Google Shape;1652;p31"/>
            <p:cNvCxnSpPr/>
            <p:nvPr/>
          </p:nvCxnSpPr>
          <p:spPr>
            <a:xfrm>
              <a:off x="1633110" y="195814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3" name="Google Shape;1653;p31"/>
            <p:cNvCxnSpPr/>
            <p:nvPr/>
          </p:nvCxnSpPr>
          <p:spPr>
            <a:xfrm>
              <a:off x="3127358" y="195814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4" name="Google Shape;1654;p31"/>
            <p:cNvCxnSpPr/>
            <p:nvPr/>
          </p:nvCxnSpPr>
          <p:spPr>
            <a:xfrm>
              <a:off x="1633110" y="2749373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5" name="Google Shape;1655;p31"/>
            <p:cNvCxnSpPr/>
            <p:nvPr/>
          </p:nvCxnSpPr>
          <p:spPr>
            <a:xfrm>
              <a:off x="3127358" y="272786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6" name="Google Shape;1656;p31"/>
            <p:cNvCxnSpPr/>
            <p:nvPr/>
          </p:nvCxnSpPr>
          <p:spPr>
            <a:xfrm>
              <a:off x="1633110" y="3501249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7" name="Google Shape;1657;p31"/>
            <p:cNvCxnSpPr/>
            <p:nvPr/>
          </p:nvCxnSpPr>
          <p:spPr>
            <a:xfrm>
              <a:off x="3127358" y="3483545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58" name="Google Shape;1658;p31"/>
            <p:cNvSpPr/>
            <p:nvPr/>
          </p:nvSpPr>
          <p:spPr>
            <a:xfrm>
              <a:off x="1028821" y="1717460"/>
              <a:ext cx="63463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2356016" y="1690453"/>
              <a:ext cx="72570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3786863" y="1710075"/>
              <a:ext cx="680270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1076716" y="2587166"/>
              <a:ext cx="628578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2317914" y="2562196"/>
              <a:ext cx="777957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3761991" y="2562196"/>
              <a:ext cx="680269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1113903" y="3335608"/>
              <a:ext cx="57846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2309367" y="3366896"/>
              <a:ext cx="755311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3754271" y="3311923"/>
              <a:ext cx="671116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31"/>
            <p:cNvSpPr txBox="1"/>
            <p:nvPr/>
          </p:nvSpPr>
          <p:spPr>
            <a:xfrm>
              <a:off x="1077487" y="1820577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31"/>
            <p:cNvSpPr txBox="1"/>
            <p:nvPr/>
          </p:nvSpPr>
          <p:spPr>
            <a:xfrm>
              <a:off x="2465396" y="1782036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31"/>
            <p:cNvSpPr txBox="1"/>
            <p:nvPr/>
          </p:nvSpPr>
          <p:spPr>
            <a:xfrm>
              <a:off x="3882280" y="1782035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31"/>
            <p:cNvSpPr txBox="1"/>
            <p:nvPr/>
          </p:nvSpPr>
          <p:spPr>
            <a:xfrm>
              <a:off x="1113902" y="2689352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31"/>
            <p:cNvSpPr txBox="1"/>
            <p:nvPr/>
          </p:nvSpPr>
          <p:spPr>
            <a:xfrm>
              <a:off x="2423838" y="2689352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31"/>
            <p:cNvSpPr txBox="1"/>
            <p:nvPr/>
          </p:nvSpPr>
          <p:spPr>
            <a:xfrm>
              <a:off x="3844902" y="2606171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31"/>
            <p:cNvSpPr txBox="1"/>
            <p:nvPr/>
          </p:nvSpPr>
          <p:spPr>
            <a:xfrm>
              <a:off x="1061133" y="3405554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31"/>
            <p:cNvSpPr txBox="1"/>
            <p:nvPr/>
          </p:nvSpPr>
          <p:spPr>
            <a:xfrm>
              <a:off x="2470664" y="3399197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31"/>
            <p:cNvSpPr txBox="1"/>
            <p:nvPr/>
          </p:nvSpPr>
          <p:spPr>
            <a:xfrm>
              <a:off x="3947760" y="3342293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6" name="Google Shape;1676;p31"/>
          <p:cNvSpPr/>
          <p:nvPr/>
        </p:nvSpPr>
        <p:spPr>
          <a:xfrm>
            <a:off x="264788" y="1323601"/>
            <a:ext cx="2940181" cy="191133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31"/>
          <p:cNvSpPr txBox="1"/>
          <p:nvPr/>
        </p:nvSpPr>
        <p:spPr>
          <a:xfrm>
            <a:off x="288045" y="1072282"/>
            <a:ext cx="461644" cy="27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M=1</a:t>
            </a:r>
            <a:endParaRPr sz="1050"/>
          </a:p>
        </p:txBody>
      </p:sp>
      <p:sp>
        <p:nvSpPr>
          <p:cNvPr id="1678" name="Google Shape;1678;p31"/>
          <p:cNvSpPr txBox="1"/>
          <p:nvPr/>
        </p:nvSpPr>
        <p:spPr>
          <a:xfrm>
            <a:off x="8158611" y="1558841"/>
            <a:ext cx="1350936" cy="3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1 BRAM </a:t>
            </a:r>
            <a:endParaRPr sz="1050"/>
          </a:p>
        </p:txBody>
      </p:sp>
      <p:sp>
        <p:nvSpPr>
          <p:cNvPr id="1679" name="Google Shape;1679;p31"/>
          <p:cNvSpPr txBox="1"/>
          <p:nvPr/>
        </p:nvSpPr>
        <p:spPr>
          <a:xfrm>
            <a:off x="8105213" y="2130923"/>
            <a:ext cx="1219457" cy="3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  2 BRAM</a:t>
            </a:r>
            <a:endParaRPr sz="1050"/>
          </a:p>
        </p:txBody>
      </p:sp>
      <p:grpSp>
        <p:nvGrpSpPr>
          <p:cNvPr id="1680" name="Google Shape;1680;p31"/>
          <p:cNvGrpSpPr/>
          <p:nvPr/>
        </p:nvGrpSpPr>
        <p:grpSpPr>
          <a:xfrm>
            <a:off x="4117311" y="1474297"/>
            <a:ext cx="4047470" cy="398030"/>
            <a:chOff x="5668421" y="135466"/>
            <a:chExt cx="5529799" cy="438435"/>
          </a:xfrm>
        </p:grpSpPr>
        <p:grpSp>
          <p:nvGrpSpPr>
            <p:cNvPr id="1681" name="Google Shape;1681;p31"/>
            <p:cNvGrpSpPr/>
            <p:nvPr/>
          </p:nvGrpSpPr>
          <p:grpSpPr>
            <a:xfrm>
              <a:off x="5668421" y="135466"/>
              <a:ext cx="5491304" cy="438435"/>
              <a:chOff x="5668420" y="254945"/>
              <a:chExt cx="6437849" cy="706194"/>
            </a:xfrm>
          </p:grpSpPr>
          <p:sp>
            <p:nvSpPr>
              <p:cNvPr id="1682" name="Google Shape;1682;p31"/>
              <p:cNvSpPr/>
              <p:nvPr/>
            </p:nvSpPr>
            <p:spPr>
              <a:xfrm>
                <a:off x="5668420" y="266986"/>
                <a:ext cx="6437849" cy="694153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83" name="Google Shape;1683;p31"/>
              <p:cNvCxnSpPr/>
              <p:nvPr/>
            </p:nvCxnSpPr>
            <p:spPr>
              <a:xfrm>
                <a:off x="643298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4" name="Google Shape;1684;p31"/>
              <p:cNvCxnSpPr/>
              <p:nvPr/>
            </p:nvCxnSpPr>
            <p:spPr>
              <a:xfrm>
                <a:off x="7197544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5" name="Google Shape;1685;p31"/>
              <p:cNvCxnSpPr/>
              <p:nvPr/>
            </p:nvCxnSpPr>
            <p:spPr>
              <a:xfrm>
                <a:off x="8030067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6" name="Google Shape;1686;p31"/>
              <p:cNvCxnSpPr/>
              <p:nvPr/>
            </p:nvCxnSpPr>
            <p:spPr>
              <a:xfrm>
                <a:off x="8862589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7" name="Google Shape;1687;p31"/>
              <p:cNvCxnSpPr/>
              <p:nvPr/>
            </p:nvCxnSpPr>
            <p:spPr>
              <a:xfrm>
                <a:off x="974024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688" name="Google Shape;1688;p31"/>
              <p:cNvSpPr txBox="1"/>
              <p:nvPr/>
            </p:nvSpPr>
            <p:spPr>
              <a:xfrm>
                <a:off x="5844169" y="493780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31"/>
              <p:cNvSpPr txBox="1"/>
              <p:nvPr/>
            </p:nvSpPr>
            <p:spPr>
              <a:xfrm>
                <a:off x="6676691" y="490595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31"/>
              <p:cNvSpPr txBox="1"/>
              <p:nvPr/>
            </p:nvSpPr>
            <p:spPr>
              <a:xfrm>
                <a:off x="7486383" y="481760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31"/>
              <p:cNvSpPr txBox="1"/>
              <p:nvPr/>
            </p:nvSpPr>
            <p:spPr>
              <a:xfrm>
                <a:off x="8378374" y="490595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31"/>
              <p:cNvSpPr txBox="1"/>
              <p:nvPr/>
            </p:nvSpPr>
            <p:spPr>
              <a:xfrm>
                <a:off x="9176918" y="505799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31"/>
              <p:cNvSpPr txBox="1"/>
              <p:nvPr/>
            </p:nvSpPr>
            <p:spPr>
              <a:xfrm>
                <a:off x="9864595" y="506773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94" name="Google Shape;1694;p31"/>
              <p:cNvCxnSpPr/>
              <p:nvPr/>
            </p:nvCxnSpPr>
            <p:spPr>
              <a:xfrm>
                <a:off x="10340318" y="25843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5" name="Google Shape;1695;p31"/>
              <p:cNvCxnSpPr/>
              <p:nvPr/>
            </p:nvCxnSpPr>
            <p:spPr>
              <a:xfrm>
                <a:off x="10997543" y="25494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6" name="Google Shape;1696;p31"/>
              <p:cNvCxnSpPr/>
              <p:nvPr/>
            </p:nvCxnSpPr>
            <p:spPr>
              <a:xfrm>
                <a:off x="1162619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697" name="Google Shape;1697;p31"/>
              <p:cNvSpPr txBox="1"/>
              <p:nvPr/>
            </p:nvSpPr>
            <p:spPr>
              <a:xfrm>
                <a:off x="10520428" y="50651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17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31"/>
              <p:cNvSpPr txBox="1"/>
              <p:nvPr/>
            </p:nvSpPr>
            <p:spPr>
              <a:xfrm>
                <a:off x="11093254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9" name="Google Shape;1699;p31"/>
            <p:cNvSpPr txBox="1"/>
            <p:nvPr/>
          </p:nvSpPr>
          <p:spPr>
            <a:xfrm>
              <a:off x="10792442" y="291206"/>
              <a:ext cx="405778" cy="2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0" name="Google Shape;1700;p31"/>
          <p:cNvSpPr txBox="1"/>
          <p:nvPr/>
        </p:nvSpPr>
        <p:spPr>
          <a:xfrm>
            <a:off x="8160412" y="2773179"/>
            <a:ext cx="1480736" cy="3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3 BRAM</a:t>
            </a:r>
            <a:endParaRPr sz="1050"/>
          </a:p>
        </p:txBody>
      </p:sp>
      <p:grpSp>
        <p:nvGrpSpPr>
          <p:cNvPr id="1701" name="Google Shape;1701;p31"/>
          <p:cNvGrpSpPr/>
          <p:nvPr/>
        </p:nvGrpSpPr>
        <p:grpSpPr>
          <a:xfrm>
            <a:off x="4120741" y="2096163"/>
            <a:ext cx="4040609" cy="398030"/>
            <a:chOff x="5668421" y="866300"/>
            <a:chExt cx="5520425" cy="438435"/>
          </a:xfrm>
        </p:grpSpPr>
        <p:grpSp>
          <p:nvGrpSpPr>
            <p:cNvPr id="1702" name="Google Shape;1702;p31"/>
            <p:cNvGrpSpPr/>
            <p:nvPr/>
          </p:nvGrpSpPr>
          <p:grpSpPr>
            <a:xfrm>
              <a:off x="5668421" y="866300"/>
              <a:ext cx="5491304" cy="438435"/>
              <a:chOff x="5668420" y="254945"/>
              <a:chExt cx="6437849" cy="706194"/>
            </a:xfrm>
          </p:grpSpPr>
          <p:sp>
            <p:nvSpPr>
              <p:cNvPr id="1703" name="Google Shape;1703;p31"/>
              <p:cNvSpPr/>
              <p:nvPr/>
            </p:nvSpPr>
            <p:spPr>
              <a:xfrm>
                <a:off x="5668420" y="266986"/>
                <a:ext cx="6437849" cy="694152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04" name="Google Shape;1704;p31"/>
              <p:cNvCxnSpPr/>
              <p:nvPr/>
            </p:nvCxnSpPr>
            <p:spPr>
              <a:xfrm>
                <a:off x="643298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5" name="Google Shape;1705;p31"/>
              <p:cNvCxnSpPr/>
              <p:nvPr/>
            </p:nvCxnSpPr>
            <p:spPr>
              <a:xfrm>
                <a:off x="7197544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6" name="Google Shape;1706;p31"/>
              <p:cNvCxnSpPr/>
              <p:nvPr/>
            </p:nvCxnSpPr>
            <p:spPr>
              <a:xfrm>
                <a:off x="8030067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7" name="Google Shape;1707;p31"/>
              <p:cNvCxnSpPr/>
              <p:nvPr/>
            </p:nvCxnSpPr>
            <p:spPr>
              <a:xfrm>
                <a:off x="8862589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8" name="Google Shape;1708;p31"/>
              <p:cNvCxnSpPr/>
              <p:nvPr/>
            </p:nvCxnSpPr>
            <p:spPr>
              <a:xfrm>
                <a:off x="974024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709" name="Google Shape;1709;p31"/>
              <p:cNvSpPr txBox="1"/>
              <p:nvPr/>
            </p:nvSpPr>
            <p:spPr>
              <a:xfrm>
                <a:off x="5844169" y="49378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31"/>
              <p:cNvSpPr txBox="1"/>
              <p:nvPr/>
            </p:nvSpPr>
            <p:spPr>
              <a:xfrm>
                <a:off x="6676691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31"/>
              <p:cNvSpPr txBox="1"/>
              <p:nvPr/>
            </p:nvSpPr>
            <p:spPr>
              <a:xfrm>
                <a:off x="7486383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31"/>
              <p:cNvSpPr txBox="1"/>
              <p:nvPr/>
            </p:nvSpPr>
            <p:spPr>
              <a:xfrm>
                <a:off x="8378374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24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31"/>
              <p:cNvSpPr txBox="1"/>
              <p:nvPr/>
            </p:nvSpPr>
            <p:spPr>
              <a:xfrm>
                <a:off x="9176918" y="505799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31"/>
              <p:cNvSpPr txBox="1"/>
              <p:nvPr/>
            </p:nvSpPr>
            <p:spPr>
              <a:xfrm>
                <a:off x="9864595" y="506773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26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15" name="Google Shape;1715;p31"/>
              <p:cNvCxnSpPr/>
              <p:nvPr/>
            </p:nvCxnSpPr>
            <p:spPr>
              <a:xfrm>
                <a:off x="10340318" y="25843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6" name="Google Shape;1716;p31"/>
              <p:cNvCxnSpPr/>
              <p:nvPr/>
            </p:nvCxnSpPr>
            <p:spPr>
              <a:xfrm>
                <a:off x="10997543" y="25494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7" name="Google Shape;1717;p31"/>
              <p:cNvCxnSpPr/>
              <p:nvPr/>
            </p:nvCxnSpPr>
            <p:spPr>
              <a:xfrm>
                <a:off x="1162619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718" name="Google Shape;1718;p31"/>
              <p:cNvSpPr txBox="1"/>
              <p:nvPr/>
            </p:nvSpPr>
            <p:spPr>
              <a:xfrm>
                <a:off x="10520428" y="50651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27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31"/>
              <p:cNvSpPr txBox="1"/>
              <p:nvPr/>
            </p:nvSpPr>
            <p:spPr>
              <a:xfrm>
                <a:off x="11093254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28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0" name="Google Shape;1720;p31"/>
            <p:cNvSpPr txBox="1"/>
            <p:nvPr/>
          </p:nvSpPr>
          <p:spPr>
            <a:xfrm>
              <a:off x="10783068" y="1007117"/>
              <a:ext cx="405778" cy="2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1" name="Google Shape;1721;p31"/>
          <p:cNvGrpSpPr/>
          <p:nvPr/>
        </p:nvGrpSpPr>
        <p:grpSpPr>
          <a:xfrm>
            <a:off x="4136600" y="2741013"/>
            <a:ext cx="4052298" cy="398030"/>
            <a:chOff x="5668421" y="1531441"/>
            <a:chExt cx="5536396" cy="438435"/>
          </a:xfrm>
        </p:grpSpPr>
        <p:grpSp>
          <p:nvGrpSpPr>
            <p:cNvPr id="1722" name="Google Shape;1722;p31"/>
            <p:cNvGrpSpPr/>
            <p:nvPr/>
          </p:nvGrpSpPr>
          <p:grpSpPr>
            <a:xfrm>
              <a:off x="5668421" y="1531441"/>
              <a:ext cx="5491304" cy="438435"/>
              <a:chOff x="5668420" y="254945"/>
              <a:chExt cx="6437849" cy="706194"/>
            </a:xfrm>
          </p:grpSpPr>
          <p:sp>
            <p:nvSpPr>
              <p:cNvPr id="1723" name="Google Shape;1723;p31"/>
              <p:cNvSpPr/>
              <p:nvPr/>
            </p:nvSpPr>
            <p:spPr>
              <a:xfrm>
                <a:off x="5668420" y="266986"/>
                <a:ext cx="6437849" cy="694153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24" name="Google Shape;1724;p31"/>
              <p:cNvCxnSpPr/>
              <p:nvPr/>
            </p:nvCxnSpPr>
            <p:spPr>
              <a:xfrm>
                <a:off x="643298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5" name="Google Shape;1725;p31"/>
              <p:cNvCxnSpPr/>
              <p:nvPr/>
            </p:nvCxnSpPr>
            <p:spPr>
              <a:xfrm>
                <a:off x="7197544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6" name="Google Shape;1726;p31"/>
              <p:cNvCxnSpPr/>
              <p:nvPr/>
            </p:nvCxnSpPr>
            <p:spPr>
              <a:xfrm>
                <a:off x="8030067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7" name="Google Shape;1727;p31"/>
              <p:cNvCxnSpPr/>
              <p:nvPr/>
            </p:nvCxnSpPr>
            <p:spPr>
              <a:xfrm>
                <a:off x="8862589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8" name="Google Shape;1728;p31"/>
              <p:cNvCxnSpPr/>
              <p:nvPr/>
            </p:nvCxnSpPr>
            <p:spPr>
              <a:xfrm>
                <a:off x="974024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729" name="Google Shape;1729;p31"/>
              <p:cNvSpPr txBox="1"/>
              <p:nvPr/>
            </p:nvSpPr>
            <p:spPr>
              <a:xfrm>
                <a:off x="5844169" y="49378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31"/>
              <p:cNvSpPr txBox="1"/>
              <p:nvPr/>
            </p:nvSpPr>
            <p:spPr>
              <a:xfrm>
                <a:off x="6676691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31"/>
              <p:cNvSpPr txBox="1"/>
              <p:nvPr/>
            </p:nvSpPr>
            <p:spPr>
              <a:xfrm>
                <a:off x="7486383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31"/>
              <p:cNvSpPr txBox="1"/>
              <p:nvPr/>
            </p:nvSpPr>
            <p:spPr>
              <a:xfrm>
                <a:off x="8381468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34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31"/>
              <p:cNvSpPr txBox="1"/>
              <p:nvPr/>
            </p:nvSpPr>
            <p:spPr>
              <a:xfrm>
                <a:off x="9176918" y="505799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35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31"/>
              <p:cNvSpPr txBox="1"/>
              <p:nvPr/>
            </p:nvSpPr>
            <p:spPr>
              <a:xfrm>
                <a:off x="9864595" y="506773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35" name="Google Shape;1735;p31"/>
              <p:cNvCxnSpPr/>
              <p:nvPr/>
            </p:nvCxnSpPr>
            <p:spPr>
              <a:xfrm>
                <a:off x="10340318" y="25843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36" name="Google Shape;1736;p31"/>
              <p:cNvCxnSpPr/>
              <p:nvPr/>
            </p:nvCxnSpPr>
            <p:spPr>
              <a:xfrm>
                <a:off x="10997543" y="25494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37" name="Google Shape;1737;p31"/>
              <p:cNvCxnSpPr/>
              <p:nvPr/>
            </p:nvCxnSpPr>
            <p:spPr>
              <a:xfrm>
                <a:off x="1162619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738" name="Google Shape;1738;p31"/>
              <p:cNvSpPr txBox="1"/>
              <p:nvPr/>
            </p:nvSpPr>
            <p:spPr>
              <a:xfrm>
                <a:off x="10520428" y="50651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37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31"/>
              <p:cNvSpPr txBox="1"/>
              <p:nvPr/>
            </p:nvSpPr>
            <p:spPr>
              <a:xfrm>
                <a:off x="11093254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38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0" name="Google Shape;1740;p31"/>
            <p:cNvSpPr txBox="1"/>
            <p:nvPr/>
          </p:nvSpPr>
          <p:spPr>
            <a:xfrm>
              <a:off x="10799039" y="1672258"/>
              <a:ext cx="405778" cy="2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39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1" name="Google Shape;1741;p31"/>
          <p:cNvSpPr/>
          <p:nvPr/>
        </p:nvSpPr>
        <p:spPr>
          <a:xfrm>
            <a:off x="5216507" y="776990"/>
            <a:ext cx="216356" cy="67419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31"/>
          <p:cNvSpPr txBox="1"/>
          <p:nvPr/>
        </p:nvSpPr>
        <p:spPr>
          <a:xfrm>
            <a:off x="4640007" y="469083"/>
            <a:ext cx="15857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= Addr3</a:t>
            </a:r>
            <a:endParaRPr sz="1050"/>
          </a:p>
        </p:txBody>
      </p:sp>
      <p:sp>
        <p:nvSpPr>
          <p:cNvPr id="1743" name="Google Shape;1743;p31"/>
          <p:cNvSpPr/>
          <p:nvPr/>
        </p:nvSpPr>
        <p:spPr>
          <a:xfrm>
            <a:off x="2882269" y="1615684"/>
            <a:ext cx="1235042" cy="1040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31"/>
          <p:cNvSpPr/>
          <p:nvPr/>
        </p:nvSpPr>
        <p:spPr>
          <a:xfrm>
            <a:off x="2874134" y="2275058"/>
            <a:ext cx="1235042" cy="1040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5" name="Google Shape;1745;p31"/>
          <p:cNvSpPr/>
          <p:nvPr/>
        </p:nvSpPr>
        <p:spPr>
          <a:xfrm>
            <a:off x="2874134" y="2897089"/>
            <a:ext cx="1235042" cy="1040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p31"/>
          <p:cNvSpPr txBox="1"/>
          <p:nvPr/>
        </p:nvSpPr>
        <p:spPr>
          <a:xfrm>
            <a:off x="3546680" y="3563258"/>
            <a:ext cx="91869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3</a:t>
            </a:r>
            <a:endParaRPr sz="1050"/>
          </a:p>
        </p:txBody>
      </p:sp>
      <p:sp>
        <p:nvSpPr>
          <p:cNvPr id="1747" name="Google Shape;1747;p31"/>
          <p:cNvSpPr txBox="1"/>
          <p:nvPr/>
        </p:nvSpPr>
        <p:spPr>
          <a:xfrm>
            <a:off x="1523143" y="1258353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p31"/>
          <p:cNvSpPr txBox="1"/>
          <p:nvPr/>
        </p:nvSpPr>
        <p:spPr>
          <a:xfrm>
            <a:off x="1536558" y="1913198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31"/>
          <p:cNvSpPr txBox="1"/>
          <p:nvPr/>
        </p:nvSpPr>
        <p:spPr>
          <a:xfrm>
            <a:off x="1529370" y="2525122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Google Shape;1750;p31"/>
          <p:cNvSpPr txBox="1"/>
          <p:nvPr/>
        </p:nvSpPr>
        <p:spPr>
          <a:xfrm>
            <a:off x="624442" y="1241294"/>
            <a:ext cx="297005" cy="13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1" name="Google Shape;1751;p31"/>
          <p:cNvSpPr txBox="1"/>
          <p:nvPr/>
        </p:nvSpPr>
        <p:spPr>
          <a:xfrm>
            <a:off x="607683" y="1926122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2" name="Google Shape;1752;p31"/>
          <p:cNvSpPr txBox="1"/>
          <p:nvPr/>
        </p:nvSpPr>
        <p:spPr>
          <a:xfrm>
            <a:off x="647829" y="2470800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3" name="Google Shape;1753;p31"/>
          <p:cNvSpPr txBox="1"/>
          <p:nvPr/>
        </p:nvSpPr>
        <p:spPr>
          <a:xfrm>
            <a:off x="2544361" y="1282881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Google Shape;1754;p31"/>
          <p:cNvSpPr txBox="1"/>
          <p:nvPr/>
        </p:nvSpPr>
        <p:spPr>
          <a:xfrm>
            <a:off x="2501359" y="1902899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5" name="Google Shape;1755;p31"/>
          <p:cNvSpPr txBox="1"/>
          <p:nvPr/>
        </p:nvSpPr>
        <p:spPr>
          <a:xfrm>
            <a:off x="2486083" y="2507588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31"/>
          <p:cNvSpPr/>
          <p:nvPr/>
        </p:nvSpPr>
        <p:spPr>
          <a:xfrm>
            <a:off x="4006029" y="1350969"/>
            <a:ext cx="1627009" cy="1920206"/>
          </a:xfrm>
          <a:prstGeom prst="rect">
            <a:avLst/>
          </a:prstGeom>
          <a:solidFill>
            <a:srgbClr val="FFFF00">
              <a:alpha val="2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Google Shape;1757;p31"/>
          <p:cNvSpPr txBox="1"/>
          <p:nvPr/>
        </p:nvSpPr>
        <p:spPr>
          <a:xfrm>
            <a:off x="71772" y="4008121"/>
            <a:ext cx="890458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cycles 🡺 pipeline filling latency</a:t>
            </a:r>
            <a:endParaRPr sz="1050"/>
          </a:p>
          <a:p>
            <a:pPr marL="214313" indent="-214313"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3</a:t>
            </a:r>
            <a:r>
              <a:rPr lang="en-IN" sz="135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cycle, the computation for the O</a:t>
            </a:r>
            <a:r>
              <a:rPr lang="en-IN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begins.</a:t>
            </a:r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32"/>
          <p:cNvSpPr txBox="1"/>
          <p:nvPr/>
        </p:nvSpPr>
        <p:spPr>
          <a:xfrm>
            <a:off x="71772" y="20566"/>
            <a:ext cx="7600616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Dataflow for computation of output for M=0, C = 1</a:t>
            </a:r>
            <a:endParaRPr sz="1050"/>
          </a:p>
        </p:txBody>
      </p:sp>
      <p:grpSp>
        <p:nvGrpSpPr>
          <p:cNvPr id="1763" name="Google Shape;1763;p32"/>
          <p:cNvGrpSpPr/>
          <p:nvPr/>
        </p:nvGrpSpPr>
        <p:grpSpPr>
          <a:xfrm>
            <a:off x="546040" y="1483812"/>
            <a:ext cx="2367500" cy="1628219"/>
            <a:chOff x="1028821" y="1690453"/>
            <a:chExt cx="3497403" cy="2157811"/>
          </a:xfrm>
        </p:grpSpPr>
        <p:cxnSp>
          <p:nvCxnSpPr>
            <p:cNvPr id="1764" name="Google Shape;1764;p32"/>
            <p:cNvCxnSpPr/>
            <p:nvPr/>
          </p:nvCxnSpPr>
          <p:spPr>
            <a:xfrm>
              <a:off x="1633110" y="195814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65" name="Google Shape;1765;p32"/>
            <p:cNvCxnSpPr/>
            <p:nvPr/>
          </p:nvCxnSpPr>
          <p:spPr>
            <a:xfrm>
              <a:off x="3127358" y="195814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66" name="Google Shape;1766;p32"/>
            <p:cNvCxnSpPr/>
            <p:nvPr/>
          </p:nvCxnSpPr>
          <p:spPr>
            <a:xfrm>
              <a:off x="1633110" y="2749373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67" name="Google Shape;1767;p32"/>
            <p:cNvCxnSpPr/>
            <p:nvPr/>
          </p:nvCxnSpPr>
          <p:spPr>
            <a:xfrm>
              <a:off x="3127358" y="272786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68" name="Google Shape;1768;p32"/>
            <p:cNvCxnSpPr/>
            <p:nvPr/>
          </p:nvCxnSpPr>
          <p:spPr>
            <a:xfrm>
              <a:off x="1633110" y="3501249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69" name="Google Shape;1769;p32"/>
            <p:cNvCxnSpPr/>
            <p:nvPr/>
          </p:nvCxnSpPr>
          <p:spPr>
            <a:xfrm>
              <a:off x="3127358" y="3483545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70" name="Google Shape;1770;p32"/>
            <p:cNvSpPr/>
            <p:nvPr/>
          </p:nvSpPr>
          <p:spPr>
            <a:xfrm>
              <a:off x="1028821" y="1717460"/>
              <a:ext cx="63463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2356016" y="1690453"/>
              <a:ext cx="72570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3786863" y="1710075"/>
              <a:ext cx="680270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1076716" y="2587166"/>
              <a:ext cx="628578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2317914" y="2562196"/>
              <a:ext cx="777957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3761991" y="2562196"/>
              <a:ext cx="680269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1113903" y="3335608"/>
              <a:ext cx="57846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2309367" y="3366896"/>
              <a:ext cx="755311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3754271" y="3311923"/>
              <a:ext cx="671116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2"/>
            <p:cNvSpPr txBox="1"/>
            <p:nvPr/>
          </p:nvSpPr>
          <p:spPr>
            <a:xfrm>
              <a:off x="1077487" y="1820577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2"/>
            <p:cNvSpPr txBox="1"/>
            <p:nvPr/>
          </p:nvSpPr>
          <p:spPr>
            <a:xfrm>
              <a:off x="2465396" y="1782036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2"/>
            <p:cNvSpPr txBox="1"/>
            <p:nvPr/>
          </p:nvSpPr>
          <p:spPr>
            <a:xfrm>
              <a:off x="3882280" y="1782035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2"/>
            <p:cNvSpPr txBox="1"/>
            <p:nvPr/>
          </p:nvSpPr>
          <p:spPr>
            <a:xfrm>
              <a:off x="1113902" y="2689352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2"/>
            <p:cNvSpPr txBox="1"/>
            <p:nvPr/>
          </p:nvSpPr>
          <p:spPr>
            <a:xfrm>
              <a:off x="2423838" y="2689352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2"/>
            <p:cNvSpPr txBox="1"/>
            <p:nvPr/>
          </p:nvSpPr>
          <p:spPr>
            <a:xfrm>
              <a:off x="3844902" y="2606171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2"/>
            <p:cNvSpPr txBox="1"/>
            <p:nvPr/>
          </p:nvSpPr>
          <p:spPr>
            <a:xfrm>
              <a:off x="1061133" y="3405554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2"/>
            <p:cNvSpPr txBox="1"/>
            <p:nvPr/>
          </p:nvSpPr>
          <p:spPr>
            <a:xfrm>
              <a:off x="2470664" y="3399197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32"/>
            <p:cNvSpPr txBox="1"/>
            <p:nvPr/>
          </p:nvSpPr>
          <p:spPr>
            <a:xfrm>
              <a:off x="3947760" y="3342293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8" name="Google Shape;1788;p32"/>
          <p:cNvSpPr/>
          <p:nvPr/>
        </p:nvSpPr>
        <p:spPr>
          <a:xfrm>
            <a:off x="264788" y="1323601"/>
            <a:ext cx="2940181" cy="191133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32"/>
          <p:cNvSpPr txBox="1"/>
          <p:nvPr/>
        </p:nvSpPr>
        <p:spPr>
          <a:xfrm>
            <a:off x="288045" y="1072282"/>
            <a:ext cx="461644" cy="27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M=1</a:t>
            </a:r>
            <a:endParaRPr sz="1050"/>
          </a:p>
        </p:txBody>
      </p:sp>
      <p:sp>
        <p:nvSpPr>
          <p:cNvPr id="1790" name="Google Shape;1790;p32"/>
          <p:cNvSpPr txBox="1"/>
          <p:nvPr/>
        </p:nvSpPr>
        <p:spPr>
          <a:xfrm>
            <a:off x="8158611" y="1558841"/>
            <a:ext cx="1350936" cy="3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1 BRAM </a:t>
            </a:r>
            <a:endParaRPr sz="1050"/>
          </a:p>
        </p:txBody>
      </p:sp>
      <p:sp>
        <p:nvSpPr>
          <p:cNvPr id="1791" name="Google Shape;1791;p32"/>
          <p:cNvSpPr txBox="1"/>
          <p:nvPr/>
        </p:nvSpPr>
        <p:spPr>
          <a:xfrm>
            <a:off x="8105213" y="2130923"/>
            <a:ext cx="1219457" cy="3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  2 BRAM</a:t>
            </a:r>
            <a:endParaRPr sz="1050"/>
          </a:p>
        </p:txBody>
      </p:sp>
      <p:grpSp>
        <p:nvGrpSpPr>
          <p:cNvPr id="1792" name="Google Shape;1792;p32"/>
          <p:cNvGrpSpPr/>
          <p:nvPr/>
        </p:nvGrpSpPr>
        <p:grpSpPr>
          <a:xfrm>
            <a:off x="4117311" y="1474297"/>
            <a:ext cx="4047470" cy="398030"/>
            <a:chOff x="5668421" y="135466"/>
            <a:chExt cx="5529799" cy="438435"/>
          </a:xfrm>
        </p:grpSpPr>
        <p:grpSp>
          <p:nvGrpSpPr>
            <p:cNvPr id="1793" name="Google Shape;1793;p32"/>
            <p:cNvGrpSpPr/>
            <p:nvPr/>
          </p:nvGrpSpPr>
          <p:grpSpPr>
            <a:xfrm>
              <a:off x="5668421" y="135466"/>
              <a:ext cx="5491304" cy="438435"/>
              <a:chOff x="5668420" y="254945"/>
              <a:chExt cx="6437849" cy="706194"/>
            </a:xfrm>
          </p:grpSpPr>
          <p:sp>
            <p:nvSpPr>
              <p:cNvPr id="1794" name="Google Shape;1794;p32"/>
              <p:cNvSpPr/>
              <p:nvPr/>
            </p:nvSpPr>
            <p:spPr>
              <a:xfrm>
                <a:off x="5668420" y="266986"/>
                <a:ext cx="6437849" cy="694153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95" name="Google Shape;1795;p32"/>
              <p:cNvCxnSpPr/>
              <p:nvPr/>
            </p:nvCxnSpPr>
            <p:spPr>
              <a:xfrm>
                <a:off x="643298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6" name="Google Shape;1796;p32"/>
              <p:cNvCxnSpPr/>
              <p:nvPr/>
            </p:nvCxnSpPr>
            <p:spPr>
              <a:xfrm>
                <a:off x="7197544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7" name="Google Shape;1797;p32"/>
              <p:cNvCxnSpPr/>
              <p:nvPr/>
            </p:nvCxnSpPr>
            <p:spPr>
              <a:xfrm>
                <a:off x="8030067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8" name="Google Shape;1798;p32"/>
              <p:cNvCxnSpPr/>
              <p:nvPr/>
            </p:nvCxnSpPr>
            <p:spPr>
              <a:xfrm>
                <a:off x="8862589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9" name="Google Shape;1799;p32"/>
              <p:cNvCxnSpPr/>
              <p:nvPr/>
            </p:nvCxnSpPr>
            <p:spPr>
              <a:xfrm>
                <a:off x="974024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800" name="Google Shape;1800;p32"/>
              <p:cNvSpPr txBox="1"/>
              <p:nvPr/>
            </p:nvSpPr>
            <p:spPr>
              <a:xfrm>
                <a:off x="5844169" y="493780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2"/>
              <p:cNvSpPr txBox="1"/>
              <p:nvPr/>
            </p:nvSpPr>
            <p:spPr>
              <a:xfrm>
                <a:off x="6676691" y="490595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2"/>
              <p:cNvSpPr txBox="1"/>
              <p:nvPr/>
            </p:nvSpPr>
            <p:spPr>
              <a:xfrm>
                <a:off x="7486383" y="481760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2"/>
              <p:cNvSpPr txBox="1"/>
              <p:nvPr/>
            </p:nvSpPr>
            <p:spPr>
              <a:xfrm>
                <a:off x="8378374" y="490595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2"/>
              <p:cNvSpPr txBox="1"/>
              <p:nvPr/>
            </p:nvSpPr>
            <p:spPr>
              <a:xfrm>
                <a:off x="9176918" y="505799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2"/>
              <p:cNvSpPr txBox="1"/>
              <p:nvPr/>
            </p:nvSpPr>
            <p:spPr>
              <a:xfrm>
                <a:off x="9864595" y="506773"/>
                <a:ext cx="475723" cy="2469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06" name="Google Shape;1806;p32"/>
              <p:cNvCxnSpPr/>
              <p:nvPr/>
            </p:nvCxnSpPr>
            <p:spPr>
              <a:xfrm>
                <a:off x="10340318" y="25843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07" name="Google Shape;1807;p32"/>
              <p:cNvCxnSpPr/>
              <p:nvPr/>
            </p:nvCxnSpPr>
            <p:spPr>
              <a:xfrm>
                <a:off x="10997543" y="25494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08" name="Google Shape;1808;p32"/>
              <p:cNvCxnSpPr/>
              <p:nvPr/>
            </p:nvCxnSpPr>
            <p:spPr>
              <a:xfrm>
                <a:off x="1162619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809" name="Google Shape;1809;p32"/>
              <p:cNvSpPr txBox="1"/>
              <p:nvPr/>
            </p:nvSpPr>
            <p:spPr>
              <a:xfrm>
                <a:off x="10520428" y="50651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17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2"/>
              <p:cNvSpPr txBox="1"/>
              <p:nvPr/>
            </p:nvSpPr>
            <p:spPr>
              <a:xfrm>
                <a:off x="11093254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1" name="Google Shape;1811;p32"/>
            <p:cNvSpPr txBox="1"/>
            <p:nvPr/>
          </p:nvSpPr>
          <p:spPr>
            <a:xfrm>
              <a:off x="10792442" y="291206"/>
              <a:ext cx="405778" cy="2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2" name="Google Shape;1812;p32"/>
          <p:cNvSpPr txBox="1"/>
          <p:nvPr/>
        </p:nvSpPr>
        <p:spPr>
          <a:xfrm>
            <a:off x="8160412" y="2773179"/>
            <a:ext cx="1480736" cy="3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3 BRAM</a:t>
            </a:r>
            <a:endParaRPr sz="1050"/>
          </a:p>
        </p:txBody>
      </p:sp>
      <p:grpSp>
        <p:nvGrpSpPr>
          <p:cNvPr id="1813" name="Google Shape;1813;p32"/>
          <p:cNvGrpSpPr/>
          <p:nvPr/>
        </p:nvGrpSpPr>
        <p:grpSpPr>
          <a:xfrm>
            <a:off x="4120741" y="2096163"/>
            <a:ext cx="4040609" cy="398030"/>
            <a:chOff x="5668421" y="866300"/>
            <a:chExt cx="5520425" cy="438435"/>
          </a:xfrm>
        </p:grpSpPr>
        <p:grpSp>
          <p:nvGrpSpPr>
            <p:cNvPr id="1814" name="Google Shape;1814;p32"/>
            <p:cNvGrpSpPr/>
            <p:nvPr/>
          </p:nvGrpSpPr>
          <p:grpSpPr>
            <a:xfrm>
              <a:off x="5668421" y="866300"/>
              <a:ext cx="5491304" cy="438435"/>
              <a:chOff x="5668420" y="254945"/>
              <a:chExt cx="6437849" cy="706194"/>
            </a:xfrm>
          </p:grpSpPr>
          <p:sp>
            <p:nvSpPr>
              <p:cNvPr id="1815" name="Google Shape;1815;p32"/>
              <p:cNvSpPr/>
              <p:nvPr/>
            </p:nvSpPr>
            <p:spPr>
              <a:xfrm>
                <a:off x="5668420" y="266986"/>
                <a:ext cx="6437849" cy="694152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16" name="Google Shape;1816;p32"/>
              <p:cNvCxnSpPr/>
              <p:nvPr/>
            </p:nvCxnSpPr>
            <p:spPr>
              <a:xfrm>
                <a:off x="643298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7" name="Google Shape;1817;p32"/>
              <p:cNvCxnSpPr/>
              <p:nvPr/>
            </p:nvCxnSpPr>
            <p:spPr>
              <a:xfrm>
                <a:off x="7197544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8" name="Google Shape;1818;p32"/>
              <p:cNvCxnSpPr/>
              <p:nvPr/>
            </p:nvCxnSpPr>
            <p:spPr>
              <a:xfrm>
                <a:off x="8030067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9" name="Google Shape;1819;p32"/>
              <p:cNvCxnSpPr/>
              <p:nvPr/>
            </p:nvCxnSpPr>
            <p:spPr>
              <a:xfrm>
                <a:off x="8862589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20" name="Google Shape;1820;p32"/>
              <p:cNvCxnSpPr/>
              <p:nvPr/>
            </p:nvCxnSpPr>
            <p:spPr>
              <a:xfrm>
                <a:off x="974024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821" name="Google Shape;1821;p32"/>
              <p:cNvSpPr txBox="1"/>
              <p:nvPr/>
            </p:nvSpPr>
            <p:spPr>
              <a:xfrm>
                <a:off x="5844169" y="49378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32"/>
              <p:cNvSpPr txBox="1"/>
              <p:nvPr/>
            </p:nvSpPr>
            <p:spPr>
              <a:xfrm>
                <a:off x="6676691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3" name="Google Shape;1823;p32"/>
              <p:cNvSpPr txBox="1"/>
              <p:nvPr/>
            </p:nvSpPr>
            <p:spPr>
              <a:xfrm>
                <a:off x="7486383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32"/>
              <p:cNvSpPr txBox="1"/>
              <p:nvPr/>
            </p:nvSpPr>
            <p:spPr>
              <a:xfrm>
                <a:off x="8378374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24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32"/>
              <p:cNvSpPr txBox="1"/>
              <p:nvPr/>
            </p:nvSpPr>
            <p:spPr>
              <a:xfrm>
                <a:off x="9176918" y="505799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32"/>
              <p:cNvSpPr txBox="1"/>
              <p:nvPr/>
            </p:nvSpPr>
            <p:spPr>
              <a:xfrm>
                <a:off x="9864595" y="506773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26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27" name="Google Shape;1827;p32"/>
              <p:cNvCxnSpPr/>
              <p:nvPr/>
            </p:nvCxnSpPr>
            <p:spPr>
              <a:xfrm>
                <a:off x="10340318" y="25843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28" name="Google Shape;1828;p32"/>
              <p:cNvCxnSpPr/>
              <p:nvPr/>
            </p:nvCxnSpPr>
            <p:spPr>
              <a:xfrm>
                <a:off x="10997543" y="25494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29" name="Google Shape;1829;p32"/>
              <p:cNvCxnSpPr/>
              <p:nvPr/>
            </p:nvCxnSpPr>
            <p:spPr>
              <a:xfrm>
                <a:off x="1162619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830" name="Google Shape;1830;p32"/>
              <p:cNvSpPr txBox="1"/>
              <p:nvPr/>
            </p:nvSpPr>
            <p:spPr>
              <a:xfrm>
                <a:off x="10520428" y="50651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27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32"/>
              <p:cNvSpPr txBox="1"/>
              <p:nvPr/>
            </p:nvSpPr>
            <p:spPr>
              <a:xfrm>
                <a:off x="11093254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28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2" name="Google Shape;1832;p32"/>
            <p:cNvSpPr txBox="1"/>
            <p:nvPr/>
          </p:nvSpPr>
          <p:spPr>
            <a:xfrm>
              <a:off x="10783068" y="1007117"/>
              <a:ext cx="405778" cy="2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3" name="Google Shape;1833;p32"/>
          <p:cNvGrpSpPr/>
          <p:nvPr/>
        </p:nvGrpSpPr>
        <p:grpSpPr>
          <a:xfrm>
            <a:off x="4136600" y="2741013"/>
            <a:ext cx="4052298" cy="398030"/>
            <a:chOff x="5668421" y="1531441"/>
            <a:chExt cx="5536396" cy="438435"/>
          </a:xfrm>
        </p:grpSpPr>
        <p:grpSp>
          <p:nvGrpSpPr>
            <p:cNvPr id="1834" name="Google Shape;1834;p32"/>
            <p:cNvGrpSpPr/>
            <p:nvPr/>
          </p:nvGrpSpPr>
          <p:grpSpPr>
            <a:xfrm>
              <a:off x="5668421" y="1531441"/>
              <a:ext cx="5491304" cy="438435"/>
              <a:chOff x="5668420" y="254945"/>
              <a:chExt cx="6437849" cy="706194"/>
            </a:xfrm>
          </p:grpSpPr>
          <p:sp>
            <p:nvSpPr>
              <p:cNvPr id="1835" name="Google Shape;1835;p32"/>
              <p:cNvSpPr/>
              <p:nvPr/>
            </p:nvSpPr>
            <p:spPr>
              <a:xfrm>
                <a:off x="5668420" y="266986"/>
                <a:ext cx="6437849" cy="694153"/>
              </a:xfrm>
              <a:prstGeom prst="rect">
                <a:avLst/>
              </a:prstGeom>
              <a:solidFill>
                <a:srgbClr val="92D0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36" name="Google Shape;1836;p32"/>
              <p:cNvCxnSpPr/>
              <p:nvPr/>
            </p:nvCxnSpPr>
            <p:spPr>
              <a:xfrm>
                <a:off x="643298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7" name="Google Shape;1837;p32"/>
              <p:cNvCxnSpPr/>
              <p:nvPr/>
            </p:nvCxnSpPr>
            <p:spPr>
              <a:xfrm>
                <a:off x="7197544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8" name="Google Shape;1838;p32"/>
              <p:cNvCxnSpPr/>
              <p:nvPr/>
            </p:nvCxnSpPr>
            <p:spPr>
              <a:xfrm>
                <a:off x="8030067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9" name="Google Shape;1839;p32"/>
              <p:cNvCxnSpPr/>
              <p:nvPr/>
            </p:nvCxnSpPr>
            <p:spPr>
              <a:xfrm>
                <a:off x="8862589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0" name="Google Shape;1840;p32"/>
              <p:cNvCxnSpPr/>
              <p:nvPr/>
            </p:nvCxnSpPr>
            <p:spPr>
              <a:xfrm>
                <a:off x="974024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841" name="Google Shape;1841;p32"/>
              <p:cNvSpPr txBox="1"/>
              <p:nvPr/>
            </p:nvSpPr>
            <p:spPr>
              <a:xfrm>
                <a:off x="5844169" y="49378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31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32"/>
              <p:cNvSpPr txBox="1"/>
              <p:nvPr/>
            </p:nvSpPr>
            <p:spPr>
              <a:xfrm>
                <a:off x="6676691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32"/>
              <p:cNvSpPr txBox="1"/>
              <p:nvPr/>
            </p:nvSpPr>
            <p:spPr>
              <a:xfrm>
                <a:off x="7486383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33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32"/>
              <p:cNvSpPr txBox="1"/>
              <p:nvPr/>
            </p:nvSpPr>
            <p:spPr>
              <a:xfrm>
                <a:off x="8381468" y="49059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34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32"/>
              <p:cNvSpPr txBox="1"/>
              <p:nvPr/>
            </p:nvSpPr>
            <p:spPr>
              <a:xfrm>
                <a:off x="9176918" y="505799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35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2"/>
              <p:cNvSpPr txBox="1"/>
              <p:nvPr/>
            </p:nvSpPr>
            <p:spPr>
              <a:xfrm>
                <a:off x="9864595" y="506773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47" name="Google Shape;1847;p32"/>
              <p:cNvCxnSpPr/>
              <p:nvPr/>
            </p:nvCxnSpPr>
            <p:spPr>
              <a:xfrm>
                <a:off x="10340318" y="25843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8" name="Google Shape;1848;p32"/>
              <p:cNvCxnSpPr/>
              <p:nvPr/>
            </p:nvCxnSpPr>
            <p:spPr>
              <a:xfrm>
                <a:off x="10997543" y="254945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9" name="Google Shape;1849;p32"/>
              <p:cNvCxnSpPr/>
              <p:nvPr/>
            </p:nvCxnSpPr>
            <p:spPr>
              <a:xfrm>
                <a:off x="11626193" y="266986"/>
                <a:ext cx="0" cy="6941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850" name="Google Shape;1850;p32"/>
              <p:cNvSpPr txBox="1"/>
              <p:nvPr/>
            </p:nvSpPr>
            <p:spPr>
              <a:xfrm>
                <a:off x="10520428" y="506515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37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2"/>
              <p:cNvSpPr txBox="1"/>
              <p:nvPr/>
            </p:nvSpPr>
            <p:spPr>
              <a:xfrm>
                <a:off x="11093254" y="481760"/>
                <a:ext cx="47572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IN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r>
                  <a:rPr lang="en-IN" sz="825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38</a:t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52" name="Google Shape;1852;p32"/>
            <p:cNvSpPr txBox="1"/>
            <p:nvPr/>
          </p:nvSpPr>
          <p:spPr>
            <a:xfrm>
              <a:off x="10799039" y="1672258"/>
              <a:ext cx="405778" cy="229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39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3" name="Google Shape;1853;p32"/>
          <p:cNvSpPr/>
          <p:nvPr/>
        </p:nvSpPr>
        <p:spPr>
          <a:xfrm>
            <a:off x="5816847" y="833761"/>
            <a:ext cx="216356" cy="67419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p32"/>
          <p:cNvSpPr txBox="1"/>
          <p:nvPr/>
        </p:nvSpPr>
        <p:spPr>
          <a:xfrm>
            <a:off x="5252306" y="507183"/>
            <a:ext cx="15857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= Addr4</a:t>
            </a:r>
            <a:endParaRPr sz="1050"/>
          </a:p>
        </p:txBody>
      </p:sp>
      <p:sp>
        <p:nvSpPr>
          <p:cNvPr id="1855" name="Google Shape;1855;p32"/>
          <p:cNvSpPr/>
          <p:nvPr/>
        </p:nvSpPr>
        <p:spPr>
          <a:xfrm>
            <a:off x="2882269" y="1615684"/>
            <a:ext cx="1235042" cy="1040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p32"/>
          <p:cNvSpPr/>
          <p:nvPr/>
        </p:nvSpPr>
        <p:spPr>
          <a:xfrm>
            <a:off x="2874134" y="2275058"/>
            <a:ext cx="1235042" cy="1040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32"/>
          <p:cNvSpPr/>
          <p:nvPr/>
        </p:nvSpPr>
        <p:spPr>
          <a:xfrm>
            <a:off x="2874134" y="2897089"/>
            <a:ext cx="1235042" cy="10408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p32"/>
          <p:cNvSpPr txBox="1"/>
          <p:nvPr/>
        </p:nvSpPr>
        <p:spPr>
          <a:xfrm>
            <a:off x="3546680" y="3563258"/>
            <a:ext cx="91869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4</a:t>
            </a:r>
            <a:endParaRPr sz="1050"/>
          </a:p>
        </p:txBody>
      </p:sp>
      <p:sp>
        <p:nvSpPr>
          <p:cNvPr id="1859" name="Google Shape;1859;p32"/>
          <p:cNvSpPr txBox="1"/>
          <p:nvPr/>
        </p:nvSpPr>
        <p:spPr>
          <a:xfrm>
            <a:off x="1523143" y="1258353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p32"/>
          <p:cNvSpPr txBox="1"/>
          <p:nvPr/>
        </p:nvSpPr>
        <p:spPr>
          <a:xfrm>
            <a:off x="1536558" y="1913198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p32"/>
          <p:cNvSpPr txBox="1"/>
          <p:nvPr/>
        </p:nvSpPr>
        <p:spPr>
          <a:xfrm>
            <a:off x="1529370" y="2525122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2" name="Google Shape;1862;p32"/>
          <p:cNvSpPr txBox="1"/>
          <p:nvPr/>
        </p:nvSpPr>
        <p:spPr>
          <a:xfrm>
            <a:off x="624442" y="1241294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3" name="Google Shape;1863;p32"/>
          <p:cNvSpPr txBox="1"/>
          <p:nvPr/>
        </p:nvSpPr>
        <p:spPr>
          <a:xfrm>
            <a:off x="607683" y="1926122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4" name="Google Shape;1864;p32"/>
          <p:cNvSpPr txBox="1"/>
          <p:nvPr/>
        </p:nvSpPr>
        <p:spPr>
          <a:xfrm>
            <a:off x="647829" y="2470800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5" name="Google Shape;1865;p32"/>
          <p:cNvSpPr txBox="1"/>
          <p:nvPr/>
        </p:nvSpPr>
        <p:spPr>
          <a:xfrm>
            <a:off x="2544361" y="1282881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6" name="Google Shape;1866;p32"/>
          <p:cNvSpPr txBox="1"/>
          <p:nvPr/>
        </p:nvSpPr>
        <p:spPr>
          <a:xfrm>
            <a:off x="2501359" y="1902899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32"/>
          <p:cNvSpPr txBox="1"/>
          <p:nvPr/>
        </p:nvSpPr>
        <p:spPr>
          <a:xfrm>
            <a:off x="2486083" y="2507588"/>
            <a:ext cx="2970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32"/>
          <p:cNvSpPr/>
          <p:nvPr/>
        </p:nvSpPr>
        <p:spPr>
          <a:xfrm>
            <a:off x="4539609" y="1380474"/>
            <a:ext cx="1627009" cy="1854467"/>
          </a:xfrm>
          <a:prstGeom prst="rect">
            <a:avLst/>
          </a:prstGeom>
          <a:solidFill>
            <a:srgbClr val="FFFF00">
              <a:alpha val="2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p32"/>
          <p:cNvSpPr txBox="1"/>
          <p:nvPr/>
        </p:nvSpPr>
        <p:spPr>
          <a:xfrm>
            <a:off x="71772" y="4008120"/>
            <a:ext cx="8904587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is filled. From Cycle 4 onwards, a computation happens every cycle.</a:t>
            </a:r>
            <a:endParaRPr sz="1050"/>
          </a:p>
          <a:p>
            <a:pPr marL="214313" indent="-128588">
              <a:buClr>
                <a:schemeClr val="dk1"/>
              </a:buClr>
              <a:buSzPts val="1800"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0" name="Google Shape;1870;p32"/>
          <p:cNvSpPr txBox="1"/>
          <p:nvPr/>
        </p:nvSpPr>
        <p:spPr>
          <a:xfrm>
            <a:off x="71746" y="4280638"/>
            <a:ext cx="8904587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14313" indent="-214313"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 9 computation happen in 9 cycles 🡺 </a:t>
            </a:r>
            <a:r>
              <a:rPr lang="en-IN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135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IN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phase of computation completes.</a:t>
            </a:r>
            <a:endParaRPr sz="1050"/>
          </a:p>
          <a:p>
            <a:pPr marL="214313" indent="-214313"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pipeline-filling latency easily got hidden as we reuse the data present inside the PEs, which are overlapping among 2 adjacent tiles.</a:t>
            </a:r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33"/>
          <p:cNvSpPr txBox="1"/>
          <p:nvPr/>
        </p:nvSpPr>
        <p:spPr>
          <a:xfrm>
            <a:off x="171450" y="242888"/>
            <a:ext cx="535066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Computing the final output</a:t>
            </a:r>
            <a:endParaRPr sz="1050"/>
          </a:p>
        </p:txBody>
      </p:sp>
      <p:sp>
        <p:nvSpPr>
          <p:cNvPr id="1876" name="Google Shape;1876;p33"/>
          <p:cNvSpPr/>
          <p:nvPr/>
        </p:nvSpPr>
        <p:spPr>
          <a:xfrm>
            <a:off x="2565460" y="3732915"/>
            <a:ext cx="281324" cy="494884"/>
          </a:xfrm>
          <a:prstGeom prst="down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7" name="Google Shape;1877;p33"/>
          <p:cNvGrpSpPr/>
          <p:nvPr/>
        </p:nvGrpSpPr>
        <p:grpSpPr>
          <a:xfrm>
            <a:off x="892762" y="749019"/>
            <a:ext cx="901343" cy="336832"/>
            <a:chOff x="8123184" y="6266016"/>
            <a:chExt cx="1201791" cy="449109"/>
          </a:xfrm>
        </p:grpSpPr>
        <p:sp>
          <p:nvSpPr>
            <p:cNvPr id="1878" name="Google Shape;1878;p33"/>
            <p:cNvSpPr/>
            <p:nvPr/>
          </p:nvSpPr>
          <p:spPr>
            <a:xfrm>
              <a:off x="8123184" y="6266016"/>
              <a:ext cx="1201791" cy="449109"/>
            </a:xfrm>
            <a:prstGeom prst="rect">
              <a:avLst/>
            </a:prstGeom>
            <a:solidFill>
              <a:srgbClr val="DBDB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33"/>
            <p:cNvSpPr txBox="1"/>
            <p:nvPr/>
          </p:nvSpPr>
          <p:spPr>
            <a:xfrm>
              <a:off x="8520792" y="6344745"/>
              <a:ext cx="578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0" name="Google Shape;1880;p33"/>
          <p:cNvGrpSpPr/>
          <p:nvPr/>
        </p:nvGrpSpPr>
        <p:grpSpPr>
          <a:xfrm>
            <a:off x="2300080" y="778149"/>
            <a:ext cx="901343" cy="336832"/>
            <a:chOff x="8123184" y="6266016"/>
            <a:chExt cx="1201791" cy="449109"/>
          </a:xfrm>
        </p:grpSpPr>
        <p:sp>
          <p:nvSpPr>
            <p:cNvPr id="1881" name="Google Shape;1881;p33"/>
            <p:cNvSpPr/>
            <p:nvPr/>
          </p:nvSpPr>
          <p:spPr>
            <a:xfrm>
              <a:off x="8123184" y="6266016"/>
              <a:ext cx="1201791" cy="449109"/>
            </a:xfrm>
            <a:prstGeom prst="rect">
              <a:avLst/>
            </a:prstGeom>
            <a:solidFill>
              <a:srgbClr val="DBDB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33"/>
            <p:cNvSpPr txBox="1"/>
            <p:nvPr/>
          </p:nvSpPr>
          <p:spPr>
            <a:xfrm>
              <a:off x="8520792" y="6344745"/>
              <a:ext cx="578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3" name="Google Shape;1883;p33"/>
          <p:cNvGrpSpPr/>
          <p:nvPr/>
        </p:nvGrpSpPr>
        <p:grpSpPr>
          <a:xfrm>
            <a:off x="3793124" y="755931"/>
            <a:ext cx="901343" cy="336832"/>
            <a:chOff x="8123184" y="6266016"/>
            <a:chExt cx="1201791" cy="449109"/>
          </a:xfrm>
        </p:grpSpPr>
        <p:sp>
          <p:nvSpPr>
            <p:cNvPr id="1884" name="Google Shape;1884;p33"/>
            <p:cNvSpPr/>
            <p:nvPr/>
          </p:nvSpPr>
          <p:spPr>
            <a:xfrm>
              <a:off x="8123184" y="6266016"/>
              <a:ext cx="1201791" cy="449109"/>
            </a:xfrm>
            <a:prstGeom prst="rect">
              <a:avLst/>
            </a:prstGeom>
            <a:solidFill>
              <a:srgbClr val="DBDB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33"/>
            <p:cNvSpPr txBox="1"/>
            <p:nvPr/>
          </p:nvSpPr>
          <p:spPr>
            <a:xfrm>
              <a:off x="8520792" y="6344745"/>
              <a:ext cx="578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6" name="Google Shape;1886;p33"/>
          <p:cNvGrpSpPr/>
          <p:nvPr/>
        </p:nvGrpSpPr>
        <p:grpSpPr>
          <a:xfrm>
            <a:off x="892762" y="1431126"/>
            <a:ext cx="901343" cy="336832"/>
            <a:chOff x="8123184" y="6266016"/>
            <a:chExt cx="1201791" cy="449109"/>
          </a:xfrm>
        </p:grpSpPr>
        <p:sp>
          <p:nvSpPr>
            <p:cNvPr id="1887" name="Google Shape;1887;p33"/>
            <p:cNvSpPr/>
            <p:nvPr/>
          </p:nvSpPr>
          <p:spPr>
            <a:xfrm>
              <a:off x="8123184" y="6266016"/>
              <a:ext cx="1201791" cy="449109"/>
            </a:xfrm>
            <a:prstGeom prst="rect">
              <a:avLst/>
            </a:prstGeom>
            <a:solidFill>
              <a:srgbClr val="DBDB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33"/>
            <p:cNvSpPr txBox="1"/>
            <p:nvPr/>
          </p:nvSpPr>
          <p:spPr>
            <a:xfrm>
              <a:off x="8520792" y="6344745"/>
              <a:ext cx="578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9" name="Google Shape;1889;p33"/>
          <p:cNvGrpSpPr/>
          <p:nvPr/>
        </p:nvGrpSpPr>
        <p:grpSpPr>
          <a:xfrm>
            <a:off x="2300080" y="1401996"/>
            <a:ext cx="901343" cy="336832"/>
            <a:chOff x="8123184" y="6266016"/>
            <a:chExt cx="1201791" cy="449109"/>
          </a:xfrm>
        </p:grpSpPr>
        <p:sp>
          <p:nvSpPr>
            <p:cNvPr id="1890" name="Google Shape;1890;p33"/>
            <p:cNvSpPr/>
            <p:nvPr/>
          </p:nvSpPr>
          <p:spPr>
            <a:xfrm>
              <a:off x="8123184" y="6266016"/>
              <a:ext cx="1201791" cy="449109"/>
            </a:xfrm>
            <a:prstGeom prst="rect">
              <a:avLst/>
            </a:prstGeom>
            <a:solidFill>
              <a:srgbClr val="DBDB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33"/>
            <p:cNvSpPr txBox="1"/>
            <p:nvPr/>
          </p:nvSpPr>
          <p:spPr>
            <a:xfrm>
              <a:off x="8520792" y="6344745"/>
              <a:ext cx="578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2" name="Google Shape;1892;p33"/>
          <p:cNvGrpSpPr/>
          <p:nvPr/>
        </p:nvGrpSpPr>
        <p:grpSpPr>
          <a:xfrm>
            <a:off x="3793124" y="1372866"/>
            <a:ext cx="901343" cy="336832"/>
            <a:chOff x="8123184" y="6266016"/>
            <a:chExt cx="1201791" cy="449109"/>
          </a:xfrm>
        </p:grpSpPr>
        <p:sp>
          <p:nvSpPr>
            <p:cNvPr id="1893" name="Google Shape;1893;p33"/>
            <p:cNvSpPr/>
            <p:nvPr/>
          </p:nvSpPr>
          <p:spPr>
            <a:xfrm>
              <a:off x="8123184" y="6266016"/>
              <a:ext cx="1201791" cy="449109"/>
            </a:xfrm>
            <a:prstGeom prst="rect">
              <a:avLst/>
            </a:prstGeom>
            <a:solidFill>
              <a:srgbClr val="DBDB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33"/>
            <p:cNvSpPr txBox="1"/>
            <p:nvPr/>
          </p:nvSpPr>
          <p:spPr>
            <a:xfrm>
              <a:off x="8520792" y="6344745"/>
              <a:ext cx="578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5" name="Google Shape;1895;p33"/>
          <p:cNvGrpSpPr/>
          <p:nvPr/>
        </p:nvGrpSpPr>
        <p:grpSpPr>
          <a:xfrm>
            <a:off x="892760" y="2060552"/>
            <a:ext cx="901343" cy="336832"/>
            <a:chOff x="8123184" y="6266016"/>
            <a:chExt cx="1201791" cy="449109"/>
          </a:xfrm>
        </p:grpSpPr>
        <p:sp>
          <p:nvSpPr>
            <p:cNvPr id="1896" name="Google Shape;1896;p33"/>
            <p:cNvSpPr/>
            <p:nvPr/>
          </p:nvSpPr>
          <p:spPr>
            <a:xfrm>
              <a:off x="8123184" y="6266016"/>
              <a:ext cx="1201791" cy="449109"/>
            </a:xfrm>
            <a:prstGeom prst="rect">
              <a:avLst/>
            </a:prstGeom>
            <a:solidFill>
              <a:srgbClr val="DBDB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33"/>
            <p:cNvSpPr txBox="1"/>
            <p:nvPr/>
          </p:nvSpPr>
          <p:spPr>
            <a:xfrm>
              <a:off x="8520792" y="6344745"/>
              <a:ext cx="578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8" name="Google Shape;1898;p33"/>
          <p:cNvGrpSpPr/>
          <p:nvPr/>
        </p:nvGrpSpPr>
        <p:grpSpPr>
          <a:xfrm>
            <a:off x="2300080" y="2059766"/>
            <a:ext cx="901343" cy="336832"/>
            <a:chOff x="8123184" y="6266016"/>
            <a:chExt cx="1201791" cy="449109"/>
          </a:xfrm>
        </p:grpSpPr>
        <p:sp>
          <p:nvSpPr>
            <p:cNvPr id="1899" name="Google Shape;1899;p33"/>
            <p:cNvSpPr/>
            <p:nvPr/>
          </p:nvSpPr>
          <p:spPr>
            <a:xfrm>
              <a:off x="8123184" y="6266016"/>
              <a:ext cx="1201791" cy="449109"/>
            </a:xfrm>
            <a:prstGeom prst="rect">
              <a:avLst/>
            </a:prstGeom>
            <a:solidFill>
              <a:srgbClr val="DBDB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33"/>
            <p:cNvSpPr txBox="1"/>
            <p:nvPr/>
          </p:nvSpPr>
          <p:spPr>
            <a:xfrm>
              <a:off x="8520792" y="6344745"/>
              <a:ext cx="578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1" name="Google Shape;1901;p33"/>
          <p:cNvGrpSpPr/>
          <p:nvPr/>
        </p:nvGrpSpPr>
        <p:grpSpPr>
          <a:xfrm>
            <a:off x="3793123" y="2058980"/>
            <a:ext cx="901343" cy="336832"/>
            <a:chOff x="8123184" y="6266016"/>
            <a:chExt cx="1201791" cy="449109"/>
          </a:xfrm>
        </p:grpSpPr>
        <p:sp>
          <p:nvSpPr>
            <p:cNvPr id="1902" name="Google Shape;1902;p33"/>
            <p:cNvSpPr/>
            <p:nvPr/>
          </p:nvSpPr>
          <p:spPr>
            <a:xfrm>
              <a:off x="8123184" y="6266016"/>
              <a:ext cx="1201791" cy="449109"/>
            </a:xfrm>
            <a:prstGeom prst="rect">
              <a:avLst/>
            </a:prstGeom>
            <a:solidFill>
              <a:srgbClr val="DBDBDB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33"/>
            <p:cNvSpPr txBox="1"/>
            <p:nvPr/>
          </p:nvSpPr>
          <p:spPr>
            <a:xfrm>
              <a:off x="8520792" y="6344745"/>
              <a:ext cx="578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04" name="Google Shape;1904;p33"/>
          <p:cNvCxnSpPr/>
          <p:nvPr/>
        </p:nvCxnSpPr>
        <p:spPr>
          <a:xfrm>
            <a:off x="1100138" y="2395026"/>
            <a:ext cx="0" cy="7884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5" name="Google Shape;1905;p33"/>
          <p:cNvCxnSpPr>
            <a:stCxn id="1887" idx="2"/>
          </p:cNvCxnSpPr>
          <p:nvPr/>
        </p:nvCxnSpPr>
        <p:spPr>
          <a:xfrm>
            <a:off x="1343432" y="1767958"/>
            <a:ext cx="0" cy="14154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6" name="Google Shape;1906;p33"/>
          <p:cNvCxnSpPr/>
          <p:nvPr/>
        </p:nvCxnSpPr>
        <p:spPr>
          <a:xfrm flipH="1">
            <a:off x="1606114" y="1091977"/>
            <a:ext cx="14288" cy="20914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7" name="Google Shape;1907;p33"/>
          <p:cNvCxnSpPr/>
          <p:nvPr/>
        </p:nvCxnSpPr>
        <p:spPr>
          <a:xfrm>
            <a:off x="2500313" y="2395025"/>
            <a:ext cx="0" cy="7884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8" name="Google Shape;1908;p33"/>
          <p:cNvCxnSpPr/>
          <p:nvPr/>
        </p:nvCxnSpPr>
        <p:spPr>
          <a:xfrm flipH="1">
            <a:off x="2747689" y="1738042"/>
            <a:ext cx="2" cy="14154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9" name="Google Shape;1909;p33"/>
          <p:cNvCxnSpPr/>
          <p:nvPr/>
        </p:nvCxnSpPr>
        <p:spPr>
          <a:xfrm flipH="1">
            <a:off x="3032134" y="1114194"/>
            <a:ext cx="14288" cy="20914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0" name="Google Shape;1910;p33"/>
          <p:cNvCxnSpPr/>
          <p:nvPr/>
        </p:nvCxnSpPr>
        <p:spPr>
          <a:xfrm>
            <a:off x="4021931" y="2395025"/>
            <a:ext cx="0" cy="7884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1" name="Google Shape;1911;p33"/>
          <p:cNvCxnSpPr/>
          <p:nvPr/>
        </p:nvCxnSpPr>
        <p:spPr>
          <a:xfrm flipH="1">
            <a:off x="4243792" y="1732473"/>
            <a:ext cx="2" cy="14154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2" name="Google Shape;1912;p33"/>
          <p:cNvCxnSpPr/>
          <p:nvPr/>
        </p:nvCxnSpPr>
        <p:spPr>
          <a:xfrm flipH="1">
            <a:off x="4526319" y="1091977"/>
            <a:ext cx="14288" cy="20914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13" name="Google Shape;1913;p33"/>
          <p:cNvSpPr/>
          <p:nvPr/>
        </p:nvSpPr>
        <p:spPr>
          <a:xfrm>
            <a:off x="792956" y="3183430"/>
            <a:ext cx="4114800" cy="542741"/>
          </a:xfrm>
          <a:prstGeom prst="flowChartAlternateProcess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4" name="Google Shape;1914;p33"/>
          <p:cNvSpPr txBox="1"/>
          <p:nvPr/>
        </p:nvSpPr>
        <p:spPr>
          <a:xfrm>
            <a:off x="2204937" y="3354164"/>
            <a:ext cx="16543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Pipelined Adder</a:t>
            </a:r>
            <a:endParaRPr sz="1050"/>
          </a:p>
        </p:txBody>
      </p:sp>
      <p:sp>
        <p:nvSpPr>
          <p:cNvPr id="1915" name="Google Shape;1915;p33"/>
          <p:cNvSpPr/>
          <p:nvPr/>
        </p:nvSpPr>
        <p:spPr>
          <a:xfrm>
            <a:off x="5222081" y="519887"/>
            <a:ext cx="548432" cy="187513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33"/>
          <p:cNvSpPr txBox="1"/>
          <p:nvPr/>
        </p:nvSpPr>
        <p:spPr>
          <a:xfrm>
            <a:off x="5866356" y="1312543"/>
            <a:ext cx="10916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Sums</a:t>
            </a:r>
            <a:endParaRPr sz="1050"/>
          </a:p>
        </p:txBody>
      </p:sp>
      <p:sp>
        <p:nvSpPr>
          <p:cNvPr id="1917" name="Google Shape;1917;p33"/>
          <p:cNvSpPr txBox="1"/>
          <p:nvPr/>
        </p:nvSpPr>
        <p:spPr>
          <a:xfrm>
            <a:off x="2269381" y="4291988"/>
            <a:ext cx="141679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Output On-chip Buffer</a:t>
            </a:r>
            <a:endParaRPr sz="10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" name="Google Shape;2129;p35"/>
          <p:cNvGrpSpPr/>
          <p:nvPr/>
        </p:nvGrpSpPr>
        <p:grpSpPr>
          <a:xfrm>
            <a:off x="147308" y="1328477"/>
            <a:ext cx="2081439" cy="1597281"/>
            <a:chOff x="1028821" y="1690453"/>
            <a:chExt cx="3497403" cy="2157811"/>
          </a:xfrm>
        </p:grpSpPr>
        <p:cxnSp>
          <p:nvCxnSpPr>
            <p:cNvPr id="2130" name="Google Shape;2130;p35"/>
            <p:cNvCxnSpPr/>
            <p:nvPr/>
          </p:nvCxnSpPr>
          <p:spPr>
            <a:xfrm>
              <a:off x="1633110" y="195814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1" name="Google Shape;2131;p35"/>
            <p:cNvCxnSpPr/>
            <p:nvPr/>
          </p:nvCxnSpPr>
          <p:spPr>
            <a:xfrm>
              <a:off x="3127358" y="195814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2" name="Google Shape;2132;p35"/>
            <p:cNvCxnSpPr/>
            <p:nvPr/>
          </p:nvCxnSpPr>
          <p:spPr>
            <a:xfrm>
              <a:off x="1633110" y="2749373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3" name="Google Shape;2133;p35"/>
            <p:cNvCxnSpPr/>
            <p:nvPr/>
          </p:nvCxnSpPr>
          <p:spPr>
            <a:xfrm>
              <a:off x="3127358" y="2727864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4" name="Google Shape;2134;p35"/>
            <p:cNvCxnSpPr/>
            <p:nvPr/>
          </p:nvCxnSpPr>
          <p:spPr>
            <a:xfrm>
              <a:off x="1633110" y="3501249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5" name="Google Shape;2135;p35"/>
            <p:cNvCxnSpPr/>
            <p:nvPr/>
          </p:nvCxnSpPr>
          <p:spPr>
            <a:xfrm>
              <a:off x="3127358" y="3483545"/>
              <a:ext cx="634634" cy="0"/>
            </a:xfrm>
            <a:prstGeom prst="straightConnector1">
              <a:avLst/>
            </a:prstGeom>
            <a:solidFill>
              <a:srgbClr val="92D050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36" name="Google Shape;2136;p35"/>
            <p:cNvSpPr/>
            <p:nvPr/>
          </p:nvSpPr>
          <p:spPr>
            <a:xfrm>
              <a:off x="1028821" y="1717460"/>
              <a:ext cx="63463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2356016" y="1690453"/>
              <a:ext cx="72570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3786863" y="1710075"/>
              <a:ext cx="680270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1076716" y="2587166"/>
              <a:ext cx="628578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2317914" y="2562196"/>
              <a:ext cx="777957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3761991" y="2562196"/>
              <a:ext cx="680269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1113903" y="3335608"/>
              <a:ext cx="578464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2309367" y="3366896"/>
              <a:ext cx="755311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3754271" y="3311923"/>
              <a:ext cx="671116" cy="48136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35"/>
            <p:cNvSpPr txBox="1"/>
            <p:nvPr/>
          </p:nvSpPr>
          <p:spPr>
            <a:xfrm>
              <a:off x="1077487" y="1820577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35"/>
            <p:cNvSpPr txBox="1"/>
            <p:nvPr/>
          </p:nvSpPr>
          <p:spPr>
            <a:xfrm>
              <a:off x="2465396" y="1782036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35"/>
            <p:cNvSpPr txBox="1"/>
            <p:nvPr/>
          </p:nvSpPr>
          <p:spPr>
            <a:xfrm>
              <a:off x="3882280" y="1782035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35"/>
            <p:cNvSpPr txBox="1"/>
            <p:nvPr/>
          </p:nvSpPr>
          <p:spPr>
            <a:xfrm>
              <a:off x="1113902" y="2689352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35"/>
            <p:cNvSpPr txBox="1"/>
            <p:nvPr/>
          </p:nvSpPr>
          <p:spPr>
            <a:xfrm>
              <a:off x="2423838" y="2689352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35"/>
            <p:cNvSpPr txBox="1"/>
            <p:nvPr/>
          </p:nvSpPr>
          <p:spPr>
            <a:xfrm>
              <a:off x="3844902" y="2606171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5"/>
            <p:cNvSpPr txBox="1"/>
            <p:nvPr/>
          </p:nvSpPr>
          <p:spPr>
            <a:xfrm>
              <a:off x="1061133" y="3405554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31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35"/>
            <p:cNvSpPr txBox="1"/>
            <p:nvPr/>
          </p:nvSpPr>
          <p:spPr>
            <a:xfrm>
              <a:off x="2470664" y="3399197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35"/>
            <p:cNvSpPr txBox="1"/>
            <p:nvPr/>
          </p:nvSpPr>
          <p:spPr>
            <a:xfrm>
              <a:off x="3947760" y="3342293"/>
              <a:ext cx="578464" cy="221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IN" sz="82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4" name="Google Shape;2154;p35"/>
          <p:cNvGrpSpPr/>
          <p:nvPr/>
        </p:nvGrpSpPr>
        <p:grpSpPr>
          <a:xfrm>
            <a:off x="6447807" y="550708"/>
            <a:ext cx="1900056" cy="1092486"/>
            <a:chOff x="6753469" y="473036"/>
            <a:chExt cx="2533408" cy="1456648"/>
          </a:xfrm>
        </p:grpSpPr>
        <p:sp>
          <p:nvSpPr>
            <p:cNvPr id="2155" name="Google Shape;2155;p35"/>
            <p:cNvSpPr/>
            <p:nvPr/>
          </p:nvSpPr>
          <p:spPr>
            <a:xfrm>
              <a:off x="6753470" y="473036"/>
              <a:ext cx="2533406" cy="145664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6" name="Google Shape;2156;p35"/>
            <p:cNvCxnSpPr/>
            <p:nvPr/>
          </p:nvCxnSpPr>
          <p:spPr>
            <a:xfrm>
              <a:off x="6753469" y="933450"/>
              <a:ext cx="25334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7" name="Google Shape;2157;p35"/>
            <p:cNvCxnSpPr/>
            <p:nvPr/>
          </p:nvCxnSpPr>
          <p:spPr>
            <a:xfrm>
              <a:off x="6753469" y="1438275"/>
              <a:ext cx="2533406" cy="484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58" name="Google Shape;2158;p35"/>
            <p:cNvSpPr txBox="1"/>
            <p:nvPr/>
          </p:nvSpPr>
          <p:spPr>
            <a:xfrm>
              <a:off x="7504279" y="564119"/>
              <a:ext cx="9239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 1</a:t>
              </a:r>
              <a:endParaRPr sz="1050"/>
            </a:p>
          </p:txBody>
        </p:sp>
        <p:sp>
          <p:nvSpPr>
            <p:cNvPr id="2159" name="Google Shape;2159;p35"/>
            <p:cNvSpPr txBox="1"/>
            <p:nvPr/>
          </p:nvSpPr>
          <p:spPr>
            <a:xfrm>
              <a:off x="7558209" y="990233"/>
              <a:ext cx="9239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 2</a:t>
              </a:r>
              <a:endParaRPr sz="1050"/>
            </a:p>
          </p:txBody>
        </p:sp>
        <p:sp>
          <p:nvSpPr>
            <p:cNvPr id="2160" name="Google Shape;2160;p35"/>
            <p:cNvSpPr txBox="1"/>
            <p:nvPr/>
          </p:nvSpPr>
          <p:spPr>
            <a:xfrm>
              <a:off x="7558209" y="1510061"/>
              <a:ext cx="9239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 3</a:t>
              </a:r>
              <a:endParaRPr sz="1050"/>
            </a:p>
          </p:txBody>
        </p:sp>
      </p:grpSp>
      <p:grpSp>
        <p:nvGrpSpPr>
          <p:cNvPr id="2161" name="Google Shape;2161;p35"/>
          <p:cNvGrpSpPr/>
          <p:nvPr/>
        </p:nvGrpSpPr>
        <p:grpSpPr>
          <a:xfrm>
            <a:off x="6447808" y="1749758"/>
            <a:ext cx="1900055" cy="1096252"/>
            <a:chOff x="6818480" y="3255768"/>
            <a:chExt cx="2533407" cy="1461669"/>
          </a:xfrm>
        </p:grpSpPr>
        <p:sp>
          <p:nvSpPr>
            <p:cNvPr id="2162" name="Google Shape;2162;p35"/>
            <p:cNvSpPr/>
            <p:nvPr/>
          </p:nvSpPr>
          <p:spPr>
            <a:xfrm>
              <a:off x="6818480" y="3260789"/>
              <a:ext cx="2533407" cy="1456648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3" name="Google Shape;2163;p35"/>
            <p:cNvCxnSpPr/>
            <p:nvPr/>
          </p:nvCxnSpPr>
          <p:spPr>
            <a:xfrm>
              <a:off x="6818480" y="3711042"/>
              <a:ext cx="25334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4" name="Google Shape;2164;p35"/>
            <p:cNvCxnSpPr/>
            <p:nvPr/>
          </p:nvCxnSpPr>
          <p:spPr>
            <a:xfrm>
              <a:off x="6818480" y="4253967"/>
              <a:ext cx="25334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65" name="Google Shape;2165;p35"/>
            <p:cNvSpPr txBox="1"/>
            <p:nvPr/>
          </p:nvSpPr>
          <p:spPr>
            <a:xfrm>
              <a:off x="7617422" y="3255768"/>
              <a:ext cx="9239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 4</a:t>
              </a:r>
              <a:endParaRPr sz="1050"/>
            </a:p>
          </p:txBody>
        </p:sp>
        <p:sp>
          <p:nvSpPr>
            <p:cNvPr id="2166" name="Google Shape;2166;p35"/>
            <p:cNvSpPr txBox="1"/>
            <p:nvPr/>
          </p:nvSpPr>
          <p:spPr>
            <a:xfrm>
              <a:off x="7655185" y="3845859"/>
              <a:ext cx="9239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 5</a:t>
              </a:r>
              <a:endParaRPr sz="1050"/>
            </a:p>
          </p:txBody>
        </p:sp>
        <p:sp>
          <p:nvSpPr>
            <p:cNvPr id="2167" name="Google Shape;2167;p35"/>
            <p:cNvSpPr txBox="1"/>
            <p:nvPr/>
          </p:nvSpPr>
          <p:spPr>
            <a:xfrm>
              <a:off x="7673151" y="4348105"/>
              <a:ext cx="9239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 6</a:t>
              </a:r>
              <a:endParaRPr sz="1050"/>
            </a:p>
          </p:txBody>
        </p:sp>
      </p:grpSp>
      <p:sp>
        <p:nvSpPr>
          <p:cNvPr id="2168" name="Google Shape;2168;p35"/>
          <p:cNvSpPr/>
          <p:nvPr/>
        </p:nvSpPr>
        <p:spPr>
          <a:xfrm rot="-5400000">
            <a:off x="2365461" y="1836819"/>
            <a:ext cx="1912924" cy="714227"/>
          </a:xfrm>
          <a:prstGeom prst="trapezoid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p35"/>
          <p:cNvSpPr/>
          <p:nvPr/>
        </p:nvSpPr>
        <p:spPr>
          <a:xfrm>
            <a:off x="6093206" y="531849"/>
            <a:ext cx="309011" cy="113020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0" name="Google Shape;2170;p35"/>
          <p:cNvSpPr/>
          <p:nvPr/>
        </p:nvSpPr>
        <p:spPr>
          <a:xfrm>
            <a:off x="5805442" y="970882"/>
            <a:ext cx="309011" cy="113020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Google Shape;2171;p35"/>
          <p:cNvSpPr txBox="1"/>
          <p:nvPr/>
        </p:nvSpPr>
        <p:spPr>
          <a:xfrm>
            <a:off x="6800851" y="178594"/>
            <a:ext cx="16787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PING BRAM array</a:t>
            </a:r>
            <a:endParaRPr sz="1050"/>
          </a:p>
        </p:txBody>
      </p:sp>
      <p:sp>
        <p:nvSpPr>
          <p:cNvPr id="2172" name="Google Shape;2172;p35"/>
          <p:cNvSpPr txBox="1"/>
          <p:nvPr/>
        </p:nvSpPr>
        <p:spPr>
          <a:xfrm>
            <a:off x="6669081" y="2956339"/>
            <a:ext cx="16787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PONG BRAM array</a:t>
            </a:r>
            <a:endParaRPr sz="1050"/>
          </a:p>
        </p:txBody>
      </p:sp>
      <p:sp>
        <p:nvSpPr>
          <p:cNvPr id="2173" name="Google Shape;2173;p35"/>
          <p:cNvSpPr txBox="1"/>
          <p:nvPr/>
        </p:nvSpPr>
        <p:spPr>
          <a:xfrm>
            <a:off x="3036655" y="1973824"/>
            <a:ext cx="6572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MUX</a:t>
            </a:r>
            <a:endParaRPr sz="1050"/>
          </a:p>
        </p:txBody>
      </p:sp>
      <p:cxnSp>
        <p:nvCxnSpPr>
          <p:cNvPr id="2174" name="Google Shape;2174;p35"/>
          <p:cNvCxnSpPr/>
          <p:nvPr/>
        </p:nvCxnSpPr>
        <p:spPr>
          <a:xfrm rot="10800000">
            <a:off x="2449773" y="2006321"/>
            <a:ext cx="55705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75" name="Google Shape;2175;p35"/>
          <p:cNvSpPr/>
          <p:nvPr/>
        </p:nvSpPr>
        <p:spPr>
          <a:xfrm>
            <a:off x="2064086" y="1167555"/>
            <a:ext cx="448035" cy="184121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6" name="Google Shape;2176;p35"/>
          <p:cNvCxnSpPr/>
          <p:nvPr/>
        </p:nvCxnSpPr>
        <p:spPr>
          <a:xfrm rot="10800000" flipH="1">
            <a:off x="3250464" y="3048327"/>
            <a:ext cx="1" cy="71500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77" name="Google Shape;2177;p35"/>
          <p:cNvSpPr txBox="1"/>
          <p:nvPr/>
        </p:nvSpPr>
        <p:spPr>
          <a:xfrm>
            <a:off x="2851965" y="3288945"/>
            <a:ext cx="6572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</a:t>
            </a:r>
            <a:endParaRPr sz="1050"/>
          </a:p>
        </p:txBody>
      </p:sp>
      <p:sp>
        <p:nvSpPr>
          <p:cNvPr id="2178" name="Google Shape;2178;p35"/>
          <p:cNvSpPr/>
          <p:nvPr/>
        </p:nvSpPr>
        <p:spPr>
          <a:xfrm>
            <a:off x="2288104" y="3763333"/>
            <a:ext cx="2045516" cy="1296324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p35"/>
          <p:cNvSpPr txBox="1"/>
          <p:nvPr/>
        </p:nvSpPr>
        <p:spPr>
          <a:xfrm>
            <a:off x="2512121" y="4007638"/>
            <a:ext cx="1994140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Logic FSM for reading image from IMAGE BRAM array into PE Array</a:t>
            </a:r>
            <a:endParaRPr sz="1050"/>
          </a:p>
        </p:txBody>
      </p:sp>
      <p:sp>
        <p:nvSpPr>
          <p:cNvPr id="2180" name="Google Shape;2180;p35"/>
          <p:cNvSpPr txBox="1"/>
          <p:nvPr/>
        </p:nvSpPr>
        <p:spPr>
          <a:xfrm>
            <a:off x="200025" y="178594"/>
            <a:ext cx="5213871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Phase of Computation</a:t>
            </a:r>
            <a:endParaRPr sz="1050"/>
          </a:p>
        </p:txBody>
      </p:sp>
      <p:cxnSp>
        <p:nvCxnSpPr>
          <p:cNvPr id="2181" name="Google Shape;2181;p35"/>
          <p:cNvCxnSpPr/>
          <p:nvPr/>
        </p:nvCxnSpPr>
        <p:spPr>
          <a:xfrm rot="10800000">
            <a:off x="3693881" y="1448783"/>
            <a:ext cx="874761" cy="70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82" name="Google Shape;2182;p35"/>
          <p:cNvCxnSpPr/>
          <p:nvPr/>
        </p:nvCxnSpPr>
        <p:spPr>
          <a:xfrm rot="10800000">
            <a:off x="3693880" y="1820257"/>
            <a:ext cx="87476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83" name="Google Shape;2183;p35"/>
          <p:cNvCxnSpPr/>
          <p:nvPr/>
        </p:nvCxnSpPr>
        <p:spPr>
          <a:xfrm rot="10800000">
            <a:off x="3693880" y="2178284"/>
            <a:ext cx="87476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84" name="Google Shape;2184;p35"/>
          <p:cNvCxnSpPr/>
          <p:nvPr/>
        </p:nvCxnSpPr>
        <p:spPr>
          <a:xfrm rot="10800000">
            <a:off x="3666614" y="2540298"/>
            <a:ext cx="902028" cy="1092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185" name="Google Shape;2185;p35"/>
          <p:cNvGrpSpPr/>
          <p:nvPr/>
        </p:nvGrpSpPr>
        <p:grpSpPr>
          <a:xfrm>
            <a:off x="3761132" y="1424798"/>
            <a:ext cx="965794" cy="1341290"/>
            <a:chOff x="5046400" y="1620806"/>
            <a:chExt cx="1287725" cy="1788386"/>
          </a:xfrm>
        </p:grpSpPr>
        <p:sp>
          <p:nvSpPr>
            <p:cNvPr id="2186" name="Google Shape;2186;p35"/>
            <p:cNvSpPr txBox="1"/>
            <p:nvPr/>
          </p:nvSpPr>
          <p:spPr>
            <a:xfrm>
              <a:off x="5057775" y="1620806"/>
              <a:ext cx="12763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Phase 1</a:t>
              </a:r>
              <a:endParaRPr sz="1050"/>
            </a:p>
          </p:txBody>
        </p:sp>
        <p:sp>
          <p:nvSpPr>
            <p:cNvPr id="2187" name="Google Shape;2187;p35"/>
            <p:cNvSpPr txBox="1"/>
            <p:nvPr/>
          </p:nvSpPr>
          <p:spPr>
            <a:xfrm>
              <a:off x="5046400" y="2126421"/>
              <a:ext cx="12763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Phase 2</a:t>
              </a:r>
              <a:endParaRPr sz="1050"/>
            </a:p>
          </p:txBody>
        </p:sp>
        <p:sp>
          <p:nvSpPr>
            <p:cNvPr id="2188" name="Google Shape;2188;p35"/>
            <p:cNvSpPr txBox="1"/>
            <p:nvPr/>
          </p:nvSpPr>
          <p:spPr>
            <a:xfrm>
              <a:off x="5057775" y="2592186"/>
              <a:ext cx="12763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Phase 3</a:t>
              </a:r>
              <a:endParaRPr sz="1050"/>
            </a:p>
          </p:txBody>
        </p:sp>
        <p:sp>
          <p:nvSpPr>
            <p:cNvPr id="2189" name="Google Shape;2189;p35"/>
            <p:cNvSpPr txBox="1"/>
            <p:nvPr/>
          </p:nvSpPr>
          <p:spPr>
            <a:xfrm>
              <a:off x="5046400" y="3039860"/>
              <a:ext cx="12763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-IN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Phase 4</a:t>
              </a:r>
              <a:endParaRPr sz="1050"/>
            </a:p>
          </p:txBody>
        </p:sp>
      </p:grpSp>
      <p:sp>
        <p:nvSpPr>
          <p:cNvPr id="2190" name="Google Shape;2190;p35"/>
          <p:cNvSpPr txBox="1"/>
          <p:nvPr/>
        </p:nvSpPr>
        <p:spPr>
          <a:xfrm>
            <a:off x="5769080" y="608066"/>
            <a:ext cx="9572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1</a:t>
            </a:r>
            <a:endParaRPr sz="1050"/>
          </a:p>
        </p:txBody>
      </p:sp>
      <p:sp>
        <p:nvSpPr>
          <p:cNvPr id="2191" name="Google Shape;2191;p35"/>
          <p:cNvSpPr txBox="1"/>
          <p:nvPr/>
        </p:nvSpPr>
        <p:spPr>
          <a:xfrm>
            <a:off x="5530408" y="1201109"/>
            <a:ext cx="9572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</a:t>
            </a:r>
            <a:endParaRPr sz="1050"/>
          </a:p>
        </p:txBody>
      </p:sp>
      <p:sp>
        <p:nvSpPr>
          <p:cNvPr id="2192" name="Google Shape;2192;p35"/>
          <p:cNvSpPr/>
          <p:nvPr/>
        </p:nvSpPr>
        <p:spPr>
          <a:xfrm>
            <a:off x="5374144" y="1397172"/>
            <a:ext cx="309011" cy="113020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3" name="Google Shape;2193;p35"/>
          <p:cNvSpPr txBox="1"/>
          <p:nvPr/>
        </p:nvSpPr>
        <p:spPr>
          <a:xfrm>
            <a:off x="5144839" y="1667141"/>
            <a:ext cx="9572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3</a:t>
            </a:r>
            <a:endParaRPr sz="1050"/>
          </a:p>
        </p:txBody>
      </p:sp>
      <p:sp>
        <p:nvSpPr>
          <p:cNvPr id="2194" name="Google Shape;2194;p35"/>
          <p:cNvSpPr/>
          <p:nvPr/>
        </p:nvSpPr>
        <p:spPr>
          <a:xfrm>
            <a:off x="4855363" y="1734664"/>
            <a:ext cx="309011" cy="113020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35"/>
          <p:cNvSpPr txBox="1"/>
          <p:nvPr/>
        </p:nvSpPr>
        <p:spPr>
          <a:xfrm>
            <a:off x="4750594" y="2031500"/>
            <a:ext cx="9572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I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4</a:t>
            </a:r>
            <a:endParaRPr sz="10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9AC9-94B2-4EC9-B9B5-160764A4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370"/>
            <a:ext cx="3880437" cy="576981"/>
          </a:xfrm>
        </p:spPr>
        <p:txBody>
          <a:bodyPr/>
          <a:lstStyle/>
          <a:p>
            <a:r>
              <a:rPr lang="en-IN" sz="2800" dirty="0"/>
              <a:t>Methodology followed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65F0-A24B-44E3-AFED-6CB96ACB8005}"/>
              </a:ext>
            </a:extLst>
          </p:cNvPr>
          <p:cNvSpPr txBox="1"/>
          <p:nvPr/>
        </p:nvSpPr>
        <p:spPr>
          <a:xfrm>
            <a:off x="153680" y="745351"/>
            <a:ext cx="82910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2 functions in our code:</a:t>
            </a:r>
          </a:p>
          <a:p>
            <a:r>
              <a:rPr lang="en-IN" dirty="0"/>
              <a:t>	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IN" b="1" dirty="0"/>
              <a:t>PREFETCH()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IN" b="1" dirty="0"/>
              <a:t>COMPUTE()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Our goal was to </a:t>
            </a:r>
            <a:r>
              <a:rPr lang="en-IN" b="1" dirty="0"/>
              <a:t>parallelize</a:t>
            </a:r>
            <a:r>
              <a:rPr lang="en-IN" dirty="0"/>
              <a:t> prefetching of an extra image row, while the first output row computation takes place.</a:t>
            </a:r>
          </a:p>
          <a:p>
            <a:pPr lvl="1"/>
            <a:endParaRPr lang="en-I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In order to parallelize both the operations, we coded them as </a:t>
            </a:r>
            <a:r>
              <a:rPr lang="en-IN" b="1" dirty="0"/>
              <a:t>individual functions</a:t>
            </a:r>
            <a:r>
              <a:rPr lang="en-IN" dirty="0"/>
              <a:t>.</a:t>
            </a:r>
          </a:p>
          <a:p>
            <a:pPr lvl="1"/>
            <a:endParaRPr lang="en-I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However, </a:t>
            </a:r>
            <a:r>
              <a:rPr lang="en-IN" dirty="0" err="1"/>
              <a:t>Vivado</a:t>
            </a:r>
            <a:r>
              <a:rPr lang="en-IN" dirty="0"/>
              <a:t> was still scheduling them </a:t>
            </a:r>
            <a:r>
              <a:rPr lang="en-IN" b="1" dirty="0"/>
              <a:t>sequentially.</a:t>
            </a:r>
            <a:r>
              <a:rPr lang="en-IN" dirty="0"/>
              <a:t> Post analysis, we found that there was a </a:t>
            </a:r>
            <a:r>
              <a:rPr lang="en-IN" b="1" dirty="0"/>
              <a:t>data dependency</a:t>
            </a:r>
            <a:r>
              <a:rPr lang="en-IN" dirty="0"/>
              <a:t> of the variable “</a:t>
            </a:r>
            <a:r>
              <a:rPr lang="en-IN" b="1" dirty="0" err="1"/>
              <a:t>local_image</a:t>
            </a:r>
            <a:r>
              <a:rPr lang="en-IN" dirty="0"/>
              <a:t>” as prefetch() was writing onto </a:t>
            </a:r>
            <a:r>
              <a:rPr lang="en-IN" dirty="0" err="1"/>
              <a:t>local_image</a:t>
            </a:r>
            <a:r>
              <a:rPr lang="en-IN" dirty="0"/>
              <a:t> and compute() was reading from “</a:t>
            </a:r>
            <a:r>
              <a:rPr lang="en-IN" dirty="0" err="1"/>
              <a:t>local_image</a:t>
            </a:r>
            <a:r>
              <a:rPr lang="en-IN" dirty="0"/>
              <a:t>”. </a:t>
            </a:r>
          </a:p>
          <a:p>
            <a:pPr lvl="1"/>
            <a:endParaRPr lang="en-I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Although they were writing to, and reading from different rows of input image, still </a:t>
            </a:r>
            <a:r>
              <a:rPr lang="en-IN" dirty="0" err="1"/>
              <a:t>Vivado</a:t>
            </a:r>
            <a:r>
              <a:rPr lang="en-IN" dirty="0"/>
              <a:t> was unable to resolve the dependency.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Use of  pragma </a:t>
            </a:r>
            <a:r>
              <a:rPr lang="en-IN" b="1" dirty="0"/>
              <a:t>#HLS dependence variable </a:t>
            </a:r>
            <a:r>
              <a:rPr lang="en-IN" b="1" dirty="0" err="1"/>
              <a:t>local_image</a:t>
            </a:r>
            <a:r>
              <a:rPr lang="en-IN" b="1" dirty="0"/>
              <a:t> intra false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65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81BBE-E0B0-46B6-96E2-62109C28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68" y="1217744"/>
            <a:ext cx="4195483" cy="2640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9E935-3AEA-48E4-A31C-4F7262D7C6A5}"/>
              </a:ext>
            </a:extLst>
          </p:cNvPr>
          <p:cNvSpPr txBox="1"/>
          <p:nvPr/>
        </p:nvSpPr>
        <p:spPr>
          <a:xfrm>
            <a:off x="5670818" y="4190472"/>
            <a:ext cx="287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With</a:t>
            </a:r>
            <a:r>
              <a:rPr lang="en-IN" dirty="0"/>
              <a:t> PRAGMA “dependence”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AB7DD-3952-4243-91E4-CD4114FBE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05" y="1217745"/>
            <a:ext cx="4003902" cy="2640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CADA4-1976-499E-9A9C-C2DE3751D76E}"/>
              </a:ext>
            </a:extLst>
          </p:cNvPr>
          <p:cNvSpPr txBox="1"/>
          <p:nvPr/>
        </p:nvSpPr>
        <p:spPr>
          <a:xfrm>
            <a:off x="1151326" y="4190473"/>
            <a:ext cx="287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Without</a:t>
            </a:r>
            <a:r>
              <a:rPr lang="en-IN" dirty="0"/>
              <a:t> PRAGMA “dependence”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73D91E-381F-4708-B362-3C8411FE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797"/>
            <a:ext cx="3880437" cy="576981"/>
          </a:xfrm>
        </p:spPr>
        <p:txBody>
          <a:bodyPr/>
          <a:lstStyle/>
          <a:p>
            <a:r>
              <a:rPr lang="en-IN" sz="2800" dirty="0"/>
              <a:t>Scheduling of functions</a:t>
            </a:r>
          </a:p>
        </p:txBody>
      </p:sp>
    </p:spTree>
    <p:extLst>
      <p:ext uri="{BB962C8B-B14F-4D97-AF65-F5344CB8AC3E}">
        <p14:creationId xmlns:p14="http://schemas.microsoft.com/office/powerpoint/2010/main" val="422788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48975" y="21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Computation Structure: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5100"/>
            <a:ext cx="8718697" cy="40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67325" y="228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Implementation Analysis</a:t>
            </a:r>
            <a:endParaRPr sz="24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25" y="1100900"/>
            <a:ext cx="7951150" cy="349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152400" y="19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Vivado Results 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150" y="764650"/>
            <a:ext cx="5780301" cy="41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194375" y="21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#pragma HLS pipeline 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50" y="3263050"/>
            <a:ext cx="5578425" cy="129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50" y="1062850"/>
            <a:ext cx="5578425" cy="12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1999275" y="2237875"/>
            <a:ext cx="18588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pipeline pragma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2070450" y="4563025"/>
            <a:ext cx="2220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 pipeline pragma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114050" y="1380625"/>
            <a:ext cx="2968800" cy="2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Without pipeline, total latency = Trip count * Iteration Latency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case of pipeline, total latency = Trip count + Latency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Pipeline pragma also unrolls all sub-loops, whereas without pragma, the sub-loops are not unrolled, hence every iteration takes much longer.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1450" y="57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Impact of increasing M and C on “Compute” function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506900" y="2813000"/>
          <a:ext cx="5415575" cy="1835150"/>
        </p:xfrm>
        <a:graphic>
          <a:graphicData uri="http://schemas.openxmlformats.org/drawingml/2006/table">
            <a:tbl>
              <a:tblPr>
                <a:noFill/>
                <a:tableStyleId>{0237FAD9-6EFC-4C89-83FA-6BADC6ADA9C5}</a:tableStyleId>
              </a:tblPr>
              <a:tblGrid>
                <a:gridCol w="257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Case1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[C=1]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Case2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[M=1, C=3]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Case 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[M=3, C=3]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Computation Latency (for 1 output row) (in Clock Cycles)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of LUT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1440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2773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8" name="Google Shape;148;p23"/>
          <p:cNvSpPr txBox="1"/>
          <p:nvPr/>
        </p:nvSpPr>
        <p:spPr>
          <a:xfrm>
            <a:off x="266225" y="639550"/>
            <a:ext cx="8629500" cy="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Case2, loop is fully unrolled across dimension C due to the pipeline pragma. Thus, instead of 4 multiplications, 12 multiplications happen in parallel and 11 additions happen in parallel. Thus, no increase in computation latency.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#pragma HLS array_partition local_image block factor=C dimension 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#pragma HLS array_partition local_output block factor=M dimension 1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#pragma HLS array_partition local_kernel complete  dimension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5771150" y="3832850"/>
            <a:ext cx="13446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7260050" y="3504650"/>
            <a:ext cx="16785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change in computation cycles as parallel computation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1949</Words>
  <Application>Microsoft Office PowerPoint</Application>
  <PresentationFormat>On-screen Show (16:9)</PresentationFormat>
  <Paragraphs>699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Noto Sans Symbols</vt:lpstr>
      <vt:lpstr>Wingdings</vt:lpstr>
      <vt:lpstr>Simple Light</vt:lpstr>
      <vt:lpstr>Architecture Implementation in Vivado HLS</vt:lpstr>
      <vt:lpstr>Configurations</vt:lpstr>
      <vt:lpstr>Methodology followed</vt:lpstr>
      <vt:lpstr>Scheduling of functions</vt:lpstr>
      <vt:lpstr>Implementation of Computation Structure:</vt:lpstr>
      <vt:lpstr>Implementation Analysis</vt:lpstr>
      <vt:lpstr>Vivado Results </vt:lpstr>
      <vt:lpstr>Impact of #pragma HLS pipeline </vt:lpstr>
      <vt:lpstr>Impact of increasing M and C on “Compute” function  </vt:lpstr>
      <vt:lpstr>On-chip data storage</vt:lpstr>
      <vt:lpstr>Proposed Architecture: On-chip data storage</vt:lpstr>
      <vt:lpstr>Analysis on Proposed Input Size</vt:lpstr>
      <vt:lpstr>Baseline vs Proposed </vt:lpstr>
      <vt:lpstr>Unrolling M  (Latency Speedup vs Unroll Factor)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Architecture Implementation in Vivado HLS</dc:title>
  <dc:creator>Samiksha Agarwal</dc:creator>
  <cp:lastModifiedBy>Samiksha Agarwal</cp:lastModifiedBy>
  <cp:revision>15</cp:revision>
  <dcterms:modified xsi:type="dcterms:W3CDTF">2019-11-13T04:00:05Z</dcterms:modified>
</cp:coreProperties>
</file>